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ink/ink8.xml" ContentType="application/inkml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ink/ink6.xml" ContentType="application/inkml+xml"/>
  <Override PartName="/ppt/ink/ink7.xml" ContentType="application/inkml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ink/ink3.xml" ContentType="application/inkml+xml"/>
  <Override PartName="/ppt/ink/ink4.xml" ContentType="application/inkml+xml"/>
  <Override PartName="/ppt/ink/ink5.xml" ContentType="application/inkml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ink/ink1.xml" ContentType="application/inkml+xml"/>
  <Override PartName="/ppt/ink/ink2.xml" ContentType="application/inkml+xml"/>
  <Override PartName="/ppt/slideLayouts/slideLayout10.xml" ContentType="application/vnd.openxmlformats-officedocument.presentationml.slideLayout+xml"/>
  <Override PartName="/ppt/ink/ink10.xml" ContentType="application/inkml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9.xml" ContentType="application/inkml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7" r:id="rId5"/>
    <p:sldId id="258" r:id="rId6"/>
    <p:sldId id="411" r:id="rId7"/>
    <p:sldId id="354" r:id="rId8"/>
    <p:sldId id="355" r:id="rId9"/>
    <p:sldId id="356" r:id="rId10"/>
    <p:sldId id="416" r:id="rId11"/>
    <p:sldId id="412" r:id="rId12"/>
    <p:sldId id="413" r:id="rId13"/>
    <p:sldId id="414" r:id="rId14"/>
    <p:sldId id="415" r:id="rId15"/>
    <p:sldId id="41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D4A610-4515-49CF-BC68-80C51A3CCB3D}" v="1" dt="2023-02-09T13:53:12.4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60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4-02-10T10:49:58.8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6509 7955 0,'35'106'297,"-17"-35"-281,17-36-1,-35 18 17,18-18-1,-1-17-16,18-1-15,-17-17 32,35-53-1,18-35-15,34-18-1,1 0 1,35 1 15,-52 16-15,-1 37-1,-35-1 1,0 17 31,-18 19-32,0-1 1,-17-35 15,-1 53-15,1-17 0,-18-1-1,0 0 16,18 18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24-02-10T11:37:48.5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29170 4930 88 0,'0'19'51'0,"0"-19"-11"0,0 0 4 0,0 0 5 0,-16 0 8 0,16 18 3 0,0-18 4 0,0 0 8 0,0 0 12 16,0 0 1-16,0 19-12 0,0-19-14 0,0 0-3 16,0 0 12-16,0 0 15 0,0 0 11 15,0 0-7-15,16 0-7 0,-16 0-3 0,33 0-5 16,-33 0-4-16,17 0-11 0,-1 0-12 16,1 0-3-16,16 0-13 0,-16 0 3 0,16-19-1 15,0 19-1-15,16 0-16 0,-32 0-5 0,16 0 0 16,0-18-1-16,-16 18-8 0,16 0 0 0,-17 0-4 15,1 0 6-15,-1 0-2 0,17 0 0 16,-33 0-6-16,17 0 11 0,-17 0-2 0,0 0-34 16,16 0-49-16,-16 0-32 0,0 0-24 15,0 0-27-15,0 0-6 0,0 0-3 0,0 0-3 16,0 0 8-16,0 0 12 0,0 0 20 0,0 0 19 16,0 0 23-16</inkml:trace>
  <inkml:trace contextRef="#ctx0" brushRef="#br0" timeOffset="1699.97">27467 5414 25 0,'0'0'25'0,"0"0"-2"0,0 0 0 0,-16 0-5 0,16 0 0 0,0 0 0 0,0 0 1 0,0 0 1 0,0 0-5 0,16 0 1 0,-16 0-4 16,0 0 0-16,0 0-1 0,0 0-3 16,0 0-3-16,0 0 1 0,0 0 7 0,0 0 0 15,0 0 6-15,0 0 6 0,0 0-3 0,0 0-3 16,17 0 4-16,-17 0 1 0,0 0-1 16,33 18 3-16,-33-18-1 0,0 0-1 0,16 0-3 15,1 0 3-15,-1 0 13 0,1 0 5 16,16 0-1-16,-17 0-7 0,17-18-14 0,1 18-10 15,-1 0 3-15,0 0-1 0,0 0-8 0,0 0 1 16,0 0-2-16,0 0-3 0,0 0 0 16,0 0-3-16,0 0 3 0,0 0 2 0,0 0 3 15,-16 0-7-15,16 0 2 0,0 0 0 16,-16 0 0-16,16 0 0 0,-17 0 0 0,1 0 1 16,-1 0 1-16,1 0-6 0,-1 0 1 0,1 0 4 15,-1 0 2-15,17 0-3 0,-33 0 2 16,17 0-2-16,-17 0-4 0,17 0 4 0,-1 0 0 15,-16 0 5-15,17 0-8 0,-17 0 1 16,16 0 2-16,-16 0 2 0,17 0-2 0,-17 0-4 16,16 0 4-16,-16 0 1 15,0 0 2 1,0 0-5-16,0 0 3 16,0 0-3-16,0 0-10 15,0 0-11-15,0 0-9 0,0 0-9 16,0 0-6-16,0 0-7 0,0 0-7 0,0 0-8 15,0 0-4-15,0 0-3 0,0 0-2 0,0-19 5 16,0 19 7-16</inkml:trace>
  <inkml:trace contextRef="#ctx0" brushRef="#br0" timeOffset="3098.04">29501 5479 6 0,'0'0'2'0,"0"0"4"0,0 0 5 0,0 0 3 16,0 0 0-16,0 0-2 0,0 0-5 0,0 0-2 0,0 0-1 0,0 9-2 0,0-9-1 0,0 0 3 15,0 0 0-15,0 0 2 0,0 0 1 16,0 0 1-16,0 0 0 0,0 0-1 0,0 0-1 16,0 0 1-16,0 0-1 0,0 0 1 0,0 0 2 15,0 0-2-15,0 0 2 0,0 0-2 16,0 0 1-16,0 0-2 0,0 0 0 0,0 0-3 15,0 0 2-15,0 0-3 0,0 0 2 16,-16 0 0-16,16 0-1 0,0 0-1 16,0 0-1-16,0 0 3 0,0 0-1 15,0 0 2-15,0 0-3 0,16 0 0 16,-16 0 0 0,0 0-4 15,0 0 4-31,0 0-1 15,0 9 0-15,0-9 1 16,0 0 0 0,0 0 2-16,0 0 0 0,0 0 4 15,0 0 2-15,0 0 5 0,17 0-6 16,-17 0 2-16,0 0-6 0,16 0-1 0,1 0-4 16,-1 0 2-16,1 0-2 0,-1-9 0 0,17 9 2 15,-33 0-2-15,17 0 0 0,16 0 0 16,-17 0-2-16,18 0 5 0,-1 0-5 0,-17 0 2 15,17 0 0-15,-16 0 0 0,16-9 0 0,0 9 0 16,-17 0 2-16,18 0-2 0,-1 0-3 16,-17 0 6-16,17 0-3 0,-16-10 2 0,16 10-4 15,-17 0 2-15,1 0 0 0,-1 0 0 16,1 0 0-16,16 0 0 0,-33 0-2 0,17 0 2 16,-1 0 0-16,1 0 0 0,-1 0 0 15,-16 0 1-15,17 0-1 0,-17 0-2 0,16 0 2 16,-16 0 1-16,17 0-4 15,-17 0 6 1,0 10-3-16,0-10-7 16,0 0 2-16,0 0 0 0,0 0-2 0,16 0 0 15,-16 0-2-15,0 0 2 0,0 0 2 16,0 0-1-16,0 0 0 0,0 0 2 16,0 0-1-16,0 0 1 0,0 0-3 15,0 0 2-15,0 0-1 0,0 0 0 0,0 0-1 16,0 0 0-16,0 0-3 0,0 0 2 15,0 9-5-15,0-9 2 0,0 0 0 0,0 0-2 16,0 0-1-16,0 0-2 0,0 0 1 16,0 0-3-16,0 0-3 0,0-9-1 0,0 9-15 15</inkml:trace>
  <inkml:trace contextRef="#ctx0" brushRef="#br0" timeOffset="6479.91">28310 5842 3 0,'0'0'2'0,"0"0"0"0,0 0 0 0,0 0 0 0,0 0 1 0,0 0 1 0,0 0 0 15,0 0 2-15,0 0-1 0,0 0-1 0,0 0 0 16,0 0-1-16,0 0-2 0,0 0 0 0,0 0 1 16,0 0-1-16,0 0 1 15,0 0-1-15,0 0 1 16,0 9-2-1,0-18 0 1,0 9-2 0,0 0-1-16,0 0-2 0,0 0-3 15,0 0-3-15,0 0-9 0</inkml:trace>
  <inkml:trace contextRef="#ctx0" brushRef="#br0" timeOffset="7629.4">28377 5832 3 0,'0'0'5'0,"0"0"-2"0,0 0 3 0,0 0 2 0,0 0-1 0,0 0-2 0,0 0-2 0,0 0 0 16,0 0 1-16,0 0-2 0,0 0 1 0,0 0-1 16,0 0 1-16,0 10 0 0,0-10 1 0,0 0-1 15,0 0-1-15,0 0 0 0,0 0 0 16,0 0 0-16,0 0 0 0,0 0 0 0,16 0 0 15,-16 0-4 1,0 0-1 15,0 0-1-31,0 0-2 16,0 0-4-16,0 0-4 0,0 0-1 16,0 0-11-16</inkml:trace>
  <inkml:trace contextRef="#ctx0" brushRef="#br0" timeOffset="9326.01">28360 5851 5 0,'0'0'11'0,"17"0"5"0,-17 0-1 0,0 0-7 0,0 0-2 0,0 0-1 0,0 0 1 0,0 0 0 0,0 0 0 0,16 0 2 0,-16 0 0 0,0 0 1 0,0 0 3 0,0 0-5 16,0 0-1-16,17 0-1 0,-17 0-1 16,0 9 0-16,0-9 1 0,0 0 2 0,0 0-4 15,16 0 1-15,-16 0 1 0,0 0-2 16,17 19-1-16,-17-19-1 0,0 0 3 0,16 0-4 15,-16 0 2-15,17 0-1 0,-1 0-1 16,1 0 0-16,-1 0 0 0,17 0 0 16,-33 0 3-16,17 0-3 0,0 0 0 15,-1 0 0-15,1 0 0 0,-1-19 0 16,1 19 0-16,-17 0 1 16,16 0-1-16,1 0 0 0,-1 0 0 0,1 0 0 15,-1 0 0-15,17 0 0 16,-33 0 0-16,17 0 0 0,0 0 0 15,-1 0 0-15,1 0 0 16,-1 0 0-16,1 0 0 0,-1 0 0 0,1 0 0 16,-17-9 0-16,16 9 0 0,1 0 0 15,-1 0 1-15,17 0-1 0,-33 0-2 0,17 0 0 16,-1 0 2-16,1 0 2 0,0-9-1 16,-1 9 0-16,1 0-1 0,-1 0 0 0,1 0 0 15,-1 0-3-15,1 0 3 0,-1 0 0 16,17 0 0-16,-33 0 0 0,17 0 0 0,-1 0 0 15,1 0 0-15,0 0-2 16,-1 0 0-16,1 0 4 0,-1 0-2 16,1 0 0-16,-17 0-2 0,16 0 2 15,1 0 0-15,-1 0 0 0,17 0 1 16,-33 0-3-16,17 0 2 0,-1 0 0 16,1 0 0-1,0 0 1-15,-1 0-1 16,-16-10 0-16,17 10 0 0,-1 0 0 15,1 0 0-15,-1 0 0 16,1 0 0-16,-1 0 0 16,-16 0-2-16,33 0 2 15,-33 0 0 1,0 0-2-16,0 0 3 0,17 0 0 0,-17 0 1 16,0 0-4-16,16 0 0 0,-16 0 4 15,17 0-2-15,-1 0-2 16,1 0 4-16,-17 0-4 15,17 0 2-15,-1 0-2 16,1 10 2 0,-1-10 0-16,-16 0 2 15,17 0-2-15,-1 0 1 16,1 0-1 0,-1 0 0-1,1 0 0 1,-1 0 0-1,-16-10 0 1,17 10 0-16,-17 0 2 0,16 0-2 16,-16 0-2-1,17 0 4 1,0 0-2 0,-17 0 0-16,0 0 2 0,16 0-4 15,-16 0 4-15,0 0-1 16,17 0-1-1,-17-18 2 1,16 18 0-16,1 0-2 31,-17 0 2-31,16 0-2 16,-16 0 2-16,0 0 0 16,0 0-1-16,17 0 1 15,-17 0-1-15,0 0 1 16,0 0-1-16,0 0 1 0,0 0 1 0,0 0 1 15,0 0-1-15,0 0-2 0,0 0 3 0,0 0 0 16,0 0-2-16,0 0 0 16,0 0 0-16,0 0-1 15,0 0 2 1,0 0-2-16,0 0 0 16,0 0 1-16,0 0 0 15,0 0 1-15,0 0 0 16,0 0 0-1,0 0-2-15,0 0 1 16,0 0-1-16,0 0 0 0,0 0 2 16,0 0 1-16,0 0-3 0,0 0 1 15,0 0-1 1,-17 0-3 15,17 0 0-31,0 0-6 16,0 0 1-16,0 0-1 0,0 0-7 15,0 0-2-15,0 0-3 0,0 0-1 0,0 0-3 16,0 0 0-16,0 0 1 0,0 0-2 16,0-19-2-16</inkml:trace>
  <inkml:trace contextRef="#ctx0" brushRef="#br0" timeOffset="10373.91">30196 4865 6 0,'0'9'8'0,"0"-9"7"0,0 0-1 0,0 0-2 0,0 0-3 0,0 0-2 0,0 0-4 0,0 9 0 0,0-9-1 16,0 0-5 15,0 0-2-15,0 0-4-16,0 10 0 0,0-10-5 0,-17 0-1 0</inkml:trace>
  <inkml:trace contextRef="#ctx0" brushRef="#br0" timeOffset="15886.94">30807 4986 36 0,'0'0'43'0,"0"0"-3"0,0 0-4 0,0 0 0 0,0-19-3 0,0 19-2 0,0 0-2 0,0 0 3 0,0 0-3 15,0 0 3-15,0 0 4 0,0 0-10 16,0 0-10-16,0 0-3 0,0 0-1 0,17 19 9 16,-17-19 0-16,0 0-4 0,0 0 1 0,0 9-3 15,0 0-3-15,16-9-3 0,-16 10 9 16,0-1 1-16,0 0 8 0,0 10 3 0,0-19 0 16,0 0-2-16,0 0 2 0,0 18 1 0,17-18-2 15,-17 0 5-15,0 0 15 0,0 0 21 16,0 0 12-16,0 0-4 0,17 0-19 0,-17 0-35 15,16-18-8-15,1 18-8 0,16-19-5 16,-17 1 4-16,17 8-7 0,0-8 0 0,-16-1 0 16,16 1 4-16,0-1-13 0,0 0-20 0,0-9-14 15,-16 10-19-15,16-1-9 0,-17 1-15 16,1-1-11-16,16 19-19 0,-16-28-8 16,-1 19 124-16,-16-1-191 0,17 10 41 0,-1 0 31 15</inkml:trace>
  <inkml:trace contextRef="#ctx0" brushRef="#br0" timeOffset="21264.72">28773 5879 10 0,'0'0'13'0,"0"0"3"0,0 0 0 0,0 0-2 0,0 0-3 0,0 0-6 0,0 0 1 0,0 0-1 15,0 0 1-15,0 0 3 0,0 0-3 0,0 0 0 16,0 0 1-16,0 0-1 0,0 0 2 16,0 0-3-16,0 0-2 0,17 0 0 0,-17 0 0 15,17 0 2-15,-17 0 3 0,16 0-2 0,1 0 1 16,-1 0 1-16,1 0-2 0,-1 0 5 16,17 0 7-16,-16 0 5 0,32 0-3 0,-49 0-11 15,33-19-2-15,1 19-5 0,-1 0-1 0,0-9 5 16,0 9 4-16,16-9 0 0,-32 9 0 15,16 0-5-15,0-10 1 0,-16 10 1 0,16 0-5 16,0 0-2-16,-17 0 0 0,17 0-2 16,-16 0 6-16,16-18-4 0,-16 18 3 0,-1 0-3 15,1 0 3-15,16 0-3 0,-17 0-2 0,1 0 5 16,-1 0-5-16,17 0 5 0,-33 0-5 0,0 0 5 16,17 0-5-16,-1 0 2 0,1 0 0 15,-1 0 0-15,-16 0-2 0,17 0 4 16,0 0-2-1,-17 0 0-15,0 0-3 16,0 0 7-16,0 0-6 16,0 0 0-16,0 0 0 0,16 0 2 15,-16 0-3-15,0 0-5 16,0 0 0-16,-16 0 3 0,16 0-1 0,0 0 2 16,0 0 0-16,0 0 0 0,0 0 1 0,0 0 0 15,-17 0 1-15,17 0-3 16,0 0 0-16,-17 0-2 0,17 0 0 0,-16 0 3 15,16 0-4-15,-17 0 2 0,1 0-3 16,-1 0 1-16,17 0 0 0,0 0-1 0,-33 0-2 16,17 18 4-16,-1-18 2 0,1 0 0 15,-1 0 5-15,1 0-2 0,-1 0 2 0,1 0 0 16,-1 0 0-16,-16 0 0 0,16 0 0 0,17 0-2 16,-33 0 2-16,17 0 0 0,-1 0 0 0,1 10 0 15,-1-10 0-15,1 0 0 0,-1 0 1 16,1 0-1-16,-1 0 0 0,0 0 0 0,1 0 0 15,-1 0 0-15,17 0 0 0,-33 0 1 16,17 0-1-16,-1 0 0 16,17 0-2-16,-16 0 2 0,16 0-3 15,0 0-4-15,0 0-5 16,0 0-3-16,0 0-6 0,0 0-3 0,0 9-1 16,16-9-5-16,-16 0-21 0</inkml:trace>
  <inkml:trace contextRef="#ctx0" brushRef="#br0" timeOffset="21964.54">28988 5367 8 0,'0'0'11'0,"0"0"6"0,0 0 0 0,0 9-3 0,0-9 0 0,0 0-2 0,0 19 2 0,0-19-3 0,0 0 1 0,0 0-1 15,0 0 1-15,0 19 4 0,0-19 2 0,0 0-2 16,17 0 4-16,-17 0 4 0,0 18-1 16,0-18 2-16,0 0 2 0,0 0 3 15,0 19-2-15,0-19 1 0,0 0 0 0,0 0 3 16,0 18-4-16,0-18 5 0,0 0-4 16,16 0-3-16,-16 10-1 0,0-10-7 0,0 0 1 0,0 0-2 15,0 0-5-15,0 0 6 0,0 9 9 16,0-9 6-16,0 0 6 0,0 0 8 15,0-9-2-15,0 9 0 0,0 0-11 0,17-10-7 16,-17 10-7-16,0 0-8 0,17-18-2 0,-17 18-4 16,16-19-2-16,1 1 4 0,-17 18 0 0,16-19-2 15,1 0-9-15,-17 10 7 0,16-9-3 16,1 18-1-16,-17-19-5 0,16 19 8 0,-16-19-3 16,33 19 3-16,-33-18-9 0,0 18 3 15,17 0-15-15,-17-19-26 0,16 19-16 0,1 0-14 16,-17 0-3-16,0 0 2 0,17 0-2 0,-17 0 0 15,16 0 0-15,-16 0 1 0,0 0 3 16,0 19 3-16,17-19 2 0,-17 0 9 16,0 18 4-16</inkml:trace>
  <inkml:trace contextRef="#ctx0" brushRef="#br0" timeOffset="25327.99">26872 6316 101 0,'0'9'45'0,"0"-9"-22"0,0 0-12 0,0-9-3 0,0 9 9 0,0 0 10 0,0 0-10 0,0-9-2 0,0 9-11 16,0 0-1-16,0 0-2 0,0 0 0 0,0 0 0 15,0-10 2-15,0 10 3 0,16 0-1 16,1 0-1-16,-17 0-1 0,16 0-1 0,1 0-2 15,16 0 0-15,-17 0 3 0,18 0 1 0,-18 0 9 16,34 0-6-16,-34 0-3 0,17 0-2 16,0 10 1-16,0-10 2 0,1 0 2 0,-1 9 3 15,0-9-1-15,16 0 1 0,-16 0-2 0,17 0 1 16,0 0-1-16,-17 0-4 0,16 0 1 16,-16 0-1-16,17 0-2 0,0 0 1 0,-17-9-1 15,0 9 3-15,16 0 12 0,-16-10 4 0,0 10-11 16,1 0 0-16,-1 0-7 0,-17 0 0 15,17-18-6-15,0 18 3 0,-16 0 0 0,-1 0 0 16,17 0 0-16,-16 0-2 0,0 0 5 16,-1 0 0-16,1 0-6 0,-1 0 3 15,1 0 0 1,-17 0-2-16,0 0 4 16,16 0-4-16,-16 0 4 0,0 0-4 15,0 0 2-15,0 0-13 0,0 0-6 16,0 0-7-16,17 0-2 0,-17 0-2 0,0 0-1 15,0 0-4-15,0 0-4 0,0 0-2 0,0 0 1 16,0 0 3-16,0 0 3 0,0 0 3 0,0 0 2 16,0-19-20-16</inkml:trace>
  <inkml:trace contextRef="#ctx0" brushRef="#br0" timeOffset="26195.36">27699 5916 42 0,'0'19'37'16,"0"-19"-2"-16,0 0-10 0,0 0-12 0,0 0-8 0,0 0-3 0,0 18 1 0,0-18 10 0,0 0 12 0,0 0 4 0,0 0-6 0,0 9-6 0,0-9-4 16,0 10-3-16,0-10 0 0,0 9 3 0,0 10 6 15,0-19 5-15,0 0 4 0,0 0-1 0,0 0 1 16,0 18-3-16,0-18-3 0,0 0-3 15,0 0-2-15,0 0-4 0,0 0-1 0,0 0 2 16,0 0 3-16,16 0-7 0,-16 0-3 16,0-18-2-16,17 18-4 0,-17 0 1 0,16-19-2 15,1 10 0-15,-17-1 3 0,16 1-3 16,1-9 2-16,-17 18-1 0,16-19-5 0,1 19 4 16,-17-19-2-16,16 19 4 0,-16-18-2 0,0 18-5 15,17 0-5-15,-17-19-18 0,0 19-17 16,16 0-7-16,-16 0-2 0,0 0-2 0,0 0 1 15,17 0 2-15,-17 0 4 0,17 0 6 0,-17 0 2 16,16 0 0-16,1 19-30 0</inkml:trace>
  <inkml:trace contextRef="#ctx0" brushRef="#br0" timeOffset="30256.99">31254 6400 3 0,'0'0'2'0,"0"0"-1"0,0 0 0 0,0 0-3 0,0 0 3 0,0 0 0 16,0 0-3-16,0 0 3 0,0 0-2 16,0 0 0-16,0 0 0 0,0 0-1 0</inkml:trace>
  <inkml:trace contextRef="#ctx0" brushRef="#br0" timeOffset="35102.68">28873 6762 27 0,'0'0'24'0,"0"0"-11"0,0 0-6 0,-17 0-4 0,17 0-1 0,0 0-1 0,-16 0-1 0,-1 0 1 15,17 0 1-15,0 0 1 0,0 0-1 16,0 0-1-16,17 0-1 15,-17 0-3-15,0 0-1 0,0 0-2 0,0 0 1 16,0 0 0-16,16 0 1 0,-16 0 0 0,0 0 0 16,0 0-1-16,0 0-3 0,0 0-3 0,17 0-11 15</inkml:trace>
  <inkml:trace contextRef="#ctx0" brushRef="#br0" timeOffset="36134.74">30063 6865 7 0,'0'0'11'0,"0"0"6"0,0 0-2 0,0 0-5 0,0 0-5 0,0 0 0 0,0 0 1 0,0 0 1 0,0 0 2 0,0 0-3 0,0 0-2 16,0 0-2-16,0 0 0 0,0 0 1 0,0 0-2 16,0 0 5-16,0 0-1 0,0 0-1 15,0 0 4-15,0 0-1 0,0 0-1 0,0 0-2 16,0 0-1-16,0 0 0 0,0 0 0 16,0 0 1-16,0 0 2 0,0 0 1 0,0 0-2 15,0 0 2-15,0 0 0 0,0 0-1 0,0 0 2 16,0 0-5-16,0 0 2 0,0 0 0 15,0 0-2-15,0 0-1 0,0 0 2 0,0 0-3 16,0 0 3-16,0 0-2 16,0 0 2-16,0 0-2 15,0 0 0-15,0 0 0 0,0 0 0 16,0 0 0-16,17 0-2 16,-17 0 1-16,0 0 0 15,0 0-3 32,0 0 4-31,0 0-4-16,0 0 4 0,0 0-4 15,0 0 0-15,0 0 0 16,0 0 3 0,0 0-3 15,0 0 4-16,0 0-4 1,0 0 3-16,0 0 0 0,0 0-4 31,0-19 3-31,16 19 0 0,-16 0-5 16,0 0 2-16,0 0-1 16,0 0 1-16,0 0 1 0,0 0-1 15,0 0 0-15,0 0-6 0,0 0 3 0,17 0 2 16,-17 0 1-16,0 0 1 15,0 0-3-15,0 0 1 0,0 0 1 0,0 0-1 16,0 0 2-16,0 0 0 0,0 0-1 16,0 0 1-1,0 0 0-15,0 0 0 16,0 0-1-16,0 0 1 0,0 0-1 16,0 0 1-1,16 0 2 1,-16 0-2-16,0 0 3 15,0 0-3 1,0 0-1-16,0 0-2 16,0 0 2-16,0 0-1 0,0 0-2 0,0 0 0 15,0 0-7-15,0 0 0 0,0 0 3 16,0 0 0-16,0 0-2 0,0 0-1 16,0 0-4-16,0 0 0 0</inkml:trace>
  <inkml:trace contextRef="#ctx0" brushRef="#br0" timeOffset="37451">29948 6883 1 0,'0'0'1'0,"0"0"0"0,0 0 0 0,0 0-2 0,0 0 2 15,0 0-2-15,0 0 2 0,0 0-2 16,0 0 2-16,0 0-2 16,0 0 2-16,0 0-2 0,0 0 2 15,0 0-2 1,0 0 2-16,0 0-2 15,0 0 0-15,0 0 0 16</inkml:trace>
  <inkml:trace contextRef="#ctx0" brushRef="#br0" timeOffset="38166.93">29203 6846 25 0,'0'0'32'0,"0"0"-2"0,0 0-8 0,0 0-3 0,0 0 0 0,0 0 2 0,0 0 3 0,0 0-1 15,0 0-2-15,0 0-6 0,0 0-2 0,0 0-2 16,0 0 1-16,0 0 7 0,0 0 8 16,0 0 0-16,0 0 1 0,0 19-4 0,0-19 4 15,0 0 1-15,0 0 14 0,0 18 26 16,0-18 25-16,0 0-14 0,0 19-33 0,0-19-25 15,0 0-11-15,0 9 2 0,0-9 5 16,0 0 20-16,0 10 11 0,0-10-5 0,0 0-3 16,17 0-4-16,-17 0 2 0,0 0-4 0,0 0-9 15,0 0-5-15,0 0 10 0,0-10-5 0,16 10 11 16,-16-9-5-16,17 9-11 0,0-19-6 16,-17 19-5-16,16-18-10 0,1 18 1 0,-1-19 1 15,1 19-2-15,-1-19 0 0,1 10 2 16,-1 0-2-16,17 0 0 0,-33-1 4 0,0 10-9 15,17-9-1-15,-17 9 2 0,0 0-13 0,16 0-16 16,-16 0-14-16,0 0-10 0,0 0-7 16,0 0-15-16,0 0-1 0,0 0-2 0,0 0-3 15,0 0 0-15,17 0 2 0,-17 9 3 16,0-9 5-16,0 0 3 0,0 0 10 0,0 10 6 16,0-10 9-16,0 0 6 0,0 9 1 0,-17-9 7 15,17 0 4-15,0 0 6 0,0 0 2 16,0 9 1-16,0-9 3 0,0 0-11 0</inkml:trace>
  <inkml:trace contextRef="#ctx0" brushRef="#br0" timeOffset="40714.68">17446 4874 2 0,'0'0'3'0,"0"0"-1"0,0 0 2 0,0 0 2 0,0 0 1 0,0 0 1 0,0 0 0 0,0 0-2 0,0 0-1 0,0 0 0 16,0 0-1-16,0 0-1 0,0 0 0 0,0 0 0 16,0 0-1-16,0 0 0 0,0 0 2 15,0 0 0-15,0 0 0 0,0 0-1 0,0 0 2 16,0 0-1-16,0 0 0 0,0 0 0 16,0 0 1-16,0 0 1 0,0 0 1 0,0 0 1 15,0 0 0-15,0 0-1 0,0 0 0 16,0 0 4-16,0 0-1 0,0 0-2 0,0 0 4 15,0 0-1-15,0 0 0 0,0 0 3 0,0-9-1 16,0 9 0-16,0 0 0 0,0 0-2 16,0 0 2-16,0 0 0 0,0 0 1 0,0 0-1 15,0 0-1-15,0 0-5 0,0 0 4 16,0 0-3-16,0 0 1 0,0 0-3 0,0 0-2 16,0 0 0-16,0 0 1 0,0 0-2 15,0 0-1-15,0 0-4 0,0 0 4 16,0 0-5-1,0 0 4-15,0 0-3 0,0 0 6 16,0 0-7-16,0 0 6 16,0 0-5-1,0 0 3 1,0 0 1-16,0 0-6 16,0 0 6-1,0 0-7 1,0 0-5-16,0 0-12 0,0 0-9 15,0 0-4-15,0 0-4 0,33 0-1 0,-33-19 2 16,0 19 3-16,0 0 2 0,0 0 1 0,0 0 1 16,0-18-20-16</inkml:trace>
  <inkml:trace contextRef="#ctx0" brushRef="#br0" timeOffset="42464.58">17330 4744 7 0,'0'0'6'0,"0"0"6"0,0 0 3 0,0 0 0 0,0 0-4 0,0 0-3 0,0 0 1 15,0 0 1-15,0 0-1 0,0 0-1 16,0 0-3-16,0 0-2 0,0 0-2 0,0 0 0 16,0 0 2-16,0 0-1 0,0 0 0 15,0 0-2-15,0 0 2 0,0 0 1 16,0 0 8-16,0 0-1 0,0 0-2 16,0 0-2-16,17 18 0 0,-17-18-1 0,0 0 1 15,16 0 1-15,-16 0 3 0,0 0-1 0,17 10-2 16,-1-10 0-16,-16 0 3 0,17 9-2 15,-1-9 1-15,1 0 0 0,16 9-2 0,-33-9-1 16,33 0-1-16,-33 19-3 0,33-19 2 0,-33 0-1 16,17 0-3-16,-1 0 2 15,1 0-2-15,-1 0 0 0,1 19 1 0,-1-19 1 16,1 0 0-16,16 0-2 0,-33 0-2 0,33 18 2 16,-33-18 0-16,0 0 3 0,33 0-3 15,-33 19-3-15,17-19 6 0,-1 0-3 0,17 0 0 16,-16 9 0-16,-1-9 1 0,1 0-4 0,16 9 3 15,0-9 1-15,0 10-1 0,-16-10 0 16,16 0-2-16,0 0 2 0,33 9 3 0,-33-9-3 16,0 0 1-16,0 0 7 0,17 0 11 0,16 0 7 15,-33 0 1-15,17 9-9 0,-1-9-10 16,1 0 2-16,16 0-2 0,-33 0-4 0,17 0 1 16,16 0-1-16,0 0 4 0,-33 0-2 15,17 0-3-15,16 19-3 0,0-19 0 0,-33 0 0 16,0 0 2-16,17 0 2 0,16 0-2 0,-33 0 0 15,0 0 3-15,0 0 0 0,0 0 1 16,17 0-2-16,-17 0-3 0,16 0 3 0,-16 0-1 16,17 0-1-16,-17 0-2 0,17 0 0 15,-1 0 2-15,1 0-1 0,0 0-1 16,-17 0 3-16,33 0-3 0,-33 0 0 0,17 0-2 0,-1-19 2 16,1 19 1-16,-17 0-1 0,0 0 0 15,0 0 0-15,17 0 3 0,-17 0-5 0,0-9 2 16,0 9 0-16,0 0 0 0,0 0 0 15,0 0 0-15,-16 0-2 0,16 0 2 0,0 9 0 16,0-9 0-16,-33 0 0 0,33 0 1 0,-17 0-1 16,17 0 0-16,-16 0-2 0,-1 0 2 15,1 0 1-15,0 0-1 0,16 0 0 0,-33 19 2 16,33-19-1-16,-33 0-4 0,16 0 3 16,1 0 0-16,-1 0 0 0,1 0 0 0,-1 0 0 15,1 0 0-15,-1 0 4 0,18 0-3 0,-34 0 2 16,33 0 14-16,-33 0 3 0,33 0 5 15,-33 0-4-15,33 0-4 0,-33 0-3 0,16 19-2 16,17-19-6-16,-16 0 8 0,-1 0 1 16,18 0-1-16,-34 0 0 0,33 0-4 0,0 0-5 15,-33 0 4-15,16 0-5 0,1 0 4 0,16 0-3 16,-17 0 2-16,1-19-1 0,32 19-4 16,-49 0 7-16,34 0-4 0,-18 0-1 0,1 0-4 15,16 0 5-15,-17 0 2 0,1 0 0 0,16 0-5 16,-17 0 5-16,17 0-4 0,1 0 3 0,-34 0-3 15,16 0 1-15,17 0 0 0,-16 0 2 16,-1 0 0-16,17 0-1 0,-16 0 0 16,-1 0 4-16,17 0-4 0,1 0 2 0,-34 0 4 15,16-19-2-15,1 19 1 0,-1 0 4 16,1 0 0-16,-1 0 2 0,1 0-2 0,-1 0-8 0,1 0 1 16,-17 0 4-16,16 0 0 0,17-9-2 15,-33 9 8-15,0 0-4 0,0 0 2 16,33 0-4-16,-33 0 7 0,0 0 6 0,0 0 0 15,0 0-4-15,0 0 1 0,0 0-5 16,0 0 8-16,0 0 2 0,0 0-3 0,0 0 6 0,0 0 6 16,0 0-2-16,0 0-3 0,0 0 2 15,0 0-11-15,0 0-1 0,0 0-2 0,0 0 0 16,0 0-5-16,0 0 3 0,0 0-10 0,0 0 7 16,0 0-7-16,0 0 4 0,0 0 5 15,0 0-14-15,0 0 6 0,0 0 1 0,17 0 0 16,-17 0 0-16,0 0 2 0,0 0-9 15,0 0 4-15,-17 0-5 0,17 0 9 0,0 0-7 16,0 0-1-16,0 0-4 0,0 0-2 16,0 0 3-16,0 0 4 0,0 0-4 15,17 0-3 1,-17 0 7-16,0 0-9 0,0 0 9 0,0 0-1 16,0 0 2-16,0 0-5 15,0 0 3-15,0 0-6 0,0 0 11 16,0 0-12-16,0 0 9 0,0 0-5 0,0 0 6 15,0 0-9-15,0 0 0 16,0 0 9-16,-17 0-9 0,17 0 8 16,0 0 4-16,0 9-9 15,0-9 5-15,0 0-8 0,0 0 3 16,0 0 0-16,0 19 4 0,0-19-1 16,0 0-4-16,0 0 9 0,0 0-9 15,0 0 8-15,0 0-10 0,0 0 2 16,0 0 8-16,0 19-5 0,0-19 3 15,0 0-6-15,0 0 7 0,0 0-7 16,0 0 4-16,0 0-1 16,0 0-4-16,0 0 8 15,0 0-6-15,0 0 6 0,0 0-7 16,0 0-2-16,0 0 7 0,0 0 1 16,0 0-8-16,0 0 8 15,0 0-2-15,0 0 3 0,0 0-9 16,0 18-13-16,0-18-30 0,0 0-16 0,0 0-23 15,0 0-9-15,0 0-12 0,0 0-10 16,0 0-21-16,0 0-7 0,0 0-4 0,0 0 15 16,0 0 14-16,0 0 14 0,0 0 13 15,0 0-65-15</inkml:trace>
  <inkml:trace contextRef="#ctx0" brushRef="#br0" timeOffset="43514.96">23002 5004 72 0,'0'0'34'0,"-16"0"-15"0,16 0-8 0,-17 0-1 0,17 0 12 0,0 0 8 0,0 0-2 0,-16 0-8 0,16 0-6 16,0 0-1-16,0 0 6 0,0 0 7 0,0 0 4 16,0 0 6-16,0 0-7 0,0 0-13 0,0 0-3 15,0 0-11-15,0 0 3 0,0 0-3 16,0 0 5-16,0 0-2 0,16 10 1 0,-16-10 2 15,17 0 10-15,-17 9 11 0,16-9-1 0,17 0 5 16,-33 9 6-16,33-9 1 0,-16 0-4 16,16 19 0-16,17-19-1 0,-17 0-3 0,16 0-1 15,1 0 2-15,-1 0 1 0,1 0 9 0,16 0-3 16,-16 0-4-16,16 0-7 0,33 0-1 16,-49 0-4-16,32 0-6 0,1 0-4 0,-17 0 2 15,34 0-7-15,-18 0 2 0,1 0 0 0,16 0-2 16,-33 0-5-16,17 0-2 0,16 0 0 15,-16 0 4-15,16 0-5 0,-16 0 4 0,16 18-7 16,-33-18 7-16,17 0 6 0,16 0 8 16,-33 0 3-16,17 0 6 0,0 19-7 0,-1-19-6 15,1 0-2-15,0 0-9 0,-1 0 0 0,-16 19 2 16,17-19-5-16,-17 0 1 0,0 0-2 16,1 0 2-16,-1 0-1 0,0 0-1 0,-17 0 2 15,1 0-4-15,0 0 9 0,-17 0-2 0,0 0-8 16,0 0 4-16,0 0-3 0,-17 0 2 15,1 0-2-15,0 0 4 0,-1 0-4 0,-16 0-1 16,17 0 3-16,-17 0 3 16,0 0 6-16,0 0-7 0,0 0 0 15,0 0-5-15,0 0 6 16,0 0-7-16,0 0 9 0,0 0-2 0,0 0-5 16,0 0-1-1,0 0-3 1,0 0 10-1,0 0-6-15,0 0 6 0,0 0-8 0,0 0 6 0,0 0-5 16,-17 0-2-16,17 0-14 16,0 0-12-16,0 0-18 0,0 0-13 0,0 0-12 15,0 0-7-15,0 0-5 0,0 0-9 16,0 0-2-16,0 0-8 0,0 0-2 0,0 0 4 16,0 0 2-16,0 0 5 0,0 0 7 15,0 0 12-15</inkml:trace>
  <inkml:trace contextRef="#ctx0" brushRef="#br0" timeOffset="51622.39">20323 5144 29 0,'0'-9'20'0,"0"9"-8"0,-16 0-4 0,16 0 6 0,0-10 7 0,0 10 0 0,0 0 1 0,0-9-5 0,-33 9-2 0,33 0 1 0,0-9 5 0,0 9 2 15,0 0 4-15,0 0 3 0,0 0 5 16,0 0 3-16,-33 0 2 0,33 0 2 0,0 0-4 16,0 0-3-16,0 0-3 0,0 0-4 15,0 0-11-15,0 0-8 0,0 0-3 0,0 0 0 16,0 0-9-16,0 0 4 0,0 0 3 16,0 0-1-16,0 0 0 0,0 9 0 15,0 0 1-15,0 1-4 0,33-1 15 0,-33 0 28 16,0 10 12-16,0-1-7 0,0 1-18 0,0 0-9 15,33-10-7-15,-33 9-7 0,0-8 4 16,0 18-1-16,16-28 18 0,-16 18 21 0,17 1 21 16,-17-19 8-16,16 19 1 0,-16-19 3 15,17 9 2-15,-17-9 1 0,16 0-2 0,-16 0 1 16,17 0 2-16,0-9-8 0,-1 9-14 16,34-19 0-16,-50 0-10 0,33 1 7 0,16-10-34 15,-16 9-27-15,17 1 0 0,0-20 0 0,-1 1 0 16,1 9 0-16,-1-9 0 0,18 18 0 15,-34-27 0-15,0 18 0 0,0 0 0 0,0 10 0 16,17-20 0-16,-17 10 0 0,0 10 0 0,-33-1 0 16,16 1 0-16,17-1 0 0,-16-9 0 15,-17 19 0-15,16-1 0 0,1-8 0 0,-17 18 0 16,16 0 0-16,-16-19 0 0,0 19 0 16,0 0 0 15,0 19 0-31,0-19 0 15,0 18-51-15,0-18-48 16,0 10-1-16,0-10-16 0,0 9-17 0,0 0-5 16,0 10-1-16,0-19 1 0,-16 0-4 15,16 19-9-15,0-19 9 0,0 0 9 16,0 0 15-16,0 18 13 0,0-18 14 0,0 0 14 16,-17 0 8-16</inkml:trace>
  <inkml:trace contextRef="#ctx0" brushRef="#br0" timeOffset="55168.78">24672 4725 28 0,'0'0'21'0,"0"-18"-3"0,0 18 2 0,0 0 2 0,0-19 5 0,0 19-1 0,0 0-3 0,0 0-3 0,0 0 2 0,0 0-8 15,0 0-3-15,0 0-6 0,0 0-3 16,0 0 2-16,0 0 8 0,0 19 19 16,0-19 5-16,0 18 4 0,17 1-7 15,-17-1 7-15,0-8 21 0,0 8 3 0,0 1-13 16,0 0-20-16,0-1-7 0,0 1-13 0,0-10-2 15,0 10 19-15,0-1 23 0,0 1-6 16,33 0-2-16,-33-19-14 0,0 18 10 0,0-18 23 16,0 0 7-16,0 19-1 0,0-19 10 15,0 0 27-15,0 0 16 0,0 0 1 0,0 0-32 16,0-19-32-16,0 19-28 0,33-18-9 0,-33-1-9 16,17 19-9-16,-1-28 3 0,17 9-2 15,-16 1-1-15,-1-1-3 0,17-18 3 0,-16 18 3 16,16-9-6-16,0 10 5 0,-33-19-5 0,33 18 1 15,-16-9 3-15,-1 10-4 0,1-1-5 16,-1 0 6-16,-16 19-4 0,17-18 5 0,-1-1-2 16,-16 19-3-16,17-18 3 0,16 8-3 15,-33 10-23-15,0-9-32 0,33 9-12 16,-33 0-13-16,0 9-17 0,17-9-17 16,-1 0-29-16,-16 10-8 0,17-10-16 0,-17 18 1 15,16-18 11-15,-16 19 24 0,0-19 18 0,17 0 17 16,-17 18 12-16</inkml:trace>
  <inkml:trace contextRef="#ctx0" brushRef="#br0" timeOffset="62778.54">28476 5776 7 0,'0'0'2'0,"0"0"2"0,0 0 2 0,0 0 4 0,-17 0 2 16,17 0-1-16,0 0-1 0,0 0-2 0,0 0-1 0,0 0 3 0,0 0 2 0,0 0 0 15,0 0 1-15,-16 0-1 0,16 0-1 16,0 0-2-16,0 0-1 0,0 0-2 0,-17 0 3 15,17 0-2-15,0 0-4 0,0 19-2 0,-16-19 1 16,16 0-1 0,-17 0-1-1,17 0-3 1,0 0 0-16,0 0-8 0,0 0-3 16,0 0-5-16,0 0-2 0,0 0-2 0,0 0 0 15,0 0 1-15,0 0 1 0,0 0-11 16</inkml:trace>
  <inkml:trace contextRef="#ctx0" brushRef="#br0" timeOffset="64243.41">28343 5832 6 0,'0'0'11'0,"0"0"7"0,0 0 1 0,0 0-2 0,0 0-5 0,0 0-3 0,0 0 1 0,0 0 4 0,0 0 4 0,0 0-2 16,0 0 0-16,0 0-2 0,0 0 0 16,0 0-4-16,0 0 7 0,0 10 2 0,0-10 0 15,0 0 1-15,0 0-4 0,0 9 2 16,0-9 2-16,0 0 2 0,0 0-2 0,0 9 8 0,17-9-2 16,-17 0 1-16,0 0-4 0,17 0 2 15,-17 0 0-15,16 0 4 0,-16 0-2 0,17 0-5 16,-17 0-2-16,16 0 0 0,1 0-6 15,-1 0-2-15,-16 0 5 0,17 0-7 0,-1 0 5 16,-16 0-3-16,17 0-5 0,-1 0-1 16,-16-9 1-16,33 9-2 0,-33 0-5 0,17 0 6 15,0 0-6-15,-1 0 0 0,1 0 0 16,-1 0 0-16,-16 0 4 0,17 0-1 16,-1 0-1-16,1 0 2 0,-1 0 0 0,1 0-1 15,-1 0-2-15,17 0-1 0,-33 0 6 16,17-9-6-16,0 9 5 0,-1 0-5 0,1 0 0 15,-1 0 2-15,1 0-6 0,-1 0 7 0,1 0-3 16,-1 0 4-16,1 0-4 0,-1 0-2 0,17 0 3 16,-33 0 1-16,17 0-2 0,-1 0 0 15,1 0 0-15,-17 0 1 0,17 0-4 0,-1 0 1 16,1 0 4-16,-1 0-5 0,-16 0 10 0,17 0-5 16,-1 0-4-16,1 0 2 15,-1 0 0-15,17 0 0 0,-33 0 2 0,17 0-1 16,-1 0-3-16,1 0 0 15,0 0 4-15,-1 0-5 0,-16 0 7 0,17 0-7 16,-1 0 0-16,1 0 7 0,-1 0-4 0,-16 0-3 16,17 0 1-16,-1 0 8 0,17 0-4 15,-33 0-8-15,0 0 6 0,17 0-2 0,-1 0 3 16,-16 0-3-16,17 0 6 0,0 0-4 0,-1 0-3 16,-16 0 4-16,17 9-3 0,-1-9 2 0,-16 0 4 15,17 0-4-15,-1 0 2 0,1 0-4 16,-1 0-1-16,17 0 3 0,-33 0 3 15,17 0-3-15,-1 0-2 16,-16-9 4-16,17 9-2 0,-1 0 0 0,-16 0 1 16,17 0 0-16,0 0 0 0,-17 0 2 0,16 0-6 15,1 0 3-15,-17 0-3 0,16 0 5 16,1 0-2-16,-17 0-4 0,16 0 4 0,1 0 0 16,-17 0 2-16,16 0-2 0,1-10 2 0,-1 10-4 15,-16 0 0-15,17 0 2 0,-1 0 3 16,1 0-3-16,0 0-3 0,-1 0 4 15,1 0-1-15,-1 0 0 0,-16 0-2 16,17 0 5-16,-1 0-5 0,-16 0 5 0,17 0-5 16,-17 0 4-16,16 0-4 0,1 0 2 15,-17 0-2-15,16 0 4 0,-16 0-4 0,17 0 6 16,-17 0-6-16,16 0 2 0,1 0 2 16,-1 0-5-16,-16 0 5 0,17 0-5 15,-17 0 6-15,17 0-6 16,-17 0 1-16,16 0 5 0,-16 0-5 15,17 0 5-15,-1 0-5 16,-16 0 7-16,0 0-7 0,17 0-1 0,-17 0 0 16,16 0 5-1,-16 0-5-15,0 0 5 0,17 0 3 16,-17 0-3-16,16 0-2 16,1 0 0-1,-17 0-4-15,0 0 2 16,16 0 2-16,-16-18 2 0,0 18 1 15,0 0-2-15,0 0-5 0,17 0 5 0,-17 0 1 16,0 0 0-16,0 0-4 0,0 0-3 16,0 0 7-16,0 0 0 0,0 0-4 0,16 0 5 15,-16 0 1 1,0 0-7-16,17 0 3 16,-17 0 1 15,0 0 3-31,0 0-9 0,17 0 5 31,-17 0 2-15,0 0-7-16,0 0 8 0,0 0 0 15,0 0-1-15,0 0-5 0,0 0 7 16,0 0-8-16,0 0 6 0,0 0-4 0,0 0 4 16,0 0-4-1,0 0 6-15,0 0-6 0,0 0 4 0,0 0 2 31,0 0-7-31,0 0 0 0,0 0-9 16,0 0-8-16,0 0-8 0,0 0-4 16,0 0-9-16,0 0-4 0,0 0-13 0,0 0-13 15,0 0-4-15,0 0 0 0,0 0 4 0,0-19 8 16,0 19 5-16,-17 0 3 0,17 0-38 16</inkml:trace>
  <inkml:trace contextRef="#ctx0" brushRef="#br0" timeOffset="65908.77">29584 5795 8 0,'0'19'1'0,"0"-19"0"0,0 0 0 0,0 0 0 15,0 0-3 32,0 0-3-47,0 0 3 0,0 0 0 16</inkml:trace>
  <inkml:trace contextRef="#ctx0" brushRef="#br0" timeOffset="69572.55">26706 6316 7 0,'0'0'6'0,"0"0"0"0,0 0 0 0,0 0 3 0,0 0 2 0,0 0 3 0,0 0-1 0,0 0-3 16,0 0-1-16,0 0-2 0,0 0 0 0,0 0-2 15,0 0 6-15,0 0-2 0,0 0-1 0,17 0-3 16,-17 0 1-16,0 0 1 0,0 0 0 16,16 0 2-16,-16 0 1 0,17 0-2 0,-17-9 0 15,17 9 3-15,-17 0 1 0,16 0-1 16,-16 0 3-16,17 0 0 0,-1 0 1 0,1 0 2 16,16 0-5-16,-33 0-1 0,16 0-1 0,1 0-2 15,-1 0 5-15,1 0-3 0,-1-10-1 16,17 10 0-16,-16 0-1 0,0 0 0 0,16 0 0 15,0 0 2-15,-33 0-1 0,33 0-2 16,-17 0 2-16,17 0 5 0,-16 0 1 0,16 0-2 16,-16 0 0-16,16-18-3 0,0 18 1 15,0 0-3-15,-17 0-2 0,17 0-2 0,0 0 3 16,1 0-7-16,-18 0 4 0,34 0 1 0,-34 0-2 16,17-19 0-16,-16 19 2 0,16 0-5 15,0 0 1-15,0 0-1 0,-16 0 2 0,16 0 1 16,0 0-6-16,-17 0 3 0,17 0 1 0,-16 0-1 15,16 0 2-15,-17 0-4 0,1 0 0 16,0 0 4-16,16 0-4 0,-17 0 2 0,1 0 4 16,-1 0-4-16,1 0-3 0,-1 0 3 0,1 0 0 15,-1 0 2-15,1 0 0 0,-1 0-2 16,1 0 3-16,0 0-3 0,-1 0 0 16,1 0 0-16,-1 0 2 0,1 0-2 0,-1 0-2 15,1 0 2-15,-17 0-2 0,16 0 2 0,1 0 2 16,-1 0-1-16,1 0 1 0,-17 0 0 15,16 0-5-15,17 0 5 0,-33 0 1 0,0 0-5 16,0 0 0-16,17 0 2 0,0 0 0 16,-17 0-2-16,16 0 7 15,-16 0-8-15,17 0 3 0,-17 0 2 16,0 0 2 0,0 0-2-16,0 0-6 15,0 0 5 1,0 0-4-16,0 0 6 0,16 0-3 0,-16 0-2 15,0 0 4-15,0 0 0 0,0 0-7 16,0 0 7 0,0 0 3-1,-16 0-7 1,16 0 3-16,0 0-4 16,0 0-6-16,0 0-10 0,0 0-5 0,0 0-4 15,0 0-4-15,0 0-3 0,0 0 1 0,0 0-2 16,0 0-1-16,0-19-5 0,0 19-2 15,0 0 4-15,0 0 5 0,0 0 0 0,-17 0 1 16,17 0 0-16,0 0-19 0</inkml:trace>
  <inkml:trace contextRef="#ctx0" brushRef="#br0" timeOffset="71154.78">27566 6279 1 0,'0'0'1'16,"0"0"-2"-16,0 0 2 15,0 0-2 63,0 0 2-62,0-19-1 0,0 19-1-1</inkml:trace>
  <inkml:trace contextRef="#ctx0" brushRef="#br0" timeOffset="72321">29303 5367 100 0,'0'-9'58'0,"0"0"-6"0,-17 9 11 0,17-19 16 0,0 19 12 0,0-19-2 0,0 19-9 0,0 0-10 0,0 0-6 16,0-18-4-16,0 18-15 0,0 0-18 16,0 0 1-16,0 0 10 0,0 0 8 0,17 18 23 15,-17-18 14-15,0 19 14 0,0-19 0 0,0 19-13 16,0-19-24-16,16 9-14 0,-16 0-11 16,0 0-20-16,0 10-2 0,0 0-4 0,0-19-7 15,0 18 0-15,0-18 2 0,0 19-8 16,0-19 4-16,0 18 7 0,0-18-36 0,0 10-70 15,0-1-48-15,0 0-40 0,0-9-28 0,0 19-10 16,0-19 13-16,0 0 30 0,0 0 41 16</inkml:trace>
  <inkml:trace contextRef="#ctx0" brushRef="#br0" timeOffset="72686.89">29319 5330 32 0,'0'0'52'0,"-16"-19"-2"0,16 1-6 0,0 18 0 0,0-19 6 0,16 10 0 0,-16-1-4 0,0 1-6 16,0 0 5-16,17 9 3 0,-17-9-5 0,16 9-7 15,-16 0-3-15,17-19-8 0,-1 19 2 16,-16 0 4-16,33 0 4 0,-33 0-4 0,0 0-2 16,0 0-4-16,17 0-5 0,-17 0-7 0,0 19-2 15,16-19 0-15,-16 9-9 0,0 0 3 0,0 0 0 16,0 1-4-16,-16-1 5 0,16 10-4 15,0-19 2-15,-17 18-1 0,17 1-6 0,0-19 3 16,-33 19 4-16,17-19-6 0,-1 9 2 16,17 0 0-16,-16-9-4 0,16 9 2 15,-17-9 0-15,17 19 0 16,0-19-1-16,17 0 1 0,-17 0-2 16,0 0 9-16,16 0-5 0,1 19 6 15,-1-19-5-15,17 0-1 0,-33 0 0 0,17 0-4 16,-1 0-7-16,18 18-27 0,-18-18-28 15,1 0-37-15,-1 0-41 0,1 0-18 0,-1 0 9 16</inkml:trace>
  <inkml:trace contextRef="#ctx0" brushRef="#br0" timeOffset="73952.81">27269 5795 66 0,'0'0'50'0,"0"0"-25"0,-17 0-8 0,17 0 15 0,-16 0 18 0,16 0 1 0,0 0-17 0,-17 0-13 0,17 0-12 0,0 0 3 0,0 19 14 16,0-19 7-16,0 18 8 0,0-18-3 0,0 19-6 16,0-10-3-16,0 10-12 0,0-1-10 0,0 1 2 15,0 0-1-15,0-1-8 0,17-18 2 16,-17 19-2-16,0-10 1 0,16 10 0 0,-16-1-4 15,0-18-5-15,0 0-25 0,17 19-24 0,-17-19-25 16,0 0-16-16,0 0 3 0,0 0 9 16,33 0 17-16</inkml:trace>
  <inkml:trace contextRef="#ctx0" brushRef="#br0" timeOffset="74352.39">27202 5776 68 0,'0'-18'36'16,"0"18"-11"-16,0 0-3 0,0-19 7 0,17 19 4 0,-17-9-2 0,0 9-4 0,17 0-2 0,-1 0 7 0,1 0-2 0,-17 0-6 0,33 0-5 0,-33 0-4 0,16 9 0 15,-16-9-5-15,17 19-2 0,-17-19-4 0,16 0 1 16,-16 18-1-16,0 1 0 0,0-19-2 15,0 19-2-15,-16-19 1 0,-1 18-1 0,17-18 0 16,-16 10 2-16,16-1-2 0,-50 0 0 0,34 10-3 16,-1-19 6-16,0 18-2 0,1-18-1 0,-1 0 0 15,1 19 0-15,-1-19 0 0,1 0 0 16,16 0 2-16,-17 0-2 0,17 0 2 16,0 0 1-16,0 0-1 0,0 0-1 15,17 0 3-15,-17 0-2 0,16 0 2 16,1 0 0-16,-1 0-6 0,1 0 2 0,16-19 2 15,-16 19-1-15,16 19 1 0,0-19-2 0,-17 0 0 16,1 0 0-16,16 0-6 0,-17 0-22 16,17 19-25-16,-16-19-20 0,0 0-15 0,-1 18 1 15,1-18-69-15</inkml:trace>
  <inkml:trace contextRef="#ctx0" brushRef="#br0" timeOffset="77465.64">29104 6362 7 0,'0'0'2'0,"0"0"4"0,0 0 2 0,0 0 2 0,0 0 1 0,17 0-2 0,-17 0-2 0,0 0 0 0,0 0 0 0,0 0-1 16,0 0 0-16,0 0-1 0,16 0-1 15,-16 0-2-15,0 0-1 16,17 0 0-16,-17 0-7 31,0 0 0-31,0 0-6 0,0 0-3 16,0 0-1-16,0-18-1 0</inkml:trace>
  <inkml:trace contextRef="#ctx0" brushRef="#br0" timeOffset="78283">29088 6316 5 0,'0'0'8'0,"0"0"5"0,0 0-1 0,0 9-2 0,0-9 0 0,0 0 1 0,0 0 3 0,0 0 0 0,0 0 1 0,0 0-4 0,16 0 0 0,-16 0-3 0,0 0 2 16,0 0 6-16,0 0 2 0,17 0-3 0,-17 0 0 16,0 0 0-16,16 0-2 0,-16 0 1 15,0 0 0-15,17 0-4 0,-17 0 0 0,16 0 2 16,-16 0-1-16,33 0 4 0,-33 0-1 0,0 0-1 16,17 0-7-16,-1 0 1 0,-16-9 2 0,17 9-3 15,0 0-3-15,-1 0-1 0,1 0 0 16,-17 0 2-16,16 0 0 0,1-9 0 0,-1 9 1 15,1 0-3-15,-17 0 0 0,16-10 0 16,17 10-2-16,-33 0 0 0,17 0 0 0,-1 0 2 16,1 0-1-16,-17 0 0 0,17 0-1 0,-1 0 0 15,1 0 2-15,-1 0-2 16,1 0 0-16,-1 0 0 0,1 0 0 0,-1 0-2 16,17 0 5-16,-33 0-5 15,17 0 2-15,-1-18 0 0,1 18 0 16,-1 0 0-16,1 0 0 0,0 0 4 15,-1 0-7-15,-16 0 3 0,17 0 0 16,-1 0-3-16,-16 0 5 0,17 0-2 16,-17 0-2-16,16 0 2 0,1-19 0 15,-17 19-2-15,0 0 0 16,16 0-10-16,-16 0-10 0,0 0-1 0,0 0 0 16,0 0-5-16,0 0-1 0,0 0-4 15,0 0-1-15,0 0 1 0,0 0 0 0,-16 0-1 16,16 0-1-16,0 0 4 0</inkml:trace>
  <inkml:trace contextRef="#ctx0" brushRef="#br0" timeOffset="79331.42">29253 6297 7 0,'0'0'3'0,"17"0"7"0,-17 0 6 0,0 0 1 0,16 0-3 0,-16 0-4 0,0 0-4 0,17 0-1 0,-17 0 3 0,16 0 3 0,-16 0 0 15,17 10 0-15,-17-10-3 0,16 0-1 16,-16 0-1-16,17 0 0 0,-1 0 3 0,-16 0-1 15,33 0-2-15,-33 0 0 0,17 0 0 16,-1 0-1-16,1 0-3 0,-17 0 2 0,17 0-3 16,-1 0 1-16,1 0 1 0,-1 0-2 0,1 0 0 15,-1 0 2-15,1-10-3 0,-1 10 2 16,17 0-2-16,-33 0 0 0,17 0 2 0,-1 0-2 16,-16 0 2-16,17 0-4 0,-1 0 2 0,1 0 0 15,0 0 2-15,-1 0-2 0,1 0 0 16,-1 0 0-16,1 0 0 15,-1 0 1-15,1 0-1 0,-1 0 0 0,-16 0 2 16,17 0-2-16,-1 10 3 0,1-10-3 16,-1 0 0-16,1 0 0 0,0 0 1 15,-1 0-1-15,1 0 0 0,-1 0 1 16,1 0 1-16,-1-10-2 0,1 10 0 16,-1 0 0-16,1 0 0 0,-1 0 2 15,1 0-4-15,-1 0 2 0,1 0 1 16,-1 0 1-16,-16 0-4 0,17 0 2 15,0 0 0-15,-1 0 0 16,1 0 0-16,-1 0 0 16,1 0 0-16,-1 0 0 15,-16 0 1-15,17 0-1 0,-1 0 0 0,1 0 2 16,-1 0-2-16,-16 0-3 16,17 0 3-16,-1 0 0 15,-16 0 2-15,17 0-2 16,-17 0-2-16,0 0 2 0,0 0 1 15,17 0-1-15,-17 0 1 16,0 0 0 15,16 0-3-31,-16 0 3 16,17 0-1 15,-17 0-2-15,0 0-3-16,0 0-4 15,0 0-2-15,0 0-5 0,0 0-3 0,0 0-1 16,0 0-3-16,0 0-4 0,0 0-4 0,0-18-32 16</inkml:trace>
  <inkml:trace contextRef="#ctx0" brushRef="#br0" timeOffset="80563.89">30080 6279 8 0,'0'18'7'0,"0"-18"1"0,16 0-1 0,-16 0 1 0,0 0 1 0,0 0 2 0,0 0 1 0,17 0-1 0,-17 0-1 0,0 0-2 15,16 0 1-15,-16 0-3 0,0 0 5 16,17 0 1-16,-17 0-1 0,16 0-3 0,-16 0 0 16,17 0-2-16,-17 0 1 0,17 0 0 15,-17 0 1-15,16 0-2 0,1 0-2 0,-17 0 1 16,16 0 0-16,-16 0 0 0,17 0 0 0,-1 0 2 16,-16 0 0-16,17 0-1 0,-17 0-1 15,16 0-3-15,-16 0 2 0,17 0-2 0,-17 0 2 16,16 0 1-16,1 0 1 0,-17 10-1 15,16-10 0-15,-16 0 0 0,17 0-2 0,-17 0 2 16,17 0-3-16,-17 0 5 0,16 0 0 0,-16 0-4 16,17 9 0-16,-17-9 3 0,16 0-6 15,1 0 1-15,-17 0 4 0,16 0-5 16,1 0 2-16,-1 0 0 16,1 0 0-16,-1 0-4 15,1 0 2-15,-1 0 0 16,-16 0 1-16,17 0-1 0,-17 0 2 15,17 0-2-15,-1 0 0 16,1 0 0-16,-1-9 0 0,1 9 0 16,-1 0 0-1,-16 0-2-15,17 0 2 0,-17 0 1 0,16 0 1 16,-16 0-4-16,17 0 2 0,-17 0 1 0,16 0-1 16,1 0 0-16,-1 0 0 0,1 0 2 15,-1 0-2-15,1 0 0 0,0 0 0 16,-1 0 0-16,-16 0 1 0,17 0-1 15,-1 0 0-15,-16 0-3 0,17 0 3 0,-1 0 0 16,-16 0 1-16,17 0 0 0,-1 0-1 16,-16 0-2-16,17 0 2 0,-1 0 3 15,1 0-2 1,-17 0-3-16,16 0 2 0,1 0 0 16,-17-10 0-16,17 10 0 0,-1 0 0 15,-16 0 3-15,17 0-5 16,-1 0 2-16,1 0 0 0,-1 0 0 15,1 0 0-15,-17 0-2 0,16 0 2 16,-16 0 2-16,17 0-2 0,-17 0 1 0,16 0-1 16,1 0-4-16,-17 0 7 0,16 0-3 15,1 0 0-15,0 0 0 16,-1 0 2-16,1 0-5 16,-17 0 6-16,16 0-3 0,1 0 1 15,-17 0-4-15,16 0 5 0,1 0-2 16,-1-18 0-16,1 18 4 15,-1 0-4-15,1 0 0 16,-17 0 1-16,16 0-1 0,1 0 0 0,-17 0 4 16,0 0-2-16,16 0 0 0,-16 0 3 0,17 0-3 15,-17 0 3-15,17 0 3 0,-17 0-4 16,0 0 2-16,16 0-1 0,-16 0 2 0,0 0 1 16,17 0-1-16,-17 0-1 0,0 0 1 15,0 0 1-15,0 0-6 0,0 0 1 0,16 0 2 16,-16 0-2-16,0 0 0 15,0 0 0-15,17 0-6 16,-17 0 6-16,0 0-5 0,0 0 4 16,0 0-4-16,16 0 4 15,-16 0-5-15,0 0 5 16,0 0 0 0,0 0-5-16,0 0 0 0,0 0 7 15,0 0-6-15,0 0-1 16,0 0-7-16,0 0-9 15,0 0-22-15,0 0-15 0,0-19-14 0,0 19-6 16,0 0 2-16</inkml:trace>
  <inkml:trace contextRef="#ctx0" brushRef="#br0" timeOffset="83594.62">20836 3981 33 0,'0'-18'17'0,"0"18"-1"16,-17 0 3-16,17 0-1 0,0 0-8 0,0 0-3 0,0 0-3 0,0 0 0 0,0 0 3 0,17 0 5 0,-17 18 0 0,0-18 3 16,0 19 1-16,16-19 5 0,-16 18-1 0,0 1 4 15,0-10 1-15,0 1-1 0,34 17 13 0,-34-27 8 16,0 19-11-16,0-19 1 0,0 19 1 16,0-19-1-16,0 0 10 0,0 18 16 15,0-18 13-15,0 0 13 0,0 0-8 0,33 0-10 16,-33-18-15-16,0 18-2 0,33-19-11 0,-33 0-5 15,33 1-12-15,-17-10-2 0,17 9-2 16,-16 1 2-16,33-1-2 0,-17-18-3 0,0 9 1 16,-17 9 1-16,17 1-4 0,-16-1-3 15,16 1-5-15,16-1-1 0,-49 0 0 0,34 10-1 16,-34 9-4-16,16 0-1 0,-16-18-3 0,17 18 3 16,-17 0-2-16,16 0 5 0,1 18-3 15,-1-18 0-15,-16 9 2 16,17 1-5-16,-1-1-50 0,-16 10-23 15,17-19-21-15,-17 18-8 0,16-18-1 0,-16 19-9 16,33-1 2-16,-33-18 4 0,0 19 6 0,0-10 14 16,34 1 12-16,-34 18 4 0,0-28 10 15,0 18 4-15,0-18-33 0</inkml:trace>
  <inkml:trace contextRef="#ctx0" brushRef="#br0" timeOffset="84825.92">28575 6902 23 0,'0'0'30'0,"0"0"-3"0,0-19-2 0,0 19 1 0,0 0 1 0,0 0 4 0,0 0 0 0,0 0-8 0,0 0-7 0,0 0 0 16,0 0 8-16,17 0 9 0,-17 19 2 16,0-19 1-16,0 0 0 0,16 0 1 0,-16 9 4 15,0 1 3-15,17-1 11 0,-17 0-3 16,16 0 7-16,-16 10-8 0,17-19 2 0,-17 19 7 15,16-19-7-15,-16 18 8 0,17-18-2 0,-17 0 0 16,0 19-3-16,16-19 10 0,-16 0 10 16,17 0 13-16,-17 0-14 0,16-19-22 0,17 19-33 15,-33-18-7-15,17-1-1 0,0 19-1 0,-1-28-4 16,1 10 2-16,16-1-4 0,-17 0-3 16,1 1 2-16,-1-1 1 0,1-9-12 0,-1 19 7 15,-16-10 0-15,33 10-15 0,-33-10-9 0,0 19-46 16,0-18-40-16,0 18-28 0,17 0-19 15,-17 0-8-15,0 0 7 0,16-19 0 0,-16 19 3 16,17 0 14-16,0 0 22 0,-1 0 23 0</inkml:trace>
  <inkml:trace contextRef="#ctx0" brushRef="#br0" timeOffset="85392.01">29319 6744 33 0,'0'0'29'0,"-16"0"-1"16,16 0 0-16,0 0 0 0,0 0 4 0,0 0-3 0,0 0-7 0,0 0-7 0,0 0-5 0,0 0 4 0,0 0 3 15,0 0 7-15,0 18 1 0,0-18-2 0,0 19-3 16,0-19 2-16,0 9 3 0,0 1 1 16,0-1-2-16,0 9 4 0,0 1 6 0,16-19 9 15,-16 19 13-15,0-19 10 0,0 0-6 0,0 18-10 16,0-18-6-16,0 0 6 0,17 0-2 0,-17 0 14 16,0 0 3-16,0 0 12 0,0 0 5 15,16 0 2-15,-16 0-9 0,17-18-21 0,-17 18-6 16,16-19-21-16,17 19-5 0,-33-19 1 15,17 10-4-15,-1 0-6 0,-16 0-8 0,17-1 3 16,0 1-2-16,-17 9-11 0,16-19 3 0,1 19-4 16,-17-18-2-16,0 18 1 15,16 0-28-15,-16 0-46 0,0 0-39 0,0 0-31 16,0 0-5-16,0 0 9 0,17 0 1 0,-17 0-7 16,0 0 3-16,0 0 12 0,0 18 24 15,0-18 22-15</inkml:trace>
  <inkml:trace contextRef="#ctx0" brushRef="#br0" timeOffset="86274.93">28046 6641 31 0,'0'0'25'0,"0"0"-2"0,0 0-3 0,0 0-6 0,0 0-5 0,0 0-3 0,0 0-5 0,0 0 1 0,-17 0-2 0,17 0-5 16,0 0-3-16,0 0-4 0,0 0-4 0,0 0-3 15,0 0 3-15,0 0-3 0</inkml:trace>
  <inkml:trace contextRef="#ctx0" brushRef="#br0" timeOffset="86974.5">28691 6781 4 0,'0'0'2'0,"0"0"0"0,0 0 0 0,0 0 0 0,0 0-1 0,0 0 2 0,0 0 0 0,0 0 1 0,0 0 1 0,0 0 0 0,0 0-1 0,0 0-1 0,0 0-2 15,0 0 0 1,0 0-3 62,0 0 0-78,0 0 0 0,0 0-2 0,0 0 0 16,0 0-1-16,0 0 0 0,0 0-6 0,0 0 7 15</inkml:trace>
  <inkml:trace contextRef="#ctx0" brushRef="#br0" timeOffset="87609.82">29633 6762 19 0,'0'0'16'0,"-33"0"-2"0,33 19-3 0,0-19-4 0,0 0-2 0,0 0-2 0,0-19-1 0,0 19-1 16,0 0-3-16,-16 0-2 16,16 0-2-16,16 0-1 15,-16 0-1-15,0 0 3 0,0 0 0 0,0 0-5 16,0 0-1-16,0 0-7 0</inkml:trace>
  <inkml:trace contextRef="#ctx0" brushRef="#br0" timeOffset="88439.71">30344 6818 1 0,'-16'0'0'15,"16"9"0"17,0 10 0 61</inkml:trace>
  <inkml:trace contextRef="#ctx0" brushRef="#br0" timeOffset="91752.93">20307 3916 86 0,'0'0'42'0,"0"0"-5"0,0 0 6 0,-33-19 18 0,33 19 13 0,0 0-8 0,0 0-14 0,0 0-12 0,0 0-9 15,0 0-8-15,0 0-1 0,0 0-2 0,0 19 12 16,0-19 7-16,0 9 5 0,0 1 1 0,0 18 4 16,0-10 6-16,0-18 12 0,0 19-15 15,0 18-18-15,0-28-9 0,33 10 2 0,-33-1 1 16,0 1-3-16,0 0 13 0,16-1-6 16,-16-18-7-16,0 19 5 0,17-10 6 0,-17 0 13 15,16 1 14-15,1 8 21 0,-17-18 22 0,16 0 11 16,1 0 13-16,0 0-13 0,-1-18-19 15,1 8-95-15,16 1-3 0,0 0 0 0,-17-28 0 16,17 18 0-16,0 0 0 0,0-8 0 0,1 8 0 16,-1-18 0-16,0 18 0 0,0-18 0 0,-17 9 0 15,17 9 0-15,-16 1 0 0,33-1 0 16,-50 1 0-16,33-1 0 0,-33 10 0 16,33-1 0-16,-33 1 0 0,0 9 0 0,16-18 0 15,1 18 0 1,-1 18 0-16,-16-18 0 15,0 9-104 1,17 1-34-16,-17-10-27 0,0 9-13 0,0 10 0 16,0-19 14-16,0 18 9 0,-17-18 19 0,17 19 15 15,0-19 14-15,0 18 7 0,0-18 5 16,-16 19 8-16,16-19 7 0,0 0 10 0,0 0 9 16,0 9 14-16</inkml:trace>
  <inkml:trace contextRef="#ctx0" brushRef="#br0" timeOffset="93052.74">21233 3637 58 0,'-17'0'32'0,"17"-19"-7"0,-16 19 1 0,16 0 10 0,-17 0 12 0,17-18 3 0,0 18-3 16,0-28-6-16,-16 28 1 0,16-19-7 0,0 1 11 15,0-1 15-15,16 0 12 0,-16 1 12 16,0-10-3-16,17-9 3 0,-17 18-5 0,16-18-4 15,-16 9-4-15,17-9-6 0,-1 0 7 16,1-10 26-16,-1 10-13 0,17-19-23 0,1 28-6 16,-34-28-15-16,33 19-8 0,-17-9 11 0,17 8 5 15,0 1-11-15,33 9-15 0,-32-9-8 16,-18 0-9-16,34 0 1 0,-1 9 2 0,-16 9 8 16,34-18-7-16,-34 9-6 0,33 9 2 0,-17 1-1 15,17-19-3-15,1 18-3 0,15 19-3 16,1-28 7-16,0 19-3 0,32 0 3 0,-32 9-5 15,16 0 3-15,1-19 2 0,15 38-10 16,-15-19-1-16,15 0 4 0,-32 9 2 0,0 0 0 16,-1 0 2-16,1 10 0 0,-17 0 5 0,0 18 3 15,0-19-5-15,1 10 20 0,-18 10 30 16,17-1-25-16,-16-9-30 0,16 28 0 16,-16-19 0-16,-1 0 0 0,-16 9 0 0,17 10 0 15,-17-9 0-15,0 9 0 0,-16-10 0 0,16 10 0 16,-17-10 0-16,17 10 0 0,-16-19 0 15,-1 10 0-15,1-10 0 0,0 0 0 0,-1-9 0 16,17 9 0-16,-33 1 0 0,17-20 0 0,-1 10 0 16,-16 9 0-16,17-18 0 0,-1 0 0 0,-16-1 0 15,17 1 0-15,-17 9 0 0,0-28 0 16,0 18 0-16,0 1 0 0,0-19 0 0,16 19-82 16,-16-19-15-16,0 18-12 0,0-18-17 0,0 0-9 15,0 0-10-15,0 0-15 0,-16 0-16 16,16 0-14-16,0 0 3 0,0 0 12 0,-17 0 20 15,17-18 26-15,-16 18-51 0</inkml:trace>
  <inkml:trace contextRef="#ctx0" brushRef="#br0" timeOffset="93501.62">23862 3600 108 0,'-16'0'52'0,"-1"18"-18"0,0-18 4 0,17 19 17 0,-16-19 15 0,16 19 5 0,0-19 2 0,0 18 16 16,0-18 28-16,0 19 22 0,16 9 17 0,-16-28-12 16,17 18-11-16,0 1-14 0,-1 0 0 0,17-19 2 15,-16 18-5-15,-1-9-16 0,17 1 1 0,-16-1-69 16,16 10-36-16,-17-19 0 0,18 0 0 15,15 0 0-15,-32 0 0 0,-1 0 0 0,17 0 0 16,0-19 0-16,0 10 0 0,1-1 0 16,15 1 0-16,-16-9 0 0,0-1 0 0,0 0 0 15,0 1 0-15,17-10 0 0,-17 9 0 0,0-18 0 16,0 18 0-16,0 1 0 0,0-29 0 16,17 29 0-16,-50-20 0 0,33 20 0 0,-16-10 0 15,16 9 0-15,-17-18 0 0,1 19 0 16,-1-1 0-16,-16 19 0 0,17-19 0 0,-17 10 0 15,0 9 0-15,16 0 0 0,-16-19 0 0,-16 19 0 32,16 0-9-17,0 0-235-15,-17 0-4 0,1 19-9 0,16-19 14 16,-17 0 6-16,1 9 25 0,-1 10 28 0,-16-19 28 16,33 19 34-16</inkml:trace>
  <inkml:trace contextRef="#ctx0" brushRef="#br0" timeOffset="107342.9">28922 7125 80 0,'-16'0'44'0,"16"-18"-23"0,-17 18-8 0,17 0-3 0,0 0-5 0,-16 0 6 0,16 18 1 0,-17-18 1 0,17 0 0 16,0 19 5-16,-16-10 8 0,16 10 2 15,-17-10 2-15,17 19-3 0,0-28-4 0,0 18-2 16,0 1-4-16,0-10-3 0,0 10-8 16,0-10-2-16,0 1 1 0,0-1-1 0,0 19 0 15,0-28-4-15,17 0 0 0,-17 18 0 0,0-18 0 16,0 19 2-16,0-19 0 15,0 0-4-15,0 0-2 0,0 0-3 0,0 0-16 16,0 0-10-16,0 0-9 0,-17 0-10 16,17 0 1-16,-16 0 4 0,16-19 0 0,-17 19-3 15,0 0-40-15</inkml:trace>
  <inkml:trace contextRef="#ctx0" brushRef="#br0" timeOffset="107605.9">28608 7246 14 0,'0'0'26'0,"0"0"6"0,0 0-2 0,-16 0-8 0,16 0-11 0,0 0-5 0,0 0-1 0,0 0 3 0,0 9 5 16,0-9 8-16,16 10 4 0,-16 8 7 15,0-8 8-15,0-1-11 0,0 19 10 0,0-28-5 16,17 18 1-16,-17 1 9 0,16-19 6 0,-16 9 13 16,17 1-1-16,-1-1-6 0,1 0 0 15,-1-9-12-15,1 10-8 0,-1-10-14 0,17 0-10 16,-16 0-3-16,16-10-3 0,-16 10-3 15,16-9-3-15,0 0 4 0,0-1-4 0,-17 1-5 16,17-10-1-16,-16 19-23 0,16-18-27 0,-16 18-19 16,-1-28-18-16,1 19-12 0,-1-10-9 15,1 10-4-15,-17-10 0 0</inkml:trace>
  <inkml:trace contextRef="#ctx0" brushRef="#br0" timeOffset="110021.25">27550 8195 6 0,'0'0'9'0,"-17"0"0"0,17 0 4 0,0 0 3 0,0 0-1 0,0-19 2 0,0 19 2 0,0 0-5 0,0 0-3 16,0 0-3-16,0 0-2 0,0 0 0 0,0 0-2 16,0 0-1-16,0 0 0 0,0 0 1 0,0 19 6 15,0-19 6-15,0 0 0 0,0 0-5 16,17 0 1-16,-17 18 0 0,0-18 0 0,0 10 4 15,16-10 5-15,-16 9-6 0,0 0-3 16,0 1-4-16,17-10-1 0,-17 9 3 0,0 10 0 16,16-19 7-16,-16 0 1 0,0 0-3 0,0 18 0 15,0-18 0-15,17 0 9 0,-17 0 6 0,0 0 11 16,0 0 13-16,0 0 1 0,0 0-11 16,16-18-15-16,-16 18-9 0,0 0-11 15,17-19-2-15,-17 10-3 0,16-1-1 0,-16 1 1 16,17-10-4-16,-17 19 0 0,17-18 2 0,-1 18 0 15,-16-19-2-15,17 19-3 0,-17-18 6 16,16 18-3-16,-16 0-4 0,17-19 4 16,-17 19-5-16,16 0-2 0,-16-9-15 0,17 9-18 15,-17 0-15-15,16 9-11 0,-16-9 7 16,17 19 1-16,-17-19 2 0,16 0-3 0,-16 0-1 16,17 0-3-16,-17 18-2 0,16-18 3 0</inkml:trace>
  <inkml:trace contextRef="#ctx0" brushRef="#br0" timeOffset="112136.02">28674 8195 5 0,'0'0'3'0,"0"0"-2"0,0 0 2 16,-16 0 1-16,16 0 2 0,0 18 3 0,0-18 5 0,0 0-3 0,0 0-2 0,16 0 1 0,-16 0 0 0,0 0 3 15,0 0 2-15,0 0 3 0,0 0 2 16,17 0 1-16,-17 10 1 0,16-10-2 0,-16 0 3 16,17 0-1-16,-1 0-6 0,17 0 0 0,-33 0 2 15,34 0 0-15,-1 0-8 0,0-10-6 16,0 10 2-16,16 0-2 0,-16 0 0 0,17-18 0 15,0 18-2-15,-1 0 2 0,17-19-4 16,-16 19 0-16,0 0 0 0,-17 0 0 0,16 0-2 16,-16 0 2-16,0 0-3 0,1 0 3 0,-18 0-2 15,17 0-7-15,-16 0-9 0,-17 0-11 16,16 0-4-16,1 0-6 0,-17 0-1 0,0 19-7 16,0-19-7-16,0 0-34 0</inkml:trace>
  <inkml:trace contextRef="#ctx0" brushRef="#br0" timeOffset="113084.95">26723 8799 3 0,'16'0'3'0,"-16"0"-1"0,0 0 2 0,17 0 9 0,-17 0 6 0,0 0-4 0,17 0-1 0,-17 0 0 0,16 0-1 0,-16 10 7 0,17-10 2 16,-1 0 0-16,-16 9-2 0,17-9-2 0,16 9-4 15,-33-9 3-15,16 0 6 0,17 10 1 0,-16-10 6 16,16 9-4-16,0-9-1 0,0 0-6 16,17 0-6-16,-34 9 1 0,34-9-5 0,-1 0 5 15,18-9 3-15,-18 9 4 0,1 0-6 0,16-9-4 16,17 9 0-16,-34-10 0 0,17 1 7 15,1 9 2-15,-1-9-1 0,0 9-3 0,0-10-2 16,0 10-7-16,17 0-1 0,-17-18-4 16,0 18 3-16,17 0-3 0,-1-19 0 0,-32 19-2 15,33 0 1-15,-1 0 1 0,-32-18 1 16,16 18-5-16,33 0 5 0,-49-10 6 0,33 10 9 16,-1-9-6-16,-15 9-2 0,15 0-7 0,1 0-2 15,-17 0 1-15,0 0-2 0,0 0 0 16,1 0 0-16,-1 0 5 0,-17 0-5 0,1 0 0 15,-1 9 0-15,1-9-3 0,-17 0 4 0,0 0-1 16,0 0 3-16,0 0-6 0,0 0 3 0,1 0 0 16,-1 0 0-16,-17 0 0 0,17 0 0 15,0 0-5-15,-16 0 5 0,-1 0 2 0,17 10-4 16,-16-10 2-16,-1 0-3 0,1 0 0 16,0 0 3-16,-1 0-5 0,1 0-7 15,-17 0 3-15,0 0 4 0,16 0 1 0,-16 0-12 16,0 0-4-16,0 0-5 0,0 0-4 15,0 0 2-15,0 0-2 0,0 0-11 0,0 0-10 16,0 18-7-16,0-18-2 0,0 0 5 16,0 0 1-16,0 0-4 0,0-18 3 0</inkml:trace>
  <inkml:trace contextRef="#ctx0" brushRef="#br0" timeOffset="115699.46">19496 7451 3 0,'-16'0'1'0,"-1"18"1"0,1-18 1 0,16 0 6 0,-33 0 9 0,33 0-1 0,-33 0-1 0,16 0-2 0,1 0-3 0,16 0 4 15,-17 0 9-15,17 0 14 0,-16 0 8 16,16 0-3-16,0 0-8 0,0 0-4 16,0 0-7-16,0 0-1 0,0 0-6 0,0 0-3 15,0 0-7-15,0 0-1 0,0 0-1 0,0 0-7 16,0 0 3-16,0 0 0 16,0 0 4-16,0 0-1 15,0 0 2-15,0 0 0 0,0 0 2 16,16 0 0-16,-16 0-1 0,0 0 1 0,17 19 4 15,-17-19 12-15,0 0 15 0,16 0-6 0,1 0-12 16,-17 0-1-16,33 9-3 0,-33-9 8 16,33 10 14-16,-17-10-6 0,1 0-6 0,16 0-7 15,0 9-5-15,0-9 6 0,17 0 2 16,-17 0-5-16,16 0-1 0,-15 0-12 0,32 0 0 16,0 0-3-16,-33 0-2 0,17 0 3 0,-1 0-3 15,1 0 3-15,-1 9-3 0,17-9 0 16,-16 9 3-16,0-9-3 0,-1 19 0 0,17-19 0 15,-16 0 3-15,33 19-1 0,-50-19 6 16,33 0-8-16,-16 0 5 0,16 0-5 0,-17 18 6 16,17-18-6-16,1 0 4 0,-34 0-4 15,33 19 4-15,-17-19 0 0,18 0 6 0,-34 0-7 16,33 0 8-16,-17 9 30 0,18-9 15 0,-18 0-14 16,1 9-16-16,-1-9-16 0,18 10-4 15,-18-10 0-15,1 0-4 0,-1 9-2 0,18-9 1 16,-34 0-1-16,16 0-2 0,1 9 2 0,-1-9 0 15,18 19 1-15,-18-19 2 0,1 0-3 16,-1 0 0-16,1 19 3 0,0-19-5 0,16 0 2 16,-17 18-2-16,1-18 2 0,0 0 0 0,-1 0 0 15,17 19 2-15,-33-19 1 0,17 0-3 16,0 0 3-16,-1 0-3 0,17 0 4 16,-33 0-4-16,17 9-2 0,0-9 5 0,-1 0-3 15,1 0 3-15,0-9-3 0,-1 9 6 0,17 0-6 16,-33 0 2-16,17 0 0 0,0 0 5 15,-1 0-2-15,1 0 4 0,-1 0 0 0,1-19 5 16,0 19-3-16,-1 0-1 0,-16 0 4 0,17 0-2 16,-1 0 1-16,1 0-6 0,-17 0 2 15,17 0-3-15,-17 0 3 0,16-18 2 0,-15 18-8 16,15 0 0-16,-16 0 8 0,0 0-4 0,0 0-5 16,0 0 0-16,1 0 9 0,-18 0-2 15,17 0-7-15,-16 0 1 0,-1 0 4 0,1 0-7 16,-1 0-2-16,1 0 5 0,-1 0-1 15,1 0 1-15,-17 0-1 16,0 0-1-16,0 0 6 0,0 0-6 0,0 0 4 16,0 0 3-16,0 0 4 0,0 0-5 15,0 0 4-15,0 0-4 0,0 0-3 0,0 0 6 16,0 0-7-16,0 0 3 0,0-19-5 16,-17 19-4-16,17 0-6 15,0 0-7-15,0 0-16 0,-16 0-36 0,16 0-16 16,-17 0-25-16,17-19-6 0,0 19-27 15,0-9-21-15,0 0 1 0,0-1 7 16,0 1 2-16,17 0-106 0</inkml:trace>
  <inkml:trace contextRef="#ctx0" brushRef="#br0" timeOffset="119879.27">28509 8706 11 0,'0'0'24'0,"0"0"3"0,0 0 0 0,0 0-1 0,0-9 0 0,0 9 5 0,0 0 6 0,0-9 5 0,0 9 2 0,0 0 10 0,0-9 5 0,0 9 5 16,0 0 2-16,-17 0 0 0,17 0 3 15,0 0-7-15,0 0-2 0,0 0-10 0,0 0-8 16,0 0-8-16,0 0-10 0,0 0-8 0,0 0-8 16,0 0-2-16,0 9 0 15,0 0 36-15,0 0 12 0,0 1 15 0,0-1 0 16,17 0-22-16,-17 19-21 0,0-28-2 15,0 19 0-15,16-1 3 0,-16-18-4 0,0 19-4 16,33-10-1-16,-33 1-9 0,0 8-2 16,0-8 2-16,0 8-2 0,0-18 1 0,0 19-2 0,0-19-1 15,0 18-2-15,0-18 4 0,0 0-11 16,0 10 7-16,0-1 0 0,0-9 4 0,0 9-6 16,0-9-6-16,0 0 9 15,0 0-2-15,0 0 6 0,0 0-2 0,0 0 20 16,0 0 15-16,0 0-18 0,0 0-7 15,0 0-2-15,0-9-12 0,0 9 1 16,0 0-9 0,0 0-18-16,0-9-36 0,0 9-25 0,0 0-29 15,0-10-19-15,0 10-17 0,0 0-6 16,0 0 7-16,0 0 4 0,0 0-2 0,0 0 6 16,0 0 15-16,0 0-68 0</inkml:trace>
  <inkml:trace contextRef="#ctx0" brushRef="#br0" timeOffset="121046.96">28608 8958 7 0,'0'0'9'0,"-16"0"6"0,16 9 6 0,0-9 3 0,0 0-1 0,-17 0-1 0,17 0-5 0,0 0-3 0,0 0 0 16,0 9 1-16,0-9 1 0,-17 0 1 0,17 0 1 15,0 0-2-15,17 0 0 0,-17 0 1 16,0 0 9-16,0 0 8 0,0 0 5 0,17 9 3 15,-17-9-7-15,0 0-7 0,16 0-2 0,-16 0-5 16,0 19 6-16,17-19 8 0,-17 0-6 16,0 0 0-16,16 0 2 0,-16 0 1 0,0 0 12 15,17 19-3-15,-17-19-9 0,16 0-10 16,1 0-6-16,-1 0-6 0,1 0 8 0,-1-19-1 16,17 19-7-16,-33 0 0 0,17 0-10 0,16 0 3 15,-16-19-3-15,16 19 4 0,-17-9-2 16,1 9-2-16,-1-9 0 0,1 9-4 0,32 0 4 15,-49-9 3-15,17 9-2 0,-1-10-1 16,1 10 1-16,0 0-4 0,-17 0 5 16,16 0-2-16,-16 0 4 15,0 0-7-15,0 0 5 0,17 0-1 0,-17-9-1 16,0 9-3-16,0 0 5 0,0 0-4 0,0-9 7 16,16 9-3-16,-16 0 18 0,0 0 31 15,0-10 2-15,0 10-9 0,0 0-13 0,0 0-12 16,0-18-2-16,0 18 12 0,-16 0 2 0,16-19-12 15,0 19-1-15,0-18-9 0,-17 8 2 16,17 1-11-16,0-10 1 0,-16 10 2 0,16-10-2 16,-17 1-1-16,17-1-4 0,-17 1 7 15,17-1-3-15,-16 0-2 0,16 1 4 0,-17 9-9 16,17-10 13-16,0 19-8 0,0-19 2 0,0 19-10 16,0-18-7-16,0 8-36 0,0 1-32 15,0 9-19-15,0-9-8 0,0 9-6 0,0 0-5 16,0-9-6-16,0 9 4 0,0 0 9 15,0 0 11-15,0 0 12 0</inkml:trace>
  <inkml:trace contextRef="#ctx0" brushRef="#br0" timeOffset="125009.16">29534 8604 5 0,'0'0'13'0,"0"0"7"0,17 0 0 0,-17 0 1 0,0 0-1 0,0 9-3 0,0-9 0 0,0 0 5 0,0 0 2 15,0 0 6-15,0 0 1 0,0 0 0 16,0 0-4-16,0 0-5 0,0 0 2 0,0 0 4 16,0 0 4-16,0 0-5 0,0 0-16 15,0 0-1-15,0 0-6 0,0 0-1 0,0 0 0 16,0 0-1-16,0 0 26 0,0 10 16 16,0-10-7-16,0 0 5 0,0 18-13 0,0-18-1 15,0 0 24-15,0 0-2 0,0 19 0 16,16-19-8-16,-16 19-1 0,0-19-3 0,0 9-3 15,0 9 17-15,0-8 7 0,0-1 1 0,0 10-16 16,0-1-20-16,0 1-10 0,0-1-4 16,-16-18-3-16,16 19-7 0,0 0 7 0,0-1-1 15,0 10-8-15,0-9 6 0,0-1 2 16,0-18-4-16,0 19 2 0,0-10-7 0,0 10 4 16,0-10-1-16,0 0 0 0,0 10 2 0,0 0-5 15,0-19 6-15,0 18 2 0,-17-18 0 0,17 0-8 16,0 0-1-16,0 10 4 0,0-10 6 15,17 0-3-15,-17 0-5 0,0 0 5 0,0 0 1 16,-17 0-1-16,17 0 0 0,0 0-1 0,0 0-4 16,0 0-29-16,0 0-39 0,0-10-34 15,0 10-17-15,0 0 5 0,0 0 0 0,0-18-8 16,0 18 7-16,0-19 0 0,0 19 6 16,0-19 20-16,0 10 15 0</inkml:trace>
  <inkml:trace contextRef="#ctx0" brushRef="#br0" timeOffset="126173.28">29865 8613 6 0,'0'0'6'0,"0"0"3"0,0 0 6 0,0 0 2 0,0 0-3 0,0 0-1 0,0 0-1 0,0 0-2 0,0 0 0 0,0 0 0 16,0 0 1-16,0 0-1 0,0 0 1 0,0 0-2 16,0 0 0-16,0 0-2 0,0 0-1 15,0 0 1-15,0 0 1 0,0 0-2 0,0 0-3 16,0 0-2-16,0 0 0 0,0 0 0 16,0 0 1-16,0 0-1 0,0 0 2 15,0 0 2-15,0 0 3 0,0 0 2 0,0 10 1 16,0-10 1-16,0 0-3 0,0 0-3 15,0 18-2-15,0-18-2 0,0 0 1 0,0 0 0 16,0 0 4-16,0 0 1 0,0 0 1 16,0 19 2-16,0-19-1 0,0 0-1 15,0 0 0-15,0 0-7 0,16 0 5 0,-16 19 8 16,0-19 8-16,0 0-4 0,0 0-8 0,0 9-5 16,0-9-3-16,0 9 2 0,0-9-3 0,0 9 5 15,0 1 12-15,0-1 1 0,0 0-8 16,0 1-7-16,0 8 0 0,0-18-3 0,0 19-2 15,0-19 0-15,0 18 0 0,0-18 3 0,0 19-6 16,0-10 3-16,0 1 2 0,0-1-2 16,0 0-3-16,17 19 3 0,-17-28 0 0,0 19 0 15,0-19 3-15,0 18-2 0,0-18-1 16,0 10 0-16,16-1 0 0,-16 0 0 0,0 1-2 16,0-1 2-16,0-9 4 0,0 9-2 15,0 0-4-15,0-9 5 16,17 0-3-16,-17 0 3 15,0 0-1-15,0 0 1 0,0 0 2 16,0 0-2-16,0 0-5 16,0 0-1-16,0-9 6 0,0 9-7 0,0-9 5 15,0 9-7-15,0 0-6 16,0-9-5-16,0 9-5 0,0 0-7 16,0-10-4-16,17 10-3 0,-17 0 0 0,0-9 0 15,0 9-1-15,0 0 0 0,0 0 0 0,0-9 1 16,0 9 1-16,0 0 2 0,0 0 1 15,0 0-23-15</inkml:trace>
  <inkml:trace contextRef="#ctx0" brushRef="#br0" timeOffset="126723">29848 8902 10 0,'0'0'16'0,"0"0"11"0,0 0 4 0,-16 0-2 0,16 0-6 0,0 0-6 0,0 0-2 0,0 0-3 0,0 0 1 0,0 0-1 0,0 0-4 0,0 0 1 16,0 0 0-16,0 0 3 0,0 0 6 0,0 0 4 15,0 0 2-15,0 18-5 0,16-18-1 16,-16 0 3-16,0 0 5 0,0 10 1 0,0-10 0 16,0 9-7-16,17-9 0 0,-17 9 6 0,0-9 7 15,16 10-5-15,-16-10-3 0,0 9-14 16,17-9-1-16,-17 9 5 0,0-9 6 0,16 9 10 15,-16-9-4-15,0 0-5 0,17 19 0 16,-17-19 0-16,0 0-1 0,17 0 3 0,-17 0-3 16,16 0-6-16,-16-19-7 0,0 19-3 0,17-9-4 15,-17 9-3-15,16-9 2 0,1 0 3 16,-17-1-6-16,16 10 6 0,-16-9-1 0,17 0 0 16,-17-1-1-16,16 10 1 0,-16 0 0 0,17-18-7 15,-17 18 6-15,0-19-1 0,0 19-6 16,16 0-2-16,-16-18-12 0,0 8-14 0,0 10-16 15,0 0-8-15,0 0-18 0,0-9-3 16,0 9-1-16,17 0 0 0,-17 0 6 0,0 0 2 16,0 0 13-16,0 0 3 0,0 0 6 0,0-9-25 15</inkml:trace>
  <inkml:trace contextRef="#ctx0" brushRef="#br0" timeOffset="130286.42">29881 8613 3 0,'0'0'1'0,"0"0"1"0,0 0-1 0,0 0 0 0,0 0 2 0,0 0-1 0,0 0 1 0,0 0-2 0,0 0 0 0,0 0 0 16,0 0-4 15,0 0 0-31,0 0-4 16,0 0 5-16,0 0 0 0</inkml:trace>
  <inkml:trace contextRef="#ctx0" brushRef="#br0" timeOffset="130652.58">29865 8641 1 0,'0'0'1'0,"0"0"0"0,0-18-1 0,0 18-1 15,0 18 2-15,0-18-2 16,0 0 2-16,0 0-2 15,0 0 2-15,0 0-2 0,0 0 2 32,0 0-2-32,0 0 1 0,0 0 1 15,0 0-2-15,0 0 2 32,0 0-2-32,0 0 2 15,0 0-3-15</inkml:trace>
  <inkml:trace contextRef="#ctx0" brushRef="#br0" timeOffset="135233.97">29567 9562 59 0,'0'0'68'0,"0"-9"-2"0,-16 0-11 0,16 9 12 0,0 0 6 0,0 0-15 0,0 0-18 0,-17 0-20 0,17 0-3 0,0 9 24 15,0 10 20-15,0-1 15 0,0 1-11 0,0-1-16 16,0 1-10-16,0 0-22 0,0 8-3 0,0 11-6 15,0-20 3-15,0 1-10 0,17-1 2 16,-17 1-3-16,0 9 3 0,0-9 2 16,0-1-2-16,0-9-11 0,16 1-25 0,-16-1-61 15,0 0-49-15,0 1-14 0,0-10 16 0,0 9 14 16,0-9-84-16</inkml:trace>
  <inkml:trace contextRef="#ctx0" brushRef="#br0" timeOffset="135698.87">29485 9544 74 0,'0'0'84'0,"16"-10"-28"0,-16 1-20 0,0 9 1 0,0 0 12 0,17-19 5 0,-17 19-16 0,16 0-18 0,1 0-10 15,-1 0-8-15,-16 0 14 0,17 0 1 0,-1 0-1 16,17 0 1-16,-33 19 2 0,0-19-9 16,17 9 3-16,-1 1-3 0,-16 8-3 0,0-8-4 15,0 8 1-15,-16 1-2 0,16-1 0 0,0-18 2 16,-17 19-2-16,17-10 4 0,-33 10-6 0,33-10 2 16,-16 0 1-16,-1 10-7 0,17-19 4 15,-16 19 2-15,16-19-5 0,0 0 3 16,0 0 3-16,0 18 0 0,16-18-3 0,-16 0-3 15,17 10 1-15,-17-1 2 0,16 0 2 16,17 0-2-16,-33 1-2 0,0-1 3 0,17 0-1 16,-17 10 0-16,16 0 0 0,-16-19 3 0,0 0 5 15,17 18 0-15,-17-9 2 0,-17 1 3 16,17-1-4-16,0 0-4 0,-16 10 3 0,-1-10 2 16,17 10-2-16,-33-1 3 0,17-18-2 15,-1 19-7-15,1-19-2 0,-1 0 3 0,17 9 0 16,-16-9-3-16,-1 0-3 0,1 0-27 15,-1 0-30-15,17-9-21 0,-17 9-16 0,1-19-14 16,16 19-3-16,0-18 10 0</inkml:trace>
  <inkml:trace contextRef="#ctx0" brushRef="#br0" timeOffset="136015.22">29716 9748 54 0,'0'0'45'0,"0"0"-16"0,0 10-5 0,0-1 9 0,0 0 9 0,0 0 5 0,0 1-7 0,0 8-9 16,0 1-4-16,0 0 3 0,0-19 4 0,0 18 0 15,17-9-6-15,-17 10-7 0,16-10 1 0,-16 1 0 16,17-1 1-16,-1-9-8 0,-16 9 1 16,17-9-2-16,-1 0 4 0,1 0 2 0,-1 0 0 15,-16 0-8-15,17-9 1 0,-1 9 10 16,-16-9 11-16,0-1 13 0,17 10-1 0,-17-18-4 15,0 8-9-15,0 1-9 0,0 9-5 16,0-18 2-16,-17 18-12 0,17-19 3 0,-16 19-6 16,16-19-6-16,-17 19 3 0,17-9 0 0,-16 9-5 15,-1-9 2-15,1 9-6 0,16 0-18 16,-17 0-42-16,17 0-36 0,-16 0-32 16,16 0-19-16,0 0-5 0,0-10 14 0,0 10-100 15</inkml:trace>
  <inkml:trace contextRef="#ctx0" brushRef="#br0" timeOffset="136430.84">30080 9506 164 0,'0'0'123'0,"-17"0"-56"0,17 0-32 0,0 0-10 0,-16 19 11 0,16-19-10 0,0 0-12 0,0 9-3 0,0 1-6 0,0-1 6 0,16 10 34 16,-16-1 4-16,0 1-15 0,17-1-10 0,-17 1-14 15,16 0-4-15,-16-1-3 0,17 10-3 16,-17-9 1-16,0-1 3 0,0-18 1 0,0 19-2 16,0-10 0-16,0 0 0 0,0-9 1 0,0 10-2 15,0-10 5-15,0 9 29 0,0-9 11 16,0 0 6-16,0 0-20 0,16-9-17 0,-16 9-2 15,0-10-5-15,17 1-5 0,-17 0-4 16,16 0 5-16,1-1-5 0,0 10 0 16,-1 0-3-16,1 0 3 0,-17 0 1 15,16 0-1-15,-16 10 0 0,17-1 4 0,-17 0-4 16,16 0 6-16,-16 1-4 0,0 8 0 16,-16 1 2-16,16 0-4 0,0-1 4 0,-17-9 1 15,1 10-4-15,-1 0-12 0,-16-1-24 16,16 1-40-16,1-1-38 0,-17-18-25 0,16 19 4 15,-16-10-3-15,17-9 11 0</inkml:trace>
  <inkml:trace contextRef="#ctx0" brushRef="#br0" timeOffset="137364.03">22093 7534 1 0,'16'0'0'0,"-16"0"6"16,17 0 2-16,-1 0 10 0,17 0-1 0,0 0-8 0,-16 0-4 0,33-9-1 0,-17 9 4 0,16 0 4 0,17-9 0 15,-16 9-4-15,0-9 3 0,32 9 3 0,-49-10-1 16,34 10-1-16,-1-9-3 0,16 9-2 0,-32 0-4 16,16 0 1-16,0-19-1 0,-16 19 0 15,16 0-2-15,-16 0 1 0,-1-18-1 0,1 18-1 16,-17 0 1-16,17 0-1 0,-34-19 2 16,17 19-2-16,0 0 0 0,-33 0 0 15,17 0 1-15,-1 0 1 0,-16 0 1 0,17 0 11 16,-17 0 5-16,0 0 2 0,0 0 1 0,0 0-3 15,0 0-9-15,0 0-5 0,0 0-3 16,-17-18 1-16,1 18-8 16,16 0-12-16,-17 0-13 0,17 0-5 15,0 0-11-15,-33 0-5 0,33 0-4 16</inkml:trace>
  <inkml:trace contextRef="#ctx0" brushRef="#br0" timeOffset="137813.46">23399 7348 45 0,'0'0'24'0,"0"0"-10"0,-16 19-3 0,16-19 2 0,0 0 7 0,0 0 4 0,-17 9-3 0,17-9-1 0,0 10 8 0,0-1 1 15,0 10 9-15,0-1-4 0,0-18 1 0,0 19-11 16,0-1 4-16,0 1 16 0,17-10-17 16,-17 10-10-16,16-1-5 0,-16 1 0 0,0 0 49 15,17-1-18-15,-1 1-20 0,-16-10-9 0,33 10 15 16,-33-10 39-16,0 0-13 0,17 10-16 16,-1 0-5-16,-16-19 24 0,17 0 12 0,-1 18-3 15,1-18-9-15,-1 0-3 0,1-18 0 16,0 18-2-16,-1 0 0 0,1-19-12 0,32 0 0 15,-49 1 25-15,33-10 6 0,0 9-21 0,0 1-20 16,17-20-16-16,-17 11 1 0,17-11-4 16,-17 20 0-16,16-29 0 0,1 19-9 0,-17 0-3 15,17-9 2-15,-1 9-2 0,-16 0 0 16,0 19-2-16,17-28 4 0,-17 37 2 0,-16-28-8 16,16 19 2-16,0-1 2 0,-17 1-40 15,1 9-52-15,16 0-32 0,0 9-19 0,-33 1-11 16,0-1 0-16,33 0-3 0,-33 10-8 0,0-1-5 15,17 10 17-15,-17-9 15 0</inkml:trace>
  <inkml:trace contextRef="#ctx0" brushRef="#br0" timeOffset="139013.4">29485 10334 285 0,'0'0'145'0,"16"0"-63"0,-16-18-42 0,0 18-19 0,0 0 17 0,0 0 15 15,0 0-7-15,0 0-16 0,0 0-10 0,0 0-9 0,0 0-7 0,0 18 26 16,0 1 19-16,0-1 11 0,0 1-3 0,0 9-18 15,0-9-16-15,0 18-14 0,17-19-4 16,-17 10-7-16,0 9 5 0,0-18 1 0,16 0-8 16,-16 9 5-16,0-10-3 0,17 1 5 15,-17-1-5-15,0 1-13 0,0 0-37 0,0-19-30 16,0 0-22-16,0 9-17 0,0-9 1 0,-17 9 0 16,17-9 8-16,0-9 9 0,0 9 16 15,0-9-42-15</inkml:trace>
  <inkml:trace contextRef="#ctx0" brushRef="#br0" timeOffset="139461.31">29485 10334 29 0,'0'0'32'0,"16"0"-11"0,-16-18-6 0,17 18-4 0,-1-19 0 0,-16 10 3 0,17 9 4 0,-1-10 1 0,1 1-9 0,-1 0-3 0,17 9 1 15,-33-9 0-15,17 9 1 0,-1 0 1 0,1 0-1 16,-17 9 2-16,16-9 1 0,-16 9-2 0,17 0-2 16,-17 1-3-16,0 18 1 0,0-28-2 15,0 18-4-15,0 1 0 0,-17-10 4 0,17 10-4 16,-16-1 0-16,-1 1 3 0,17 0 1 16,-16-1 1-16,16-18 2 0,0 19-3 0,-17-19-4 15,17 9 4-15,0 0 4 0,0 1-2 0,0-1 7 16,0-9 0-16,0 9 0 0,17 1-3 0,-17-10-1 15,16 9-3-15,1 9 1 0,-1-18-7 0,1 0 1 16,16 19-3-16,-16-19 3 0,-1 0 1 16,1 19-2-16,-1-19 2 0,1 9-5 0,-17-9 4 15,16 9 2-15,-16 1-1 0,0-1 1 0,0-9-2 16,0 9-3-16,-16 1 2 0,16-1 0 16,-17 9 0-16,1-18 1 0,-1 0 2 0,-16 19-3 15,17-19-2-15,-1 0 2 0,0 0 0 16,-16 0 1-16,17 0-1 0,-1 0-7 0,17 0 1 15,-33 0-6-15,17 0-9 0,16 0-9 0,0 0-9 16,-17 0-9-16,17 0-9 0,0 0 0 16,0-19 2-16</inkml:trace>
  <inkml:trace contextRef="#ctx0" brushRef="#br0" timeOffset="139828.6">30113 10474 31 0,'0'0'23'15,"0"0"-7"-15,16 0 1 0,-16 0-6 0,0-19 0 0,0 19 0 0,0 0 1 0,0 0-1 0,0 0 1 0,0 0 1 0,0-18 1 16,17 18 2-16,-17 0-4 0,0 0 0 0,0 0-1 16,0 0 0-16,0 0 0 0,0 0-2 0,0 0 2 15,0 0 6-15,0 0-6 0,0 0 2 0,0 0 4 16,0 0-5-16,16 0 1 0,-16 0-5 16,0 0-2-16,0 0 0 0,0 0-3 0,0 0 1 15,0 0-2-15,0 0-4 0,0 0 4 16,0 0-4-16,0 0 5 0,0 0-2 15,0 0-4-15,0 0 0 0,0 0-4 0,0 0-25 16,0 0-17-16,0 0-16 0,-16 0-10 16,16 0-75-16</inkml:trace>
  <inkml:trace contextRef="#ctx0" brushRef="#br0" timeOffset="140594.59">30262 10418 104 0,'-17'0'47'0,"17"-9"-19"0,0 9-13 0,-16 0-6 0,16 0 5 0,-17 0 8 0,17 0-3 0,-16 0-8 0,-1 0-3 0,0 9-5 16,1-9 0-16,-1 19 11 0,1-19 5 0,-1 18-1 15,1-18-6-15,-1 19-7 0,1-10-3 16,16 0 0-16,-17 10 3 0,17-10 3 0,-16 10 5 15,16-1 4-15,0 1-1 0,0 0-7 16,0-10-2-16,0 0 1 0,16 1 3 0,-16-1 0 16,17 0-4-16,-17 1 5 0,16-10-7 15,-16 9 2-15,17-9-1 0,-1 0-3 0,-16 0 2 0,17 0-5 16,-1-9 4-16,-16 9-7 0,17-10 6 16,-1 1-3-16,-16 0 3 15,17-1-2-15,-17 1-1 0,0 0 0 0,0-10-2 16,0 19 4-16,17-19-2 0,-17 1 5 0,0 9 0 15,0-1 8-15,0 1 12 0,0 0 13 0,0-1 0 16,-17 10 2-16,17 0-14 0,0-9-5 16,0 9-12-16,0 0-5 0,0 0-6 15,0 9 2-15,17 1 4 16,-17-1-2-16,0 0-1 0,16 1 3 16,-16-1-4-16,17 9 0 0,-17-18-2 0,16 19 0 15,1-19 2-15,-17 19-3 0,16-19 6 16,1 0-3-16,-17 0-4 0,16 9-16 0,-16 0-18 15,17-9-23-15,-17 0-13 0,16 0 3 16,-16-9-1-16,17 9-3 0,-17 0-2 0,16-9 3 16,-16 9 6-16,17 0-37 0</inkml:trace>
  <inkml:trace contextRef="#ctx0" brushRef="#br0" timeOffset="141643.26">30510 10334 60 0,'0'0'81'0,"0"0"-2"0,-17 0-22 0,17 0-22 0,0 0-5 15,0 0 8-15,0 0 3 0,0 0-11 0,0 0-11 0,0 0-11 0,17 0-3 0,-17 0 1 16,0 0 22-16,16 19 15 0,1-19 5 0,-17 0-20 16,16 9-14-16,1 0-7 0,-1 1 0 15,18-1-5-15,-18 0-2 0,1 10 0 0,-1 0 0 16,1-19 0-16,-1 18 5 0,1 1 7 16,-1-19-5-16,-16 9 4 0,17 0-4 0,-17 1 3 15,0-1 5-15,16 0 0 0,-16-9 0 0,0 0 6 16,0 0 3-16,0 10 8 0,0-10-5 15,0 0-11-15,0-10-5 0,0 1-3 0,0 0-1 16,0-1-6-16,0 1-1 0,0 0 3 0,0-10-2 16,17 1-3-16,-17-1 3 0,16-9-4 15,-16 9-8-15,17 1-9 0,-17 18-11 0,16-19-25 16,1 1-14-16,0-1-14 0,-17 10-11 0,16-10 5 16,1 10 5-16,-1 9 1 0,1-9 0 15,-1-1 6-15,1 10-43 0</inkml:trace>
  <inkml:trace contextRef="#ctx0" brushRef="#br0" timeOffset="142242.44">31122 9999 79 0,'0'-9'96'0,"-17"9"-34"0,17 0-31 0,0-19-16 0,0 19-7 0,0 0 0 0,0 0-4 0,-16 0 2 0,16 0 0 0,16 19 2 0,-16-19 6 0,0 19 13 15,17-10 14-15,-17 19-12 0,16 0-15 16,-16-10-5-16,17 1-4 0,-1 9-2 0,1 0-1 16,-17 0 19-16,16-10 24 0,1 10 22 15,-1 0-2-15,-16-9-16 0,17 9-24 0,-17-10-13 16,0 1 1-16,16-1 0 0,-16 1-3 0,0-10 6 15,0 1 1-15,0-1-2 0,0 10-5 16,17-19 15-16,-17 0 11 0,0 0 13 0,0 0 0 16,0 0-19-16,0 0-11 0,17 0-6 0,-17-19-11 15,16 19 3-15,-16-9-2 0,17-10-3 16,-1 10-2-16,1-1 2 0,-1 1 0 0,1 0 0 16,-1 9-6-16,1-19 11 0,-1 19-5 0,1 0 0 15,16 0 0-15,-17 0 0 0,1 0-5 16,0 0 1-16,-17 19 4 0,16-19-2 0,1 0 0 15,-17 18 2-15,0-8 0 0,0 8 0 16,0-8 0-16,0 18 0 0,-17-10-13 0,1 1-26 16,-1-10-32-16,-16 10-12 0,16-1-14 0,-16-8-11 15,0 17-8-15,17-8-6 0,-17 0-1 0,0-19 10 16</inkml:trace>
  <inkml:trace contextRef="#ctx0" brushRef="#br0" timeOffset="146192.81">30212 10837 31 0,'0'9'48'0,"0"-9"-2"0,0 0-15 0,0 0-12 0,0 0-6 0,0 0 5 0,0 0 11 0,0 0 6 0,0 0-3 0,0 0-8 0,0 0-8 0,0 0 4 16,0 0 13-16,0-9 12 0,17 9 14 0,-1 0-10 15,1-10-9-15,-1 10-18 0,17-9-9 16,0 9-13-16,0-19 3 0,1 19-1 0,15 0-1 16,1-18-1-16,-1 8 4 0,-16 1-1 15,17 9-3-15,0-9 0 0,-1 0 2 0,-16 9-4 16,0-10 4-16,17 10-4 0,-17-9 4 16,0 9-4-16,-16 0 2 0,16 0-3 0,-17-9 1 15,1 9-1-15,-17 0 7 0,16 0-8 0,-16 0 1 16,17 0 3-16,-17 0-5 0,0 0 0 15,0 0 3-15,0 0 0 16,-17 0 2-16,17 0-2 0,0 0-1 16,-16 0-2-16,16 0-2 0,-17 0 2 0,1 9-3 15,16-9-5-15,-17 0-5 0,1 0 0 16,-1 9-3-16,1-9-5 0,-1 0 1 0,1 10 6 16,-1-10 2-16,-16 9 6 0,16-9 1 0,-16 9 4 15,17-9 2-15,-17 9-1 0,0 1-3 0,0-10 4 16,16 18 1-16,-16-18-1 0,0 0 4 15,0 19 0-15,0-19 0 0,16 0 1 0,-16 0-1 16,17 9 0-16,-17-9 0 0,16 0 4 16,0 10-1-16,1-10-1 0,-1 0 5 0,1 0 7 15,16 0 2-15,-17 0 1 0,17 0 1 16,0 0 1-16,0 0-2 0,0 0-6 0,0 0-2 16,0 0-4-16,17-10-5 0,-1 1 0 15,1 9 3-15,-1 0-6 16,18-19 5-16,-18 19-4 0,17 0 4 0,0 0-5 15,-16-18 5-15,16 8-2 0,0 10 0 16,0-9 0-16,0 0 0 0,0 9 2 0,0-9 0 16,0-1-1-16,0 10-1 0,0-9 0 0,-16 9 1 15,16-9 2-15,-16 9 1 0,-1 0-6 16,1 0 4-16,-1 0-2 0,1 0-2 0,-17 0 2 16,16 0 9-16,-16 0-1 0,0 0 6 0,0 0-10 15,0 0-3-15,-16 0 4 0,16 0-3 16,-17 9 1-16,1-9-3 0,-1 9 0 0,1 1-2 15,-18-1 4-15,18 0-2 0,-17-9 2 16,16 9-2-16,-16 1 4 0,0 8-4 16,0-18 7-16,0 0 7 0,0 19 11 0,16-19 9 15,-16 0-2-15,17 9-4 0,-1-9-14 0,1 10-3 16,-1-10-2-16,17 0-1 0,-16 0-1 0,16 0-5 16,0 0 3-16,16 0-4 0,1 0-4 0,-1-10 3 15,1 10 1-15,16-9-13 0,-17 9-9 16,18 0-18-16,15-19-16 0,-16 19-8 0,0-18-3 15,0 8-8-15,17 1 2 0,-17 0 0 0,0 0 5 16,0-1-2-16,0 1 5 0</inkml:trace>
  <inkml:trace contextRef="#ctx0" brushRef="#br0" timeOffset="147005.01">30543 10195 8 0,'0'0'3'0,"0"-19"4"0,0 10 7 0,-17 0 5 0,17 9-2 0,0-10-1 0,0 1-1 0,0 9-3 0,0-9 2 0,0-1 0 0,0 10 6 0,17-9 10 16,-17 9-1-16,0 0-3 0,0 0-7 15,0 0 2-15,0 0 1 0,0 0 7 0,0-19 1 16,0 19 6-16,0 0-1 0,0 0 0 16,0 0-8-16,0 0-2 0,0 0-1 0,0 0-11 15,0 0 7-15,0 0 18 0,0 19 7 16,0-19 2-16,0 0-13 0,0 9-14 0,0 1-6 16,0 8 6-16,0-8 15 0,0-1-9 0,0 0-6 15,0 10-2-15,-17-1-7 0,17 1-2 0,0-19-5 16,0 9-1-16,0 10-5 0,0-10 5 15,0 0-3-15,0 1 1 0,0-1 1 0,0 10-2 16,0-19 0-16,-16 0-4 0,16 18-19 0,0-18-27 16,0 0-19-16,0 0-22 0,0 0-3 15,0 0-9-15,0 0 7 0,0-18 12 0,0 18 13 16,0 0 9-16,0-19 11 0,0 10 8 0,0-1 9 16,0-8-15-16</inkml:trace>
  <inkml:trace contextRef="#ctx0" brushRef="#br0" timeOffset="147321.99">30493 10120 12 0,'0'-9'27'0,"0"9"5"0,0-19-2 0,0 19-4 0,0 0-10 15,0-18-7-15,0 18 0 0,0 0 5 0,-16 0 4 0,16 0 1 0,0 0-3 0,0 0-4 0,-17 0 0 0,17 0 3 16,0 0 2-16,-16 18 6 0,16-18-4 16,0 19 2-16,-17-19 1 0,17 9-3 0,0 10-3 15,0-10 5-15,0 1 2 0,0 8 10 0,-16 1-10 16,16-1-11-16,0 1-6 0,0-19-3 15,16 19 0-15,-16-10-2 0,0 0-1 0,0 0 2 16,0 1 1-16,17-1-1 0,-17 10 1 16,0-19-2-16,16 0 0 15,-16 0 2-15,0-19-1 0,0 10-5 16,0-1 6-16,0 1-3 0,0 0-2 16,17 0 2-16,-17 9-2 15,0 0 0-15,0-10 2 0,16 10-2 0,-16 0-3 16,0 0-13-16,17 0-20 0,-1 0-15 15,-16 0-9-15,17 0-4 0,-1 0-4 0,1 0-6 16,-1 0-67-16</inkml:trace>
  <inkml:trace contextRef="#ctx0" brushRef="#br0" timeOffset="148936.84">29650 8176 2 0,'0'0'2'0,"-17"19"1"0,17-19-1 0,0 0 0 0,0 0 2 0,0 18-1 0,0-18 0 0,0 0 0 16,0 10 0-16,-33-10 1 0,33 9 1 15,0-9 4-15,0 9-1 0,0 1-3 0,0-1-1 16,-16 10-2-16,16-19-1 0,0 0 1 16,0 18 2-16,0 1-1 0,0-19 0 0,0 18-1 15,0-18 0-15,0 19-1 0,0-10 1 16,-17 1-2-16,17-1 7 0,0 9-2 0,0 1 0 16,0-19-3-16,0 19 0 0,0-19 1 0,0 9-2 15,17 0 1-15,-17 10 2 0,0-10-4 16,0 1 2-16,16-1 1 0,-16 9-3 0,0-18 0 15,0 19 3-15,0-19-3 0,33 19 0 16,-33-19 0-16,0 9 0 0,0 0 0 0,0 1 0 16,0-1 0-16,0 0 0 0,17 0 0 0,-17 1 0 15,0 8 1-15,16-18-1 16,-16 19 0-16,0-19 0 0,17 0-2 16,-17 19 4-16,0-19 1 15,0 0 2-15,0 0-1 0,16 0 0 0,-16 0 0 16,0 0-1-16,17 0-3 0,-17 0 3 0,0 0-2 15,17 0 2-15,-17 0-2 16,16 0-1-16,-16-19 3 0,17 19-2 0,-17 0 0 16,16 0 3-16,1-19-1 15,-17 19 1-15,0 0-1 0,16-18-1 0,-16 8 2 16,0 1-1-16,17 0-2 0,-17 9 2 0,0-19-2 16,0 19 2-16,0-18-3 0,0 18 3 15,16-19-1-15,-16 19 1 0,0-19-3 0,0 1 2 16,0 9 0-16,0-1 1 0,0-8-3 0,0 8 1 15,0-8 1-15,0 18-2 0,0-19 1 16,0 0-1-16,0 19 1 0,0-27-1 0,0 17 2 16,-16-8-2-16,16 8 0 0,0-8 0 15,0 18 0-15,0-19 0 0,-17 1-2 0,17 18 4 16,0-28-1-16,0 18-1 0,-16 1 3 16,16 0-2-16,0-1-1 0,-17 10 2 0,17-18 0 15,-16 18-2-15,-1-19 0 16,1 19-3-16,16 0-4 15,-17 0-3-15,17 0-7 0,-17 0-10 0,17 0-6 16,-16 0-13-16</inkml:trace>
  <inkml:trace contextRef="#ctx0" brushRef="#br0" timeOffset="150585.93">28443 9292 16 0,'0'10'12'0,"0"-10"-4"0,-17 0-4 0,17 9-2 0,-16-9-1 0,-1 0 0 0,1 0 0 15,16 0 0 1,0 0-5-16,0-9-5 16,0 9-17-16</inkml:trace>
  <inkml:trace contextRef="#ctx0" brushRef="#br0" timeOffset="151601.51">27087 7283 77 0,'-33'0'18'0,"33"-9"-9"0,-17-10-2 0,1 10 2 0,16 9 15 0,-17-19 1 0,17 19-6 0,-17-18 0 0,17 18 0 0,-16-19-1 16,16 10 2-16,0 9-9 0,-17 0-4 16,1 9-3-16,16 10-1 0,-17-19 0 15,1 18-3-15,16 1 2 0,-17 0 8 0,1-1 4 16,16 10 2-16,-33 9-2 0,33-18-7 0,-17 9-3 16,1 9-2-16,16-18 2 0,-17-1-2 15,17 1-1-15,0 9 3 0,0-10-2 0,-16 1 1 16,16 0 0-16,0-1-1 0,0 1-2 15,-17-1 0-15,17-8 3 0,-17-1-1 0,17 19 4 16,-16-28 14-16,16 0 10 0,-17 19 7 16,17-19 7-16,-16 0 1 0,16 0-7 0,0 0-9 15,0 0-6-15,-17 0-10 0,17-19 2 16,0 19 0-16,0 0-8 0,0-19-2 0,0 10-7 16,17 9 2-16,-17 0 1 0,0 0-4 15,16 0 3-15,-16 0-3 0,17 9 3 0,-17 10-2 16,16-19 2-16,-16 19 0 0,17-1 0 15,0 1 0-15,-17 9 0 0,0 9 0 0,16 0 2 16,-16-18-2-16,-16 18 3 0,16-9-5 0,-17 9 4 16,17-9 0-16,-17 0-2 0,1 0 0 15,-1 9 0-15,1-18 3 0,-1-1-3 0,1 1-4 16,16 9 0-16,0-10 9 0,0 1-4 16,0-1-1-16,0-8-3 0,0 8 4 0,0 20 0 15,0-20-1-15,0 1-3 0,0 9 3 0,16 9 0 16,1 0 0-16,-17-9 0 0,16 9 2 15,1 0-2-15,-17 1 1 0,0-10-6 0,16 9-10 16,-16 0-17-16,0-18-12 0,0-1-18 16,0-9-21-16,0 10-5 0,0-10 9 0,0 1 2 15,-16-10 4-15,16 0-73 0</inkml:trace>
  <inkml:trace contextRef="#ctx0" brushRef="#br0" timeOffset="152100.54">26508 8037 68 0,'16'0'20'0,"-16"-19"-11"0,0 19-5 0,0 0 4 0,17-9 5 0,-17 9 0 0,17-9-4 0,-17-1-2 0,16 10 3 0,-16-9 9 0,17 9 9 0,-17-9 5 0,16 9-2 0,-16 0-1 15,0 0 1-15,0 0-5 0,0-19 3 16,17 19 9-16,-17 0 7 0,0 0-1 0,-17 0-11 16,17 0-9-16,0-19 5 0,-16 19-9 15,16 0-8-15,-17 0-4 0,1-18-4 0,-1 18 0 16,-16 0-1-16,16 0 1 0,-16-19-2 0,17 10-2 15,-50 9 3-15,33-9 0 0,0-1-3 16,-17 1 2-16,17 0-2 0,-17 9 1 16,1-19-3-16,-1 19 3 0,0-19-4 0,-16 1 6 15,17 18-5-15,-18-19 7 0,18 10-5 0,-1 0 0 16,1-1-4-16,-1 1 4 0,0 0 0 16,34 9 3-16,-17-19-3 0,16 19-2 15,1 0 4-15,16 0-5 0,-17-18 3 0,17 18 2 16,17 0 1-16,-17 0-5 15,16 18 0-15,1-18 0 0,16 0-33 16,-33 0-26-16,0 0-16 0,16 19 2 0,1-19-1 16,0 0 4-16,-1 9 12 0,-16 0 2 0,17-9-2 15</inkml:trace>
  <inkml:trace contextRef="#ctx0" brushRef="#br0" timeOffset="152517.43">25797 7553 39 0,'0'-19'20'0,"0"10"-5"0,0 0 2 0,0 9 2 0,0-9 0 0,0 9 1 0,0-10 1 0,0 10-3 15,0 0 4-15,0 0-5 0,0 0 4 0,0 0-8 16,0 0-3-16,0 0-7 0,-33 0-3 16,33 10 2-16,-17-10 1 0,1 9-3 15,-1 0 7-15,1 0 5 0,-1-9-2 0,1 19 2 16,-17-19-5-16,16 19-2 0,0-19 0 16,1 18 2-16,-17-18 0 0,16 0 1 0,-16 19-2 15,17-19-1-15,-1 0-1 0,1 0 1 16,-1 9-4-16,1-9-1 0,16 9 0 15,-17-9 0-15,17 0 2 0,0 10-2 16,0-10-2-16,17 9 2 0,-17 0 0 0,16 10 0 16,1 0 2-16,-1-1-1 0,1 1-1 15,-1-10 0-15,17 10 0 0,17 18 1 0,-34-19 1 16,34 20-2-16,-17-20-5 0,0 10-33 0,0 9-34 16,17-18-11-16,-17 9-104 0</inkml:trace>
  <inkml:trace contextRef="#ctx0" brushRef="#br0" timeOffset="157612.43">3588 9758 140 0,'-33'9'34'15,"33"-9"-18"-15,0 0-8 0,0 9 8 0,0-9 9 0,0 0 7 0,-33 0 7 0,33 0 7 0,0 0 1 0,0 0 3 0,0 0-2 16,0-9-8-16,0 9-9 0,0 0-14 15,0 0 0-15,0-9-7 0,0 9-4 0,33-10 5 0,-33 10 12 16,0 0 16-16,0 0-4 0,33 0-3 16,-33-18 37-16,17 18 0 0,16 0-14 15,-33-19 22-15,33 19-3 0,0 0-22 0,-33 0-17 16,33-19-11-16,-33 19 42 0,33-9 22 16,-33 9-38-16,33 0-16 0,-33 0-9 0,50-9 47 0,-50 9-14 15,33 0-25-15,0 0-11 0,0 0 6 16,0 9 105-16,0-9-54 0,17 9-39 15,-17-9-13-15,33 19-15 0,0-19-2 0,-16 0-10 16,16 0 12-16,0 19 29 0,17-19-41 0,-17 0 0 16,17 18 0-16,16-18 0 0,0 0 0 0,-16 0 0 15,16 0 0-15,-16 0 0 0,16 0 0 16,17 0 0-16,-17 0 0 0,17-18 0 0,-17 18 0 16,17 0 0-16,16 0 0 0,-16 0 0 15,16 0 0-15,-16 0 0 0,-17 0 0 0,17 0 0 16,-17 0 0-16,17 0 0 0,-50 0 0 0,17 0 0 15,16 0 0-15,-50 0 0 0,18 0 0 0,-1 0 0 16,-33 0 0-16,0 0 0 0,16 0 0 16,-15 0 0-16,-1 0 0 0,0 0 0 0,0-19 0 15,-33 19 0-15,33 0 0 0,-33 0 0 0,16-19 0 16,1 19 0-16,-1 0 0 0,17 0 0 16,-33 0 0-1,0-9 0-15,34 18 0 31,-34 10-7-15,0-19-147-16,-34 0-27 16,34 0-15-16,0 0-12 0,0 19-8 0,0-19-1 15,0 0 5-15,0 0 18 0,0 18 34 16,-33-18 22-16</inkml:trace>
  <inkml:trace contextRef="#ctx0" brushRef="#br0" timeOffset="158778.94">12287 9795 7 0,'0'-10'3'0,"0"10"7"0,0 0 7 0,0 0 3 0,0 0 0 0,0 0-4 0,0 0-3 0,0 0 2 0,0 0-2 15,0 0-1-15,0 0-2 0,0 0 1 0,0 0 7 16,16 0 1-16,-16 0 2 0,0 0-1 16,0 0-4-16,0 0 3 0,0 10 2 15,17-10-3-15,-17 0 0 0,0 0 3 0,0 9-5 16,0-9 21-16,16 9 25 0,-16-9-15 16,0 19-14-16,0-19 22 0,17 0-4 0,-17 19-19 15,0-19-19-15,33 0-2 0,-33 18 15 0,0-18 62 16,33 9-18-16,-33 1-34 0,0-1-14 15,0 10-8-15,33-10-7 0,-33-9 73 0,33 9 42 16,-33 10-31-16,0-19-17 0,17 18-2 0,-1-18 29 16,1 0 14-16,-1 0-8 0,-16 19 5 15,17-19-5-15,16 0-19 0,-33-19-88 0,33 19 0 16,0 0 0-16,-33-18 0 0,33-1 0 16,0 1 0-16,0-1 0 0,17-9 0 0,-17 10 0 15,0-1 0-15,0-18 0 0,0 18 0 0,0-9 0 16,17 10 0-16,-17-1 0 0,0-18 0 0,-17 9 0 15,1 9 0-15,16 1 0 0,-16-1 0 16,16-9 0-16,0 10 0 0,0-1 0 0,-33 19 0 16,33-19 0-16,-33 1 0 0,16 18 0 15,1-19 0-15,-1 10 0 0,-16 0 0 0,17 9 0 16,-17-10-73-16,17 10-112 0,-17 0-21 16,0 0-15-16,33 0 7 0,-33 0 14 0,0 10 13 15,0-10 12-15,0 9 18 0,0-9 28 16,0 9 10-16</inkml:trace>
  <inkml:trace contextRef="#ctx0" brushRef="#br0" timeOffset="160077.81">18471 9730 124 0,'0'0'35'0,"0"0"-18"0,-16 0-9 0,16 18-5 0,0-18-2 0,0 0 2 0,-17 0 4 0,17 0 6 0,0 10 9 15,0-1 3-15,0 0 5 0,0 0 7 0,0-9-6 16,0 10 1-16,0-1 15 0,0 0-19 16,0 10-11-16,0-19-7 0,17 19 14 0,-17-19 49 15,0 0-15-15,16 18-17 0,-16-18 37 16,0 0 17-16,17 0 4 0,-17 9 5 0,16-9-22 15,1-9-16-15,-17 9-23 0,33 0-10 16,0-18-17-16,-33 18-2 0,33-19-8 0,0-9-2 16,0 9-2-16,0 1 5 0,17-1-6 15,-17 1-4-15,0-1 9 0,0-18-4 0,0 9-2 16,0 9 2-16,17 1 3 0,-17-1 0 0,-33-18-5 16,33 18 4-16,-16 10-10 0,-1-10 6 0,1 19-3 15,-1-18 6-15,1 18-25 0,-1 0-58 16,-16 0-27-16,17 0-6 0,-17 0-5 15,33 0-3-15,-33 0-5 0,33 0-3 0,-33 18 9 16,16-18 16-16,1 19 11 0,0-19 4 0</inkml:trace>
  <inkml:trace contextRef="#ctx0" brushRef="#br0" timeOffset="168337.01">23002 15915 10 0,'-16'10'15'0,"-1"8"-6"0,1-18-4 0,-1 10-5 0,1-1-4 0,-1 0-2 0,0-9 0 0,1 9 3 0,-1-9 1 16,17 0 2-16,-33 0 0 0,33 0 0 15,-33 0 0-15,33-9 0 16,0 0-3-16,0 0-6 0,0-1 4 16</inkml:trace>
  <inkml:trace contextRef="#ctx0" brushRef="#br0" timeOffset="169952.56">22390 13943 24 0,'0'0'25'0,"0"0"2"0,0-9-5 0,0 9-1 0,0 0 0 0,0 0 3 0,0 0 2 0,0 0 1 0,0 0 1 0,0-9-3 0,0 9 2 0,0 0 0 15,0 0-4-15,0 0 5 0,0 0-1 0,0 0-1 16,0 0 0-16,0 0 2 0,0 0 2 16,0 0-5-16,0 0 8 0,0 0-2 0,0 0 0 15,-33 0-2-15,33 0 1 0,0 0-9 16,0 0 2-16,0 0-3 0,0 0 2 0,0 0 1 15,0 0-5-15,0 0-4 0,0 0-4 0,0 0 2 16,0 0-6-16,0 0 1 0,0 0-3 0,0 0 1 16,0 0-1-16,0-19-3 0,0 19-3 15,0 0 0-15,0 0 3 16,0 0-3 0,0 0 5-16,0 0-1 0,0 0-11 15,0 0 4-15,0 0-19 0,0 0-11 0,0 0-19 16,0 0-6-16,0 0-12 0,-16 19-9 15,16-19-8-15,0 0-1 0,0 0 4 0,0 0 5 16,0 0 8-16,-17 0-45 0</inkml:trace>
  <inkml:trace contextRef="#ctx0" brushRef="#br0" timeOffset="171301.21">22490 15283 12 0,'0'0'12'0,"0"0"5"0,0 0-1 0,0 0-3 0,0 0-3 0,-17 0-3 0,17 0 0 0,0 0-1 0,0 0 0 0,0 0 4 0,-16 0 0 15,16 0 1-15,0 0 3 0,0 9-2 16,0-9 3-16,0 0 6 0,0 0-1 0,0 0 9 15,-17 0 6-15,17 0 0 0,0 0 3 16,0 0 2-16,0 0 1 0,0 0 6 0,0 0-3 16,0 0-4-16,0 0-1 0,0 0 1 0,0 0 5 15,17 0 9-15,-17 0-7 0,0 9-3 0,16-9 4 16,-16 0 3-16,17 0 2 0,-1-9-10 16,1 9-3-16,16 0-11 0,-17 0-6 0,17-9-3 15,0 9-7-15,0 0-2 0,1 0-4 16,-1-10 3-16,0 10-2 0,16 10-10 0,-16-10 2 15,-16 0 0-15,16 9 0 0,0-9 4 16,-16 9-4-16,16 1 0 0,-17-1 0 0,17 0 0 0,0-9 2 16,-33 10-1-16,17 8-5 0,-1-18 5 15,1 0-1-15,0 0 1 0,-1 0-1 16,1 0-8-16,-17 0-20 0,16 0-14 16,-16 0-18-16,0-18-19 0,17 18-20 15,-17 0-11-15,0 0-7 0,0-10-5 0,0 10 5 16,0 0 5-16,0-9 13 0,0 9 15 15</inkml:trace>
  <inkml:trace contextRef="#ctx0" brushRef="#br0" timeOffset="172318.92">10947 11311 304 0,'0'-28'143'0,"-33"9"-29"0,33 1-7 0,0-1 27 0,-33 10 19 0,33-10 9 0,0 10 14 0,-33 0 16 0,33 9-20 0,0 0-70 16,0 0-53-16,0 0-34 0,0 0-4 16,0 0 0-16,0 9 10 0,0 0 3 0,0 19 9 15,33 0 28-15,-33 0 2 0,0 9-63 16,33 10 0-16,-33 9 0 0,0-10 0 0,33 10 0 16,-33-10 0-16,0 1 0 0,0 9 0 0,33-10 0 15,-33 1 0-15,0-1 0 0,0-9 0 16,0 1 0-16,0-1 0 0,0-9 0 0,0 9 0 15,0-18-189-15,0-1-87 0,0-9-41 0,0 1-7 16,0-1 35-16,0-9 44 0,0 0 56 0</inkml:trace>
  <inkml:trace contextRef="#ctx0" brushRef="#br0" timeOffset="173348.37">10881 11218 116 0,'-33'-9'56'0,"33"9"-9"16,-17 0 2-16,17 0 13 0,0-10 10 0,-16 10-9 0,16 0-4 0,0 0-11 0,0 0-6 0,0 0-15 0,0 0-12 0,0 0 32 0,0 0 23 15,16 0 12-15,-16 0-4 0,17 0-11 16,16 0-9-16,-33 0 6 0,33 10 7 0,-33-10 8 15,33 0-3-15,0-10 3 0,17 10-10 0,-17 0-2 16,33-9-17-16,0 0-18 0,-16 9-11 16,49 0-6-16,-33-19-6 0,0 19-3 0,17 0 3 15,0-18 36-15,16 8 20 0,0 1-13 0,17 0-27 16,-17-1-7-16,50 1-12 0,-50-10 3 16,50 10-4-16,-33 0 1 0,16-10-6 0,17 1 2 15,-33-1-4-15,16 0 10 0,17 1-16 0,-34 8 15 16,18-8-10-16,16-1 9 0,-34 19-6 15,18-28 6-15,-18 19-5 0,-15-10 4 0,-1 10 11 16,-17 0 18-16,-15 0 5 0,-1-1-39 16,-17 1 0-16,18 9 0 0,-34 0 0 0,0 0 0 15,-17-19 0-15,1 19 0 0,-1 0 0 0,1 0 0 16,-1 0 0-16,17 0 0 16,-33 19 0-16,0-19 0 15,0 0 0-15,34 9 0 16,-34 1 0-16,0-1 0 0,33 0 0 0,-33 0 0 15,0 10 0-15,0-10 0 0,33 19 0 0,-33-9 0 16,0-10 0-16,16 10 0 0,-16 9 0 16,0-10 0-16,17 10 0 0,-17 0 0 0,16-9 0 15,-16 18 0-15,0 0 0 0,17-18 0 0,-17 18 0 16,0-9 0-16,0 9 0 0,0 0 0 0,0-9 0 16,0 9 0-16,0 1 0 0,0-11 0 15,0 11 0-15,-17-1 0 0,17-19 0 0,-16 10 0 16,-1-9 0-16,1 9 0 0,16 0 0 15,-33-10 0-15,33-8 0 0,-33 8 0 0,-1 1 0 16,1-10 0-16,0 19 0 0,0-28 0 16,17 19 0-16,-50-19 0 0,32 18 0 0,-32-18 0 15,17 10 0-15,-17-1 0 0,-17 0 0 0,17 1 0 16,-33-1 0-16,-17-9 0 0,17 9 0 0,-17 0 0 16,17-9 0-16,-17 0 0 0,17 19 0 15,-17-19 0-15,17 0 0 0,-17 0 0 0,17 0 0 16,-1 0 0-16,18 19 0 0,-34-19 0 15,17 0 0-15,0 18 0 0,-17-18 0 0,17 0 0 16,16 10 0-16,-33-1 0 0,50 0 0 0,-33 0 0 16,16 1 0-16,17-1 0 0,-17 0 0 0,17 10 0 15,0 0 0-15,0-10 0 0,16 0 0 16,17 10 0-16,-33-10 0 0,33 0 0 0,0 1 0 16,0-10 0-16,16 9 0 0,1-9 0 15,-1 0 0-15,17 9 0 0,0-9 0 16,-33 0 0 15,33 0 0-31,-33 0 0 16,33 19 0-16,-33-19 0 15,33 0 0-15,-33 0 0 0,0 0 0 0,16 0 0 16,1 18 0-16,-1-18 0 0,17 0 0 16,-33 0 0-16,33 0 0 0,0 10 0 0,-33-10 0 15,33 0 0-15,-33 0 0 16,33-10-115-1,0 10-31-15,0 0-31 16,0 0-25-16,0 0-17 0,0-18-6 16,0 18 7-16,0-19 17 0,0 10 28 0,0 0 38 15,33-1 29-15</inkml:trace>
  <inkml:trace contextRef="#ctx0" brushRef="#br0" timeOffset="174014.64">11410 11711 119 0,'17'0'79'0,"-17"0"-4"0,0 0 5 0,0 0 9 0,0 0-6 0,0 0-7 0,0 0-4 0,0 0 12 0,0 0-5 16,0 0-22-16,0 0-21 0,0 0-13 0,0 0-1 15,0 0 3-15,0 0-4 0,0 0-1 16,0 0-12-16,16 0-2 0,-16 0 0 0,0 0-2 16,0 0-6-16,0 0 7 0,0 0-2 0,0 0 0 15,0 0-5 1,0 0 6-16,0 0-2 0,0 0 6 0,0 0-3 16,0 0 4-16,0 0-6 0,0 0 1 15,0 0 4-15,0 0-1 0,0 0-5 0,0 0 0 16,0 0 0-16,0 0 1 0,0 0-1 15,0 0 4 1,0 0-3-16,0 0-5 0,0 0-1 16,0 0 5-16,0 0-1 0,0 0-11 0,0 0-29 15,0 0-33-15,0 0-11 0,0 0-17 0,0 0-7 16,0 0-11-16,0 0 1 0,17 0 2 0,-17 0 9 16,0 0 12-16,0 0 12 0</inkml:trace>
  <inkml:trace contextRef="#ctx0" brushRef="#br0" timeOffset="175130.81">11195 12595 33 0,'0'0'55'0,"0"0"-3"0,0 0-7 0,-33 0-2 0,33 0 6 0,0 0 0 0,0-19 3 0,0 19 7 0,0 0-1 0,0 0-10 15,0 0-17-15,0 0-12 0,0 0-10 0,0 0-4 16,0 0 2-16,0 19 16 0,0-19 12 15,33 18 9-15,-33-9 6 0,0 10-1 0,0 0 2 16,0-1 7-16,0 1-9 0,17 18-5 0,-17-28 8 16,16 10-2-16,1 9 6 0,-1-9 0 0,-16 8-3 15,17-27 6-15,16 19-2 0,-33 0 6 16,33-10-8-16,-33 0-7 0,33 1 1 0,-33-10-6 16,33 9 1-16,-16-18-3 0,-1 9-11 15,1-10 2-15,-1 1-12 0,1 0-6 0,-17-1-3 16,33 1-10-16,-33-10 2 0,33-8 8 0,-33 8-11 15,0 0-2-15,33 1 5 0,-33-1 3 0,0 1-8 16,0-1 7-16,0 0 0 0,0-9-5 16,-33 10-5-16,33-1 9 0,0 1-4 0,0 18 0 15,-33-28-29-15,33 18-65 0,0 1-56 0,0 0-52 16,0-1-48-16,-33 1-24 0,33 0 5 16,0 9 34-16,0-9 54 0</inkml:trace>
  <inkml:trace contextRef="#ctx0" brushRef="#br0" timeOffset="175630.71">11708 12595 127 0,'0'0'76'0,"0"18"-26"0,0-18-2 0,0 0 0 0,33 9 2 0,-33 1-3 0,0-1 5 0,0 0 5 0,0 10-7 0,0-10-7 0,0 1-15 15,0 18-3-15,33-28 1 0,-33 18-5 0,0-9-9 16,0-9-4-16,0 10-2 0,0-1-2 16,0 0 0-16,0-9 15 0,0 0 33 0,0 0 32 15,0 0-13-15,0 0-20 0,0-9-6 0,0 0-13 16,0-1 12-16,0 1 16 0,0-9 7 0,0 18 6 15,0-28-11-15,33 18-8 0,-33 1-16 16,0-10-8-16,0 10-13 0,0 0-7 0,0 9-7 16,33-10 2-16,-33 10-1 0,17 0-3 15,-17 0-4-15,16 0 3 0,1 10 0 0,-1-10 2 16,1 9-4-16,16 0 4 0,-33-9-2 16,0 10 1-16,33-1 1 0,-33 0 1 0,0 1-10 15,33-1 10-15,-33-9-1 0,0 19-2 0,0-19 0 16,0 0 5-16,33 18-2 0,-33-36 0 15,0 18-5-15,0 0 6 0,0-19-4 16,0 10 1-16,0-1-3 16,17 1 0-16,-17 9 0 15,0-9-1-15,0 9-8 0,0 0-49 16,0 0-60-16,0 0-42 0,16 0-35 0,-16 0-24 16,0 0-6-16,0 0 18 0,0-10 32 0</inkml:trace>
  <inkml:trace contextRef="#ctx0" brushRef="#br0" timeOffset="175815">11923 12436 138 0,'-17'0'125'0,"17"0"-41"0,-16 0-37 0,16 0-21 0,-17-9-9 0,17 9-13 0,0 0-9 0,0 0-24 0,0 0-34 0,17 0-28 0,-17 9-1 16,0-9-66-16</inkml:trace>
  <inkml:trace contextRef="#ctx0" brushRef="#br0" timeOffset="176215.76">12121 12557 103 0,'0'19'110'0,"0"0"-14"0,0-1-9 0,0 1 0 0,0-10 0 0,0 10-5 0,0-10-10 0,17 0-1 0,-17 1 2 0,0-1-1 0,33 10-9 0,-33-19 9 16,0 0-3-16,0 0-4 0,0 0-6 15,0-19-19-15,33 10-6 0,-33-1-12 0,0 1 10 16,0-10 13-16,33 10 11 0,-33 0 14 0,0-10 8 16,0 19 6-16,33-18-9 0,-33 18-23 15,0-19-18-15,0 19-16 0,17-9-11 0,-17 9 2 16,16 0-9-16,-16 0-4 0,17 9 6 0,-1 10-5 15,1-19 10-15,-17 18-10 16,33-18 6-16,-33 9-6 0,0 1 5 0,33-1-2 16,-33 0 2-16,0 1 1 0,33-10-7 0,-33 9 10 15,0-9-4-15,0 0 3 0,33 0-3 16,-33 0 29-16,0 0 19 0,0 0-25 0,17-9-25 16,-17-1 0-16,16 10 0 0,-16-9 0 0,17 0 0 15,-1-1 0-15,-16 1 0 0,17 9 0 0,-17-18 0 16,33 18 0-16,-33 0 0 0,0 0 0 15,0-19 0-15,33 10-193 0,-33 9-77 16,0 0-48-16,0-10-19 0,0 10 23 0,0-9 56 16</inkml:trace>
  <inkml:trace contextRef="#ctx0" brushRef="#br0" timeOffset="177112.69">11162 13860 134 0,'-33'-10'79'16,"33"1"-20"-16,0-10-13 0,-33 10 2 0,33 0 11 0,0-10 11 0,-33 19 16 0,33 0 14 0,0-18-13 0,-17 18-38 0,17 0-22 0,0 18-6 15,0-18 15-15,17 19 21 0,-17 9 12 16,33 0 12-16,-33 18 0 0,0-18 0 0,33 9-21 15,-33 19-16-15,33-19-9 0,-33 10-13 0,33 9-5 16,-33-19-17-16,17 9 0 0,-1 1 6 0,1-10-4 16,-1 19-22-16,1-28-57 0,16 0-45 15,-33 9-42-15,0-9-29 0,33-19-17 0,-33 10 8 16,0-19 23-16,0 9 39 0</inkml:trace>
  <inkml:trace contextRef="#ctx0" brushRef="#br0" timeOffset="178011.43">11129 13664 243 0,'0'-9'126'0,"-33"9"-51"0,33 0-38 0,0 0-18 0,0 0-8 0,33 0-4 0,-33 0 23 0,0 0 42 0,33 0 30 16,0 0 23-16,-33-9-7 0,50 9-2 0,-17-10 6 15,33 1-2-15,0 0-1 0,-16-10-23 16,16 10-15-16,33-10-10 0,-49 10-7 0,49-19 1 16,-16 9 5-16,16 1 46 0,0-1-74 0,17 1-42 15,-17-1 0-15,17-9 0 0,-17 10 0 0,50-10 0 16,-33 9 0-16,16-9 0 0,17-9 0 16,-17 9 0-16,33-9 0 0,1 18 0 0,16-27 0 15,-34 8 0-15,18 1 0 0,-17 0 0 16,-1 9 0-16,-32-9 0 0,17 18 0 0,-18-27 0 15,-15 27 0-15,-1-9 0 0,-17 19 0 0,1-28 0 16,0 18 0-16,-1 10 0 0,-48-10 0 16,32 10 0-16,-17 0 0 0,-16-1 0 0,0 10 0 15,1-9 0-15,-18 9 0 0,1 0 0 0,-1 0 0 16,1 0 0-16,-1 0 0 0,1 0 0 16,-17 0 0-16,16 0 0 15,17 9 0-15,-33 1 0 0,33-10 0 16,-33 9 0-16,33 0 0 0,-33 1 0 15,17 8 0-15,0-8 0 0,-1-1 0 0,1 9 0 16,-1 1 0-16,17 9 0 0,0-9 0 0,-33 8 0 16,0 1 0-16,33 0 0 0,-33 0 0 15,33 9 0-15,-33-9 0 0,17 9 0 0,-17 1 0 16,17 8 0-16,-1-18 0 0,-16 9 0 0,17 1 0 16,-17-11 0-16,16 11 0 0,-16-10 0 15,0-1 0-15,0 11 0 0,0-10 0 0,0-10 0 16,0 10 0-16,0 0 0 0,0-19 0 0,-16 10 0 15,16-1 0-15,-17 1 0 0,1-10 0 16,-1 1 0-16,0 8 0 0,17 1 0 0,-33-19 0 0,0 9 0 16,-16 0 0-16,-1 1 0 15,0-10 0-15,17 9 0 0,-49 0 0 0,16 1 0 0,-1-1 0 16,1 0 0-16,0 1 0 0,-17 8 0 16,1 1 0-16,-1-19 0 0,0 9 0 0,-32 10 0 15,15-1 0-15,1 1 0 0,17 0 0 0,-67-1 0 16,0 10 0-16,17-9 0 0,-17 9 0 15,0-1 0-15,17 11 0 0,-17-20 0 0,-17 10 0 16,18 0 0-16,32 19 0 0,-49-29 0 0,16 19 0 16,0-9 0-16,0 10 0 0,0-11 0 0,17 1 0 15,0 19 0-15,16-29 0 0,-33 10 0 0,17 10 0 16,16-1 0-16,-16-28 0 0,49 19 0 16,-33-9 0-16,17-1 0 0,16 1 0 0,17-10 0 15,0 10 0-15,0-19 0 0,16 9 0 16,17-9 0-16,0 0 0 0,0 0 0 0,33 0 0 15,-33-9 0-15,33 9 0 0,0-19 0 16,33 10 0-16,-33-10 0 0,33 10 0 16,-33 0 0-16,33-1 0 0,-33 1 0 0,17 0 0 15,16-1 0-15,-17 1 0 0,1 0 0 16,-17 9-267-16,33-19-29 0,-33 10-2 0,33 9 20 16,-33-9 28-16,0 9 39 0,33-10 40 0,-33 1 40 15</inkml:trace>
  <inkml:trace contextRef="#ctx0" brushRef="#br0" timeOffset="179143.91">10831 11869 59 0,'0'0'65'0,"17"0"-2"0,-17 0 6 0,0 0 7 0,0 0 10 0,0 0 19 0,0 0 13 0,0 0-5 0,0 0-21 0,0 0-14 0,-17-19-25 16,17 19-12-16,-16 0-4 0,-1 0 7 0,17 0-2 15,-16 0-5-15,-1 0-14 0,-16 0-4 0,0 19-7 16,0-19 2-16,0 0-4 0,0 0 1 16,16 0 8-16,-49 0 7 0,33 19-8 0,0-19-3 15,-17 0 0-15,17 0-13 0,0 18-4 16,0-18 4-16,0 0-1 0,-33 0 2 0,33 10-3 15,16-10 1-15,-16 9-7 0,0-9 9 16,0 0-5-16,0 9 5 0,0-9 0 0,16 0-6 16,1 0 3-16,16 9-2 0,0-9-3 15,-17 0 2-15,17 10 3 16,0-10 1-16,0 9-1 0,17-9 0 0,-17 9 2 16,0 10-2-16,0-19-4 0,16 19 4 0,-16-10 3 15,17 0-10-15,-17 0 7 0,33 10 0 16,-33 0 0-16,0-1 2 0,33 1 0 0,-33-1 0 15,33 1-6-15,-33 9 8 0,33 0-6 16,-33 18 0-16,33-18-1 0,-33 10 5 0,17-1 2 16,-1 9-2-16,1 10-1 0,16 0-1 0,-33 0 4 15,33 9-6-15,-33-9 2 0,33 18-4 16,-33 0 4-16,33-8 0 0,-33 8-2 0,0 0 2 16,33-9 0-16,-33 19 3 0,17-28 0 0,-17 9-3 15,16-9 1-15,1 9-3 0,-17-18 2 16,33 8 0-16,-33-8 2 0,33 9 1 0,-33-10-5 15,0 1 2-15,33-1 2 0,-33-9-4 16,33 1 4-16,-33 8-1 0,0-18-3 0,33 0 0 16,-33 9 2-16,17-9-4 0,-1 0 4 0,1 0 1 15,-17 0 4-15,33 9-2 0,-33-18-6 16,33-1 3-16,-33 10 4 0,0-9 5 0,33-1 4 16,-33 1 12-16,0 0-6 0,33-10 1 0,-33 9 21 15,0-8 20-15,17-1 11 0,-1 0-16 16,-16 1 3-16,17-10 4 0,-17 0-1 0,0 0-8 15,16 0-1-15,1 0-13 0,16-10-7 0,-33 1-33 16,33 0 0-16,-33-1 0 0,33-8 0 0,0 9 0 16,-33-10 0-16,33 0 0 0,-16 1 0 0,16-1-17 15,0 0-102-15,0 1-65 0,0 9-37 16,0-10-1-16,-16 0 11 0,16 10 9 0,0 0 11 16,0-1 11-16,-33 1 26 0,33 0 23 15,-33 9 29-15</inkml:trace>
  <inkml:trace contextRef="#ctx0" brushRef="#br0" timeOffset="180209.34">11410 13143 70 0,'-33'10'46'0,"33"-1"-5"0,0 0-6 0,0 1-3 0,0-10-5 0,0 0 3 0,0 18 11 0,-33-18 16 0,33 0 16 0,0 0 13 0,33 0 10 16,-33 0 4-16,0 0-4 0,0 0 3 15,33 0-11-15,-33 0-15 0,33 0-9 0,0-18-13 16,17 18-20-16,-17-19-6 0,0 10-2 0,17-1-1 16,-1-8-7-16,1 8-10 0,16-8 2 15,-16 18-2-15,16-19-1 0,0-9-1 0,0 10-10 16,0 8 7-16,17-8 0 0,-50-1 4 15,33 10-2-15,17-10-5 0,-17-9 8 0,-33 10-9 16,17-1-11-16,16 10-23 0,-33-10 3 0,0 10 8 16,0 9 6-16,-16-19-2 0,-1 19 3 0,17-18 12 15,-33 9 1-15,17 9 4 0,16-10 3 16,-33 10-5-16,0 0-5 0,33 0 0 16,-33-9-14-16,0 9-7 0,0 0-7 0,0 9-1 15,0-9-1-15,0 0-5 0,0 0 0 16,0 0-10-16,0 10-7 0,-33-10-8 0,33 0-9 15,0 9-1-15,0-9-1 0,0 0 7 0,-33 18 7 16,33-18 8-16,-17 0 9 0,1 0 6 0,16 0 3 16,-17 19 4-16,1-19-20 0</inkml:trace>
  <inkml:trace contextRef="#ctx0" brushRef="#br0" timeOffset="180592.63">11642 13143 35 0,'-17'19'51'0,"17"18"-10"0,-33-28-12 0,33 1-9 0,-33 8-1 0,33-8 5 0,0 8 13 0,0-8 22 0,0-10 13 0,33 9 5 0,-33-9 1 16,33-9-15-16,-16 9-16 0,16-10-5 15,33 1-5-15,-33 0 3 0,33-1 7 0,-33 1-5 16,50-10-9-16,-50 10-11 0,33-9-9 16,0-1-5-16,-16 0-3 0,16 10-7 0,-16-10 9 15,-1 10-7-15,1 0 0 0,-17-10-5 0,33 19 9 16,-49-18-4-16,-1 8 3 0,17 1-5 16,-16 9 2-16,16-9-3 0,-33-1 4 0,33 10-1 15,-33-9 2-15,0 9-5 0,33 0 8 16,-33-9-7-16,0 9-5 0,0 0-3 0,0 0-13 0,0 0-12 15,0 0-16-15,0 0-17 0,0 0-14 16,0 0-12-16,0 0-12 0,0 0 0 0,-33 0 2 16,33 0 11-16,0 0-67 0</inkml:trace>
  <inkml:trace contextRef="#ctx0" brushRef="#br0" timeOffset="181741.86">15015 10864 172 0,'0'0'123'0,"0"0"-45"0,0 0-17 0,0-9 11 0,0 0 6 0,0 0 11 0,0-1 2 0,17 1 5 0,-17 9-3 0,16-19-29 15,1 19-14-15,-1-18 2 0,1 18 19 0,-1-10 8 16,17 10-18-16,-33 10-13 0,33-10-6 16,1 18 18-16,-18 1 30 0,1-10 18 0,-1 10 6 15,1-1 6-15,-1 10-5 0,1 0-95 16,-1-9-20-16,-16-1 0 0,0 10 0 0,0-9 0 15,0 0 0-15,0-1 0 0,0 1 0 16,0-10 0-16,0 0 0 0,33-9 0 0,-33 10 0 16,0-1 0-16,0-9 0 0,0-9 0 15,33 9 0-15,-33-10 0 0,0 1 0 16,0 0 0-16,34-10 0 0,-34 19 0 0,0-18 0 16,0-1 0-16,16 10 0 0,-16-1 0 0,0 1 0 15,0 0 0-15,0-1 0 16,-16 10 0-1,16 10 0-15,0 8 0 0,0-8 0 16,0 8 0-16,0 10 0 0,0-9 0 0,0 9 0 16,0 9 0-16,16 0 0 0,-16-9 0 15,17 0 0-15,16 9 0 0,-17-9 0 0,1 9 0 16,32-9 0-16,-49 0 0 0,33 19 0 0,-33-38 0 16,33 19 0-16,-33 0 0 0,17-10 0 0,-17 19 0 15,0-27 0-15,-17 8 0 0,17 1 0 16,-33-10 0-16,33 10 0 0,-33 9 0 0,-16-28 0 15,16 18 0-15,0-18 0 0,0 0 0 0,-1 10 0 16,-32-1 0-16,33-9 0 0,-16 0 0 16,16 9-228-16,-1-9-56 0,1 0-14 0,-16 0 17 15,16 0 23-15,0 10 33 0,0-10 34 16,33 0-90-16</inkml:trace>
  <inkml:trace contextRef="#ctx0" brushRef="#br0" timeOffset="183889.81">16073 12716 49 0,'0'0'63'0,"0"0"-3"0,0 0-7 0,0-19-7 0,-33 19-5 0,33 0 0 0,0-9 9 0,0 9 12 0,0-10 12 16,0 1 10-16,0 0 10 0,0-1-6 0,0 1-8 16,0 0 3-16,33-1-4 0,-33 10-11 15,0-9-12-15,0 9-3 0,17-18-16 0,0 18-9 16,-17 0-3-16,16 0-2 0,1 0 8 0,-1 18-2 16,1-18 1-16,-1 9 8 0,-16 1 6 0,33 8 0 15,-33 1 3-15,0 0 0 0,0 9-4 16,33-10-6-16,-33 10 8 0,0 0 1 0,0 0 14 15,0 9 2-15,0-18-15 0,0 9-4 0,0-10-26 16,0 1-17-16,0-1 0 0,0 1 0 16,0-10 0-16,0 1 0 0,0-1 0 0,0-9 0 15,33 0 0-15,-33 0 0 16,0-9 0-16,17-1 0 0,-1 1 0 16,-16 9 0-16,17-19 0 0,0 19 0 0,-17-18 0 15,16 8 0-15,-16 20 0 31,0 8 0-31,0 1 0 0,0-19 0 16,0 19 0-16,0-10 0 0,17 9 0 16,-17 1 0-16,0 0 0 0,16 18 0 0,17-28 0 15,-33 10 0-15,0-1 0 0,33 1 0 16,-33 0 0-16,0-1 0 0,33 1 0 0,-33-1 0 16,0 1 0-16,17 0 0 0,-17 9 0 0,16-10 0 15,-16 1 0-15,0-1 0 0,0-8 0 0,-16 8 0 16,16 1 0-16,-17-1 0 0,17 1 0 15,0-10 0-15,-33 10 0 0,0 0 0 0,33-10 0 16,-33 0 0-16,17 0-12 0,-17 1-69 16,16-10-17-16,-16 9-26 0,16-9-19 0,-16 0-13 0,0 0-7 15,0 0 5-15,17 0 2 0,-17-9 8 16,0 9 0-16,16-10 8 0,0 10 9 0,-16-9 13 16,0 0 17-16,0 0 20 0</inkml:trace>
  <inkml:trace contextRef="#ctx0" brushRef="#br0" timeOffset="185404.66">15114 13208 5 0,'0'0'9'0,"33"0"7"0,-33 10 1 0,0-10-5 0,0 0-5 0,0 0-2 0,0 0-3 0,0 0 0 0,0 9-2 31,-33-9 0-31,33 0-3 31,0 9-2-31,0-9 0 16,0 0 1-16,0 0 0 0,0 0 0 16,0 0 0-16,0 0-3 0,0 0 0 0,0 0 1 15,0 0-1-15,0 10-5 0,0-10 6 0</inkml:trace>
  <inkml:trace contextRef="#ctx0" brushRef="#br0" timeOffset="186887.91">15925 10576 46 0,'-17'0'35'0,"1"0"-5"0,-1 19-1 0,17-19 0 0,-17 0 4 0,17 0 5 0,0 0 1 0,0 0 5 0,0 0 7 0,0-19 10 0,17 19 5 16,-17 0-2-16,33 0-13 0,-16-19 1 0,16 19-4 15,-17-18-3-15,17 9-4 0,0-1-2 16,0 1 8-16,-16 0-2 0,0-1 9 0,-1 1-6 16,17 9-5-16,-16-9-7 0,-1 9-12 15,-16 0-4-15,33 0-9 0,-33-19-7 0,0 19 1 16,0 0-1-16,0 0-2 0,0 0 3 0,0 0 1 16,0 19 10-16,0-19 5 0,0 0 11 15,0 9 8-15,0 0 3 0,0 10 1 16,0-10 2-16,33 10-10 0,-33 18 1 0,0-18 9 15,0-1 10-15,33 1 9 0,-33 9 6 16,0 9-7-16,17-18-7 0,16 9-17 0,-16-1-15 16,-1 1-9-16,17-9-3 0,0 9-1 0,-33 0-11 15,33-10 1-15,0 10 5 0,-33 0-7 16,17-9 5-16,-1 9 3 0,-16-10-5 16,17 10-3-16,0-9-2 0,-17-10 16 0,0 10-14 15,0-1 6-15,0 1-3 0,0 0 6 0,-17-1 1 16,17 1-6-16,-17-1-2 0,1-8-2 0,16 8 0 15,-17 1 0-15,-16-1 0 0,33 1 0 16,-33 0 0-16,0-19 0 0,0 18 0 0,0-8 0 16,16 8 0-16,-16-9 0 0,0 10 0 15,0 9 0-15,0-28 0 0,17 19 0 0,-17-19 0 16,16 9 0-16,-16 0 0 0,16 0 0 0,-16-9 0 16,33 10 0-16,-33-10 0 0,33 9 0 0,-33 0 0 15,17-9 0-15,-1 0 0 0,17 10 0 16,-16-10 0-16,-1 0 0 15,17 0-7-15,0 0-94 0,0 0-13 16,0 0-7-16,0 0-4 0,0 0-6 16,0 0-4-16,0 0-4 0,0 0 5 15,0 0-1-15,0 0 11 0,0 0 13 0,0 0 7 16,0 0 15-16,17 0 11 0,-17 0 8 16,0-10 6-16,16 10 8 0,-16-9 7 0,17 9 1 15,-17 0 2-15</inkml:trace>
  <inkml:trace contextRef="#ctx0" brushRef="#br0" timeOffset="187270.33">16768 10576 204 0,'0'0'92'0,"0"0"-41"0,0-19-10 0,0 19 7 0,0 0-15 0,0 0-3 0,0 0 15 0,0 19 25 0,0-19 21 16,0 0-4-16,17 19-19 0,-17-10-13 0,0 0-11 16,16 1-1-16,-16-1-14 0,17 10-15 15,-17-10-11-15,16 9 1 0,-16 1-4 0,33-19 0 16,-33 19 0-16,0-10-15 0,0 0-62 16,0 1-54-16,0-1-39 0,0 0-11 0,0 0 17 15,0-9 25-15</inkml:trace>
  <inkml:trace contextRef="#ctx0" brushRef="#br0" timeOffset="187686.1">16718 10409 75 0,'0'-19'34'0,"0"10"-13"0,0-1-11 0,0 1 5 0,17 0 8 0,-1 9 4 0,1-19 7 0,0 19-2 0,-1 0 4 0,17 0-2 16,0 0 6-16,0 19 6 0,0-19 10 0,-33 0-7 0,33 18-16 16,-16-8-8-16,-1-1-11 0,1 10 1 15,-17-10-2-15,0 10-5 0,0-1 2 0,0 1 0 16,0-10-3-16,-17 0-3 0,1 10 0 16,-1-10 3-16,1 10-2 0,-1-1-2 0,-16-18 7 15,0 19 18-15,33-19 6 0,-33 19 0 16,0-19 12-16,17 9 15 0,-1-9 14 0,0 0 11 15,1 0-3-15,-1 0-15 0,17 0-18 16,0 0-26-16,0 0-14 0,0 0-3 0,0-9-9 16,17 9 5-16,-17 0 7 0,16 0-7 15,1 0-1-15,16 0 3 0,-16 0 0 0,32 0-7 16,-16 9 5-16,-33 0-2 0,33-9-1 0,0 10 4 16,0-1 1-16,17 0-1 0,-17 10-3 15,0-1-1-15,-16-18-6 0,16 19 8 0,0-19-2 16,-17 19-32-16,1-19-70 0,16 0-62 15,0 9-35-15,-33-9-16 0,0 0 9 0,33 0 26 16</inkml:trace>
  <inkml:trace contextRef="#ctx0" brushRef="#br0" timeOffset="187902.72">17380 10381 160 0,'0'0'121'0,"-17"0"-48"0,17 0-16 0,0 0 6 0,0 0-16 0,0 0-3 0,0 0 25 0,0 9 34 0,17-9 24 0,-17 19-2 0,16-10-8 0,-16 10-14 0,17-1-1 15,-1 1-3-15,1-1-13 0,16 1-36 16,-33 0-25-16,33 8-10 0,-33-8-7 0,33 0-8 16,-33 9-7-16,0-10-50 0,17 19-76 0,-17-18-55 15,0 0-48-15,16-10-34 0,-16 10 17 16,0-1 44-16</inkml:trace>
  <inkml:trace contextRef="#ctx0" brushRef="#br0" timeOffset="188619.79">17909 12036 239 0,'0'-18'147'0,"0"9"-32"0,0-10 6 0,0 0 42 0,0 10 31 0,0 0 19 0,0-1 10 0,0 1 3 0,0 9-9 16,0-9-56-16,0 9-133 0,0 9-28 15,0 0 0-15,0 1 0 0,33-1 0 16,-33 19 0-16,0-9 0 0,0-10 0 0,33 9 0 15,-33 1 0-15,0 0 0 0,0-1 0 0,17 1 0 16,-17-1 0-16,16 1 0 0,-16 0 0 0,17-1 0 16,-17-8 0-16,0 8 0 0,0 1-51 15,0-19-319-15,16 18-11 0,-16-18 25 0,0 0 42 16,-16 0 68-16</inkml:trace>
  <inkml:trace contextRef="#ctx0" brushRef="#br0" timeOffset="189018.55">17942 11832 133 0,'0'-19'124'0,"0"1"-23"16,0 8-20-16,0-8 17 0,0 18 19 0,33-19-3 0,-33 1-14 0,17 8 5 0,-1 10 7 0,1-9-4 0,16 9-25 0,-17 0 0 0,34 0 15 0,-50 0 19 15,33 0-20-15,0 9-40 0,-33 1-32 16,17 8-11-16,-1 1-2 0,-16-19-10 0,17 18 3 15,-17-8 8-15,0 8-13 0,-17 1 3 16,17-1-6-16,-16 1 5 0,-1 0-2 0,17-1-5 16,-33-8 12-16,0 8-11 0,0 1 8 0,16-10-4 15,1 0-7-15,-17 10 13 0,16-19-10 0,-16 19 11 16,33-19-10-16,-33 0 0 0,33 0 5 16,0 0 3-16,-33 0-5 0,33 0-4 0,0 0-2 15,0 0 3-15,0 0-5 0,33 0 3 16,-33 9 7-16,33-9-2 15,-16 9 4-15,16 0-6 0,0 1 0 0,0-1 3 16,0 10-4-16,0-10 9 0,0 19-9 16,0-10 9-16,0-8-8 0,-16 8 3 0,16 1 2 15,0 0-7-15,0-1-36 0,-33 1-59 16,33-1-42-16,-33 1-21 0,0 0-17 0,17-10-12 16,-17 10-6-16,16-10 11 0,-16 0 17 0,0 10 27 15,0-19 27-15,0 0-50 0</inkml:trace>
  <inkml:trace contextRef="#ctx0" brushRef="#br0" timeOffset="189651.33">18587 11906 133 0,'0'-18'93'0,"-33"18"-17"0,33 0-4 0,0-19 17 0,0 19 28 0,0 0 16 0,0 0 4 0,0 0 3 0,0-19-28 16,0 19-10-16,0 0-6 0,0 19 17 0,0-19 38 15,33 0 29-15,-33 19 1 0,0-19-59 16,0 18-122-16,33-8 0 0,-33 8 0 0,0-9 0 15,0 10 0-15,17 9 0 0,-17-9 0 0,0-10 0 16,16 0 0-16,-16 10 0 0,0-1 0 16,17 1 0-16,-17 9 0 0,0-28 0 0,0 18 0 15,16-8 0-15,-16-1 0 0,0 10 0 0,0-10 0 16,0 0 0-16,0 1-96 16,0-10-206-16,0 0-7 0,0 9 8 0,0-9 16 15,0 0 37-15,0 0 46 0,0 0-94 0</inkml:trace>
  <inkml:trace contextRef="#ctx0" brushRef="#br0" timeOffset="190451.16">18289 12622 179 0,'0'0'121'0,"0"-9"-8"0,-16 9-5 0,16 0 15 0,0-18 21 0,0 18 11 0,0 0-17 0,-17 0-8 0,17 0-14 0,0 0 27 16,0 0 17-16,17 18 6 0,-17-18 19 0,0 19-119 16,0-1-66-16,0 1 0 0,16 0 0 15,-16 9 0-15,0-10 0 0,0 10 0 0,17 0 0 16,-17 0 0-16,33 9 0 0,-33-18 0 0,0 9 0 16,0-1 0-16,0 1 0 0,0-9 0 0,0 9 0 15,0-10 0-15,0 1 0 0,0 0 0 16,0-1 0-16,0 1 0 0,0-19 0 0,0 0-153 15,0 9-166-15,0-9-16 0,0 0 18 0,0-9 33 16,0 9 52-16,0-19 55 0</inkml:trace>
  <inkml:trace contextRef="#ctx0" brushRef="#br0" timeOffset="190916.81">18190 12753 75 0,'0'-10'85'0,"0"1"-12"0,0 9-12 0,0 0-6 0,0-18 0 0,0 18-3 0,0-19 5 0,0 19 1 15,0-9 7-15,17-1 0 0,-17 1-7 0,16 0-18 16,1 9-5-16,-1-10 9 0,1 10 2 0,-1 0-7 16,1 0-9-16,16 0-8 0,-33 0 5 0,33 10-4 15,0-1 5-15,-33 0 8 0,0 1-13 16,17-1-6-16,-1 10-9 0,-16-19 0 0,0 18-8 15,17-9 7-15,-17 1-3 0,0 8 1 0,-17-8-5 16,17-1 2-16,0 10-1 0,-16-10-4 0,-1 9 9 16,17-18-4-16,0 19-5 0,-33-19 0 15,33 9 7-15,0 1-1 0,-33-1 0 0,33-9-3 16,-33 9-2-16,16-9 2 0,17 10-5 16,-16-10 11-16,16 9 3 0,-17-9-4 0,17 9 5 15,-16-9 2-15,16 9 3 0,0-9-6 0,0 10 6 16,0-10 2-16,16 18 10 0,-16-18 3 15,17 0-6-15,-1 19-2 0,1-19-4 0,16 9-2 16,0 1-16-16,-33-1 0 0,33-9 4 0,-16 9 0 16,16 0 0-16,-17 1-10 0,17-10 9 15,-16 9-2-15,16-9-1 0,0 9-2 0,-33 1 2 16,33-10 0-16,-16 18-6 0,-1-18-32 0,-16 0-34 16,17 0-33-16,-1 0-18 0,-16 19-28 15,17-19-21-15,-1 0-9 0,-16 0 7 0,0 0 20 16,0 0 27-16</inkml:trace>
  <inkml:trace contextRef="#ctx0" brushRef="#br0" timeOffset="191366.22">18802 12818 162 0,'0'0'130'0,"0"-9"-15"0,0 9-18 0,0-10-1 0,0 10-2 0,0-9-1 0,33 9 2 0,-33-9 6 0,0 9-8 0,17-10-10 0,-1 10-29 0,1 0-19 16,-1 10-9-16,1-10-2 0,-1 9 12 15,-16-9-1-15,17 9-6 0,16 1-1 0,-33 17-5 16,0-27 15-16,0 19 22 0,0 0 0 0,0-1 18 15,0 1 8-15,0-1 0 0,-33 10-7 16,16-9-8-16,17-10-31 0,-16 10-40 0,-1-1 0 16,1 1 0-16,-1-10 0 0,1 19 0 15,-1-28 0-15,17 19 0 0,0-19 0 0,0 9 0 16,0 0 0-16,-33 1 0 0,33-1 0 16,33-9 0-16,-33-9 0 15,17 9 0-15,-1-10 0 0,1 10 0 16,16-9 0-16,-17 0 0 0,34-10 0 0,-50 19 0 15,33-18 0-15,0 8 0 0,-16-8 0 0,16 8 0 16,-17-8 0-16,17 9 0 0,-16-1 0 0,16 1-221 16,-33-10-36-16,33 19-9 0,-17-28 3 15,1 19 16-15,-17-9 29 0,17 8 30 0,-1 1 34 16,-16 0-72-16</inkml:trace>
  <inkml:trace contextRef="#ctx0" brushRef="#br0" timeOffset="193931.15">16685 12995 157 0,'0'-10'128'0,"0"10"-13"0,0-9-9 0,0 9 15 0,0 0 7 0,0 0-22 0,0 0-14 0,0 0 0 15,0 0 48-15,0 9 27 0,33 1-18 0,-33-1-19 16,0 9 0-16,0 10 27 0,0 0-28 0,0-9-129 16,17-1 0-16,-17 10 0 0,16 0 0 15,-16 0 0-15,17 0 0 0,-17 0 0 0,17 0 0 16,-17 9 0-16,16-28 0 0,-16 10 0 0,0 0 0 15,17-1 0-15,-17 1 0 0,0-10 0 16,0 0 0-16,16 10 0 0,-32-19 0 16,16-19 0-1,0 10 0-15,0 0 0 0,0-10 0 16,-17 1 0-16,17-1 0 0,-16-9 0 0,16 0 0 16,-17 0 0-16,17-9 0 0,-17 9 0 15,17-9 0-15,0 0 0 0,0 9 0 0,0-9 0 16,0 9 0-16,0 0 0 0,0 9 0 0,17 10 0 15,-17-10 0-15,17 19 0 0,-1-18 0 0,1 18 0 16,-1 0 0-16,17 18 0 0,-33 1 0 16,33-19 0-16,-33 19 0 0,0-1 0 15,33 1 0-15,-33-1 0 0,0 10 0 16,0-9 0-16,0-10 0 0,0 10 0 0,-33 9 0 16,33-10 0-16,0 10 0 0,-33-19 0 15,33 10 0-15,0-10 0 0,-33 1 0 0,17-1 0 0,16 0 0 16,-17 1 0-16,1-1 0 0,-1-9 0 15,17 9 0 1,17 1 0 0,-1-10 0-1,1 18 0-15,-1-18 0 0,17 0 0 0,-33 0 0 16,33 0 0-16,0 0 0 0,-16 0 0 16,-1 9 0-16,1-9-35 0,16 0-160 0,0 0-35 15,-33 0-19-15,33 0-10 0,0 0 2 0,-33 0 24 16,17 0 34-16,-17 0 41 0,16 0-71 15</inkml:trace>
  <inkml:trace contextRef="#ctx0" brushRef="#br0" timeOffset="194696.95">17578 12055 75 0,'0'-19'87'0,"-16"10"-30"0,16 0-14 0,0 0 4 0,0-10 22 0,-17 19 17 0,17 0 13 0,0 0 10 0,0 0-11 0,0 0-15 15,0 0-27-15,0 0 9 0,0 0 43 0,0 0 41 0,0 19 35 16,17-10 13-16,-17 19-7 0,0-10-14 15,16 29-107-15,-16-29-69 0,17 20 0 0,-17-1 0 16,16 9 0-16,1 1 0 0,-1 9 0 16,1-19 0-16,16 9 0 0,-33 10 0 0,33-9 0 15,0 9 0-15,-16-1 0 0,-1-8 0 16,1 9 0-16,16 0 0 0,-17-1 0 0,1 1 0 16,16 0 0-16,-33-10 0 0,0 10 0 0,0-19 0 15,33 10 0-15,-33-10 0 0,0-18-25 0,0 9-217 16,0-10-2-16,0-8-5 0,0-10-6 0,0 0 5 15,0 0 26-15,-33-10 36 0,33 1 40 16,0-10-67-16</inkml:trace>
  <inkml:trace contextRef="#ctx0" brushRef="#br0" timeOffset="195629.34">17479 12092 121 0,'0'-28'96'0,"-33"10"-46"0,16-10-26 0,1 19-9 0,-1-29-2 0,1 20 15 0,-1-1 18 0,17 1 13 0,-16 8 17 15,16-8-2-15,0-1-18 0,0-9-24 0,0 19-17 16,0-10 1-16,16 1 8 0,1 8 1 16,-1-8-6-16,17-1-6 0,-16-9 2 0,16 10 7 15,33-10 21-15,-49 18 12 0,32-27-6 16,1 9-6-16,16 0-19 0,-16 0-8 0,16-9-4 15,0 9-7-15,0 0-2 0,17 1-3 0,16-11 4 16,-33 1-1-16,17 9 6 0,-17 10 2 16,17-1 14-16,16-9 25 0,-33 10-2 0,17-1-9 15,16 0-18-15,-49 10-1 0,16 0 0 16,0 9-8-16,0 0-9 0,-16 0 11 0,-1 0-4 16,1 0-1-16,-17 0 0 0,-17 0 17 15,18 0 6-15,-18 0-5 0,17 9 2 0,-16-9 0 16,-17 9-6-16,16-9 5 0,-16 0 8 0,17 10 5 15,-17-10-3-15,0 9-3 0,33-9 10 0,-33 9-3 16,0-9 2-16,0 10-9 0,0-1-7 16,0 0 0-16,33 19-8 0,-33-28 3 0,0 19 1 15,16-1-6-15,1 1-18 0,-1 9 0 0,18 9 0 16,-18-18 0-16,1 8 0 0,-1 11 0 16,34-1 0-16,-50-9 0 0,33 0 0 0,-17 9 0 15,1 9 0-15,-1-18 0 0,18 10 0 0,-18 17 0 16,1-27 0-16,-1 9 0 0,1 1 0 0,16 8 0 15,0-9 0-15,-33 1 0 0,16-1 0 16,1 0 0-16,-1 9 0 0,1-18 0 0,0 10 0 16,-1-1 0-16,-16-9 0 0,17 0 0 15,-17 9 0-15,16-9 0 0,-16 0 0 0,17 0 0 16,-17-1 0-16,0 11 0 0,33-20 0 16,-33 1 0-16,0-1 0 0,0 1 0 0,0 0 0 15,0 9 0-15,-33-28 0 0,33 18 0 0,0-9 0 16,0 10 0-16,0-10 0 0,0 1 0 0,-17-10 0 15,17 9 0-15,0 0 0 0,-16 1 0 0,-1-1 0 16,1 10 0-16,16-19 0 16,-34 18 0-16,18-18 0 0,-1 9 0 0,1 1 0 15,-17 8 0-15,-17-8 0 0,1 8 0 0,15 1 0 16,-15-1-2-16,16 1-25 0,-33 0 12 0,16-1-18 16,0 10-3-16,1-9-4 0,-17-1-6 15,0 1-1-15,16 9-3 0,-33-10-13 0,17 1 2 16,0 0 18-16,-17-1 20 0,17 1 11 0,0-10 8 15,-17 10 0-15,17-1 6 0,0-8 2 0,0 8-4 16,0-8-4-16,16 8 4 0,17-18 2 16,-33 0-2-16,16 0 3 0,17 9-3 0,17-9-5 15,-1 0 8-15,-16 0 5 0,33-9-10 0,0 9 4 16,-33 0-5-16,33 0 6 0,0 0-8 16,0 0 0-16,0 0 1 15,0 0 8-15,0 0-12 16,0 0 6-16,0 0-9 0,0 0-29 0,0 0-11 15,0 0-5-15,0 0 3 0,0 0 2 0,0 0 8 16,0 0 7-16,0 0-2 0,0 0-1 0,0 0-15 16,33 0-8-16,-33 0-25 0,0 0-15 15,0-18-4-15,0 18 6 0,0-10-6 0,0 1 3 16,0 9 6-16,0-9 8 0,0-1 8 16,0 1-46-16</inkml:trace>
  <inkml:trace contextRef="#ctx0" brushRef="#br0" timeOffset="197246.41">18835 11702 109 0,'0'0'119'0,"0"0"-17"0,0 0-17 0,0 0 9 0,0 0 20 0,0 0 1 0,0 0-8 0,0-10-4 0,0 10-12 16,0 0-4-16,0 0-12 0,0 0-1 15,0 10 1-15,0-10 15 0,17 0 2 0,-1 9 13 16,-16-9-21-16,17 9-11 0,-1 1-7 15,1 8 11-15,-1-18 14 0,-16 0-72 0,17 19-19 16,16-19 0-16,-33 18 0 0,33-18 0 16,-33 10 0-16,33-20 0 15,-33 10 0-15,17-18 0 16,-1 18 0-16,-16-19 0 0,17-9 0 0,16 0 0 16,-17 0 0-16,1 10 0 0,16-19 0 15,0 9 0-15,-17-10 0 0,1 1 0 0,16 0 0 16,0-9 0-16,0 8 0 0,-16 1 0 0,16 0 0 15,0 9 0-15,-17-9 0 0,1 9 0 16,-1 0 0-16,1 19 0 0,0-10 0 0,-17 19 0 16,16-18 0-16,-16 8 0 0,17 20-116 15,-17-10-166-15,16 18 8 0,-16-18 10 16,17 19 18-16,-17-19 25 0,0 18 34 0,0-8 34 16,33 8 28-16</inkml:trace>
  <inkml:trace contextRef="#ctx0" brushRef="#br0" timeOffset="198244.95">19282 12529 80 0,'0'0'82'0,"0"0"-4"0,0 0-10 0,0 0-7 0,0 0 2 0,0 0 9 0,0 0 13 0,16 0 15 0,-16 0 17 0,0 10 13 0,17-10-14 0,-17 9-24 0,16-9-12 16,1 9 8-16,-1 1 15 0,-16-1 19 15,17 10 2-15,16-19-5 0,-33 18-14 0,33-9 6 16,-33 1-60-16,0-1-51 0,16 0 0 0,-16 1 0 15,17-1 0-15,-1 0 0 0,1 1 0 16,0-10 0-16,-1 0 0 16,-16-10 0-16,17 1 0 0,-1 0 0 15,1-1 0-15,16 1 0 0,-33-10 0 0,33 10 0 16,-17-28 0-16,1 18 0 0,16-9 0 16,-16 1 0-16,16-1 0 0,-17 0 0 0,34 0 0 15,-17 0 0-15,-33 9 0 0,16-18 0 0,17 19 0 16,-16-10 0-16,0 9 0 0,-1 0 0 0,1 1 0 15,-1 18 0-15,1-19 0 0,-17 10 0 16,33 0 0-16,-33 9 0 0,0-10 0 16,33 10 0-16,-33 0-171 0,0 10-76 15,0-10 1-15,0 9 2 0,0-9 14 0,0 9 18 16,16-9 26-16,-16 19 30 0,0-19 28 16,0 18 26-16</inkml:trace>
  <inkml:trace contextRef="#ctx0" brushRef="#br0" timeOffset="199500.8">17380 13488 63 0,'0'0'53'0,"0"0"-5"0,0-10-11 0,-17 1-6 0,17 9 5 0,-16-9 16 0,-1-1 18 0,17 10 22 0,0-9 19 0,-33 9 14 0,33 0 1 0,0-19 3 16,0 19 10-16,0-9-1 0,0 0 10 0,0 0 11 15,0-1 14-15,0-8-3 0,33 8-23 16,-33 1-147-16,17-10 0 0,-1 10 0 0,1 9 0 15,16-18 0-15,-17 8 0 0,1 1 0 0,16 9 0 16,-33 0 0-16,33 0 0 0,-33 9 0 0,33 1 0 16,-33 8 0-16,0 1 0 0,0-1 0 15,0 1 0-15,-33 9 0 0,33 9 0 0,-33-9 0 16,33 0 0-16,-33 9 0 0,0-9 0 0,0 9 0 16,16-9 0-16,1-9 0 0,-1-1 0 15,17 1 0-15,-33-10 0 0,33 0 0 0,0 1 0 16,0-1 0-16,33-18 0 0,-33-1 0 15,17-8 0-15,-1-1 0 0,17-9 0 0,0 0 0 16,17 1 0-16,-17-11 0 0,0 1 0 16,17 9 0-16,-17-9 0 0,0 9 0 0,33-9 0 15,-33 9 0-15,0 0 0 0,0 10-160 16,0-10-254-16,17 9-2 0,-17 0 36 0,-33 1 77 16</inkml:trace>
  <inkml:trace contextRef="#ctx0" brushRef="#br0" timeOffset="204055.74">22671 13934 18 0,'17'0'22'0,"-17"-9"-2"0,0 9-1 0,0 0-1 0,0 0-1 0,17 0 1 0,-17 0 0 0,0 0-3 0,0 0 3 0,0 0 3 16,0 0-1-16,0 0-2 0,0 0-4 0,0 0-3 15,0 0 1-15,0 0 2 0,0 0 3 0,0 0 10 16,0 0 2-16,0 0-3 0,-17 0-1 16,17 0 3-16,0 0-3 0,-17 0 0 0,17 9-1 15,-16-9-5-15,-1 0-2 0,17 0-4 16,0 9 1-16,-33-9-7 0,0 0-4 0,17 0 1 16,-1 0 0-16,1 0-4 0,-17 10 5 0,16-10-5 15,-16 0 6-15,16 0-5 0,17 0-4 16,-33 0 5-16,0 0-2 0,17 9 0 15,-1-9 0-15,1 0-2 0,-1 0 4 0,1 0 1 0,-1 9-5 16,1-9 2-16,16 0-2 0,-17 0 2 16,0 10 1-16,17-10 1 15,-33 0-4-15,33 9 3 16,0-9 3-16,-33 0 5 0,33 0 12 16,0 0 1-16,0 0-6 0,0 0-3 0,0 0-3 15,0 0-2-15,0 0-1 0,0 0-6 16,-16 0-1-16,16 0 4 0,0 0-6 15,0 0 4-15,0 9-4 0,0-9 3 16,0 9-1-16,0 10-3 0,0-19 5 16,0 19-5-16,0-19 3 15,0 9 3-15,0 0-3 0,0 10 0 0,0-10 3 16,0 10-5-16,0-10 7 0,0 19-2 16,0-9 0-16,0-10 10 0,-17 9 12 0,17 1 12 15,0 0-2-15,0-1-9 0,0 1-13 0,0 9-3 16,0-10-3-16,0 10-3 0,0-9-1 0,0 9 0 15,0 0-1-15,0-10 3 0,0 10 9 16,0-9 5-16,17 9 2 0,-17 0-7 0,0-10-3 16,0 10-9-16,16-9 6 0,-16 9-6 15,33-10 0-15,-33 10 0 0,0-9 0 0,0-1-4 16,0 1 6-16,0 0-9 0,0-10 6 0,0 9 1 16,0-8-2-16,33-1 0 0,-33 0 5 15,0 10-8-15,0-10 4 0,0 1-3 0,0-1 2 16,0 10 4-16,0-19-6 15,0 0 5-15,0 9-1 0,0 0-2 16,0-9-3-16,0 0 6 16,0 0 0-16,0 0 2 15,0 0-4-15,0 0 4 16,0 0-7 0,0 0 6-16,0 0-1 15,-33 0-1-15,33 0 1 0,0 0-1 0,0 0 10 16,0 0 0-16,0 0-3 0,0 0 5 0,0-9-2 15,0 9-1-15,0 0 0 0,0 0-4 16,0 0-2-16,0 0-1 0,0 0 3 16,0 0-9-16,0 0 5 15,0 0 0-15,0 0 0 0,0 0 0 16,0 0-7-16,33 0 5 0,-33-9-1 16,0 9 2-16,0 0-2 15,0 0-4-15,17 0 4 0,0 0 0 16,-1 0 0-16,-16 0-2 0,17-19 6 15,-1 19-6-15,1 0 4 0,-1 0-4 0,1 0-1 16,-1 0 5-16,17-9-4 0,-33 9 3 16,33 0 2-16,-33 0-5 0,17 0 3 0,0 0-4 15,16 0 6-15,-17 0-3 0,1 0 0 0,-1 0 0 16,1 0 2-16,-1 0 3 0,17 0-9 16,-33 0 6-16,33 0 0 0,-33 9-2 0,17-9-5 15,-17 0 9-15,16 0-4 0,1 0 4 0,-17 0-6 16,17 0 2-16,-17 0 1 0,0 0 2 15,16-9-3-15,1 9 2 0,-17 0-4 16,0-10 4-16,16 10-2 0,-16 0-3 16,0 0 5-16,17-9 3 0,-17 9-8 15,0 0 5-15,0 0-4 0,0 0 3 0,0 0-5 16,0 0 9-16,0 0-10 16,0 0-6-1,0 0-20-15,0 0-22 0,0 0-23 0,0 0-21 16,0 0-20-16,-17 0-13 0,17 9-5 0,0-9 7 15,0 0 11-15,0 0 13 0,-16 0-64 16</inkml:trace>
  <inkml:trace contextRef="#ctx0" brushRef="#br0" timeOffset="207286.58">27169 14948 62 0,'0'9'51'0,"0"-9"-6"0,0 0-8 0,0 0-1 0,0 0 7 0,0 0 12 0,-16 0 4 0,16 0 4 0,0 0-13 0,0 0 3 0,0 0-12 0,0 0-6 16,0 0-7-16,0 0-6 0,0 0-8 0,0 0-1 15,16 0-4-15,-16 0 1 0,0 0 11 16,17 0 11-16,-17 0 10 0,16 0 12 0,1 0-1 16,0-9-2-16,-1 9-9 0,1 0-1 0,16-9-5 15,-17 9-2-15,17 0-12 0,-16 0-3 16,16-10 3-16,0 10-10 0,-16 0-5 0,16 0 7 15,0-9-4-15,0 9 3 0,0 0-1 0,-17 0-5 16,17 0-5-16,0 0-2 0,1 0 6 16,-1 0 1-16,0 0-7 0,-17 0 1 0,17 0-1 15,0 9-4-15,0-9 4 0,1 0 5 0,-18 0-5 16,17 0 0-16,0 0 1 0,0 0-1 0,-16 0-7 16,16 0 8-16,0 0 2 0,0 0-1 15,-16 0-2-15,16 0 3 0,-17 0-3 0,17 0 0 16,-16 0 0-16,16 0 0 0,-17 0 0 15,17 0 0-15,-16 0 0 0,0 0 0 0,-1 0 0 16,1-9 4-16,16 9-8 0,-17 0 4 0,1 0 6 16,-1 0-8-16,1 0 0 0,-1 0 2 0,17-9 3 15,-33 9-3-15,0 0-6 0,17 0 3 16,0 0 9-16,-1-10-8 0,1 10 9 16,-1 0-14-16,1-9 10 0,-17 9-5 0,16 0 2 15,1 0 0-15,-17 0-2 0,16 0 7 16,-16 0-7-16,17 0 5 0,-17-9-3 0,16 9-5 15,-16 0 7-15,0 0 1 16,0 0-5-16,0 0-6 0,0 0-14 0,33 0-22 16,-33 0-4-16,0 0-5 0,0 0-5 15,0 0-3-15,0 0-6 0,0-9-6 0,0 9-8 16,0 0-4-16,0 0-6 0,0 0 7 0,-33 0 3 16,33 0 3-16,0 0 10 0,0 0 9 0,-16 0 8 15,16 0 8-15,0 0 3 0,-17 0 2 16,17 0-20-16</inkml:trace>
  <inkml:trace contextRef="#ctx0" brushRef="#br0" timeOffset="209284.79">27087 14101 57 0,'0'0'29'0,"0"0"-14"0,0 0-8 0,0 0 0 0,0 0 0 0,0 0 3 0,0 0 2 0,0 0 1 0,0 0-3 0,0 0 1 0,0 0-4 15,0 0-3-15,0 0-1 0,0-9-1 0,0 9 0 32,0 0-4-32,0 9-5 15,0-9-7-15,-33 0-9 0,33 0-3 0,0 0-3 16,0 0 1-16,33 0-1 0</inkml:trace>
  <inkml:trace contextRef="#ctx0" brushRef="#br0" timeOffset="210533.47">28939 14269 41 0,'0'0'19'0,"0"0"-9"0,0 0-5 0,0 0-2 0,0 0-2 0,-17 0-1 0,17 0 2 0,-16 0 0 0,16 0 0 15,-17 19-2 1,17-19-5 0,0 0-2-16,0 0-1 0,0 0-1 15,0 0-3-15,0 0-2 0,0 0-12 16</inkml:trace>
  <inkml:trace contextRef="#ctx0" brushRef="#br0" timeOffset="211399.07">30096 14288 11 0,'0'0'20'0,"0"0"1"0,0 0-3 16,0 0-1-16,0 0-1 0,0 0 2 0,0 0-1 0,0 0 0 0,0 0 2 0,0 0 0 0,0 0 2 0,0 0-2 15,0 0-5-15,0 0-4 0,0 0-2 16,0 0-3-16,0 0-5 0,0 0-2 31,0 0 5-31,0 0-2 16,0 0-5-1,0 0-2-15,0 0-8 0,0 0-2 16,0 0-5-16,0 0-2 0,0 0 3 0,0 0-1 16,0 0 1-16,0 0 2 0,0 0-1 15,0 0-1-15,0 0 0 0,0 0-1 0</inkml:trace>
  <inkml:trace contextRef="#ctx0" brushRef="#br0" timeOffset="212764.6">32345 13925 5 0,'0'0'7'0,"0"0"10"0,0 0 4 0,0 9-1 0,0-9 0 0,0 0-1 0,0 0-3 0,0 0 5 0,0 0 1 16,-16 0 3-16,16 0-2 0,0 0-2 15,0 0-2-15,0 0-3 0,0-9 1 0,0 9 6 16,0 0 1-16,0 0 4 0,0 0 0 16,0 0-1-16,0 0-3 0,0 0 5 15,0-19 0-15,-17 19 2 0,17 0 7 0,0 0-2 16,0-18-2-16,0 18-8 0,0-10 1 16,-16 1 0-16,16 9 1 0,0-9-5 0,0 9 1 15,0-10 0-15,-17 10-3 0,17-9-8 16,0 9-8-16,0-9 6 0,0 9-7 15,0-10 0-15,0 10 4 0,0 0-6 0,-16-9-2 16,16 9 3-16,0 0-2 0,0 0 3 16,0 0-8-16,0 0 0 15,0 0-25-15,0 0-36 0,0 0-29 16,0 0-25-16,16 0-13 0,-16 0 0 0,0 0 15 16,17 0-77-16</inkml:trace>
  <inkml:trace contextRef="#ctx0" brushRef="#br0" timeOffset="214380.15">21894 15022 7 0,'0'0'7'0,"0"0"14"0,17 0 2 0,-17-9-3 0,0 9-6 0,16 0 0 0,-16-9-1 0,33 9 1 0,-33-10 2 0,0 10 2 0,33 0 4 0,-33-18-2 0,17 18-6 16,0-9-6-16,-1-1-6 0,1 1-2 15,-1 9 1-15,1-9 3 0,16-1-2 0,-17 10-2 16,17-9 0-16,-33 9 2 0,33-9 0 0,-33 9-2 15,17 0 0-15,0-10 0 16,-1 10 0-16,-16 0 1 16,0 0 1-16,0 0-4 0,0 0-3 15,0 0-7-15,0 0-4 0,0 0-4 16,0 0-2-16,0 0-5 0,0 0-1 0,0 0 1 16,0-9-4-16,0 9-22 0</inkml:trace>
  <inkml:trace contextRef="#ctx0" brushRef="#br0" timeOffset="214646.25">22043 14855 6 0,'-16'0'12'0,"16"0"9"0,0 0-5 0,0 0-3 0,16 0-3 0,-16-9 0 0,0 9-2 0,0 0-2 0,17 0 4 16,-17 0 4-16,16 9 2 0,1-9-3 0,-17 0 2 15,16 19-4-15,1-19-3 0,-1 0 1 16,17 9 3-16,-33 0 4 0,33-9-5 0,-33 9 0 16,0 1-7-16,17-1-1 0,-17 10 1 0,0-10-4 15,0 0 0-15,0 10 3 0,-17-1-3 16,17-8 1-16,0 8-1 0,-33 1 0 0,33-10-16 16,-33 10-13-16,33-1-5 0,-16-8-6 15,-1 8-2-15,1-8-2 0</inkml:trace>
  <inkml:trace contextRef="#ctx0" brushRef="#br0" timeOffset="-210869.59">24408 14911 31 0,'0'0'28'0,"0"9"-12"0,-17-9-7 0,17 0-4 0,0 0-1 0,0 9-1 0,-16-9 2 0,16 0 2 0,0 10 3 16,-17-10 2-16,17 9-2 0,0-9 2 15,0 0 0-15,-16 9 0 0,16-9-1 0,0 0-1 16,0 10-1-16,0-10-1 0,0 0 0 0,0 0 4 16,0 0 8-16,0 0 5 0,0 0 7 15,0 0 6-15,0 0 3 0,0 0-2 0,0-10-7 16,0 10-3-16,0-9-14 0,16 9-3 16,-16-9 1-16,17-1-2 0,-1 1-2 0,-16 9-2 15,17-9 1-15,-1-1 1 0,-16 1-7 16,17 0-1-16,-1 0 3 0,1 9-2 0,-17 0-4 15,33-19 4-15,-33 10-5 0,33 9 3 16,-33-10 0-16,0 10-2 16,0 0-1-16,0 0-6 0,0 0-19 0,0 10-11 15,0-10-16-15,0 0-6 0,0 0-4 0,0 9-4 16,0-9 0-16,0 19 4 0,0-19-47 16</inkml:trace>
  <inkml:trace contextRef="#ctx0" brushRef="#br0" timeOffset="-210237.25">25400 15032 21 0,'0'0'26'0,"0"0"4"0,0 0 1 0,0 0 0 0,0 0-2 0,0 0 2 0,0 0 6 0,0 0-2 0,0 0 2 0,0 0-6 0,0-10 2 16,0 10 3-16,0 0-10 0,0 0-8 15,0-9-6-15,0 9-1 0,0-9-3 0,17 9 1 16,-17-10-2-16,16 10-1 0,-16-18-4 0,17 18 2 15,-1-9 0-15,-16-1-4 0,17 1-3 0,-1 0 4 16,-16-1 3-16,17 10-6 0,-1-9 5 16,-16 0-3-16,0 9-4 0,17 0 7 0,-17-10-5 15,0 10-4-15,0 0-19 0,33 0-18 16,-33-9-13-16,0 9-9 0,0 0-5 0,0 0 0 16,0 0 5-16,-33 9-44 0</inkml:trace>
  <inkml:trace contextRef="#ctx0" brushRef="#br0" timeOffset="-209404.99">25681 14929 8 0,'0'0'9'0,"0"0"2"0,0 0 1 0,0 0-4 0,0 0-1 0,0 0-3 0,0 0-3 0,0 0 1 0,0 0-5 32,0 0 1-17,17 0 0-15,-17 10 0 16,0-20 2-16,0 10-2 15,0 0 0 1,0 0-1-16,0 0-1 16,0 0-1-16,0 0-2 0,0 0-2 15,0 0-9-15</inkml:trace>
  <inkml:trace contextRef="#ctx0" brushRef="#br0" timeOffset="-208473.6">27748 14911 8 0,'0'0'-1'0,"0"0"2"16,0 9-1 62,0-9-2-78,0 0-1 0</inkml:trace>
  <inkml:trace contextRef="#ctx0" brushRef="#br0" timeOffset="-206891.03">29071 14827 9 0,'0'0'7'16,"0"0"2"-16,0 0 3 0,0 0 1 0,17 9-3 0,-17-9-1 0,0 0-1 0,0 0 1 0,0-9 0 0,0 9-1 0,16 0 3 0,-16 0 0 16,0 0-3-16,0 0 1 0,0 0-3 0,0 0 0 15,0 0 1-15,0 0 0 0,0 0 3 16,0 0-1-16,0 0 0 0,0 0-2 0,0 0 1 16,0 0 0-16,0 0-5 0,0 0 5 15,0 0-2-15,0 0-1 0,0 0 0 0,0 0 0 16,0 0-1-16,0 0 3 0,0 0-1 15,0 0-2-15,17 0 2 0,-17 0 2 0,0 0-1 0,0 0-3 16,0 0 3-16,0 0-1 0,0 0 0 16,0 9-1-16,0-9-1 0,0 0-1 0,0 0-1 15,0 0 2-15,0 0 2 16,0 0 0-16,0 0-4 0,0 10-1 0,0-10 3 16,0 0-1-16,0 0-1 15,0 0-4-15,0 0 4 0,0 0-4 0,0 0 3 16,0 9 0-16,0-9-3 15,0 0-7 1,0 0-6-16,0 0-9 0,0 0-5 16,0 0-9-16,0 0-5 0,0 0 0 15,0 0 1-15,0 0 0 0,0-9-27 0</inkml:trace>
  <inkml:trace contextRef="#ctx0" brushRef="#br0" timeOffset="-204908.72">14668 8762 113 0,'0'0'38'0,"-17"0"-9"16,17 0 8-16,-16 0 26 0,16 0 5 0,0 0-11 0,0 0-24 0,0 0-19 0,0 0-5 0,0 0 17 0,0 0 28 0,0 19 9 15,0-19 12-15,16 18 9 0,-16-18-14 0,0 10-29 16,0 8-10-16,17-8 36 0,-17 8 13 16,0-8 4-16,16 8 10 0,-16-18-12 0,0 19-7 15,33-19-15-15,-33 18-1 0,0-18 31 0,0 0 39 16,0 0 34-16,0 0-4 0,34 0-159 15,-34-18 0-15,33-1 0 16,-33-9 0-16,33 10 0 0,-17-10 0 0,17 0 0 16,-16 9 0-16,32-18 0 0,-16 0 0 15,-33 9 0-15,34-9 0 0,-1 9 0 0,-17 0 0 16,1 0 0-16,-1 9 0 0,1 19 0 16,-1-27 0-16,17 17 0 15,-33 10 0-15,0 10 0 0,33-10 0 0,-33 9-134 16,0 9-77-16,0-18-9 0,0 19-1 15,0 0 5-15,0-10 12 0,0 10 18 16,34-10 25-16,-34 19 28 0,-34-10 26 0,34 1 23 16,0 9 13-16</inkml:trace>
  <inkml:trace contextRef="#ctx0" brushRef="#br0" timeOffset="-204326.63">13742 9906 9 0,'-33'0'11'0,"33"0"6"0,0 0-2 0,0 0-3 0,0 10-1 0,-33-10-1 0,33 0 1 0,0 0 3 0,0 0 5 15,-33 0 3-15,33 0 8 0,0 0 5 16,0 0 8-16,-33 0 7 0,33 0 3 0,-17 0 3 16,17 0-2-16,0 0-7 0,0 0-16 15,0 0-9-15,0 0 15 0,0 0 29 0,17-10 19 16,16 10 7-16,0 0 2 0,0-9-6 16,0 0-11-16,16 9 2 0,18-19-8 0,-1 19 13 15,0-18-14-15,17-1-13 0,-17 19-14 0,16-19-10 16,18 10-19-16,-34 0-5 0,16-1 5 15,18 1-10-15,-34 9-4 0,16 0 2 0,-15 0-2 16,-18 0-2-16,1 0 2 0,-1 9 3 16,18 1 0-16,-51-10-5 0,17 9 0 0,0-9-2 15,-16 9 1-15,32-9-26 0,-49 0-56 16,33 0-11-16,-33 0 0 0,0-9-2 0,34 9-1 16,-34 0-18-16,0-9-8 0,0 9 3 0,0-10 1 15,0 1 1-15,0 0 7 0,0 0 11 16,-34-1 15-16,34 10 15 0,-33-18-29 0</inkml:trace>
  <inkml:trace contextRef="#ctx0" brushRef="#br0" timeOffset="-204009.29">14188 9971 17 0,'-49'19'26'0,"16"-10"1"0,0 10-1 0,-1 0-1 0,1-10 1 0,0 19 8 0,17-28 5 0,16 18-3 0,-33-18-6 15,33 0 9-15,0 19 1 0,0-19 6 0,0 0 8 16,33 0 1-16,0 0-7 0,0 0-10 16,17-19-13-16,16 19-5 0,-17-18-4 0,17-1-10 15,1 1 12-15,-1-1 18 0,0 0 0 16,17 10-11-16,-17-28-9 0,0 18-8 0,17 1-4 15,-17-10-4-15,-17 9 4 0,17 1-1 0,1-1-2 16,-51 0-8-16,34 10-40 0,-17 0-34 16,16-10-21-16,-49 10-2 0,33 9 1 0,1-9 9 15,-34-1 12-15,0 10 9 0,0 0-52 16</inkml:trace>
  <inkml:trace contextRef="#ctx0" brushRef="#br0" timeOffset="-203326.97">14387 10046 13 0,'0'9'7'0,"0"-9"7"0,0 0 1 0,0 19-6 0,0-19-1 0,0 0 1 0,0 0 0 0,0 0 2 0,0 0 0 0,0 0-3 16,0 0-2-16,0 0-3 0,0 0-2 16,0 0 0-16,0 0-1 0,0 0 2 15,0 0-1-15,0 0 1 0,0 0-8 16,0 0-5-16,0 0-6 0,0 0-6 15,0 0-8-15</inkml:trace>
  <inkml:trace contextRef="#ctx0" brushRef="#br0" timeOffset="-203026.95">14965 9488 42 0,'0'0'37'0,"0"0"-19"0,0 0-9 0,0 0-4 0,0 0-3 0,0 0 0 0,0 0-1 0,0 0 0 0,0 0-4 16,0 0-10-1,0 18-8-15,0-18-7 0</inkml:trace>
  <inkml:trace contextRef="#ctx0" brushRef="#br0" timeOffset="-202760.81">14866 9609 6 0,'0'0'7'0,"0"0"1"0,0 0 4 16,0 0 0-16,0 0-5 0,0 0-3 0,0 0-2 0,17 0-4 15,-17 0-10-15,0 0-24 16</inkml:trace>
  <inkml:trace contextRef="#ctx0" brushRef="#br0" timeOffset="-202478.87">14932 9544 24 0,'0'0'15'0,"0"0"-7"0,0 0-4 0,0 0-2 0,0 0-5 0,0-10-7 0,0 10-5 0</inkml:trace>
  <inkml:trace contextRef="#ctx0" brushRef="#br0" timeOffset="-202145.14">14784 9906 50 0,'0'0'33'0,"0"10"-10"0,0-10-12 0,0 0-2 0,0 9 2 0,0-9 1 0,0 0-2 0,0 0 0 0,0 0-4 0,0 0 3 15,0 0 1-15,0 0-1 0,0 0-2 0,0 0-2 16,0 0-2-16,33 0-8 31,-33 0-13-15,0 0-6-16,0 0-8 0,0 0-4 0,0 0-2 15</inkml:trace>
  <inkml:trace contextRef="#ctx0" brushRef="#br0" timeOffset="-199364.46">22324 15413 16 0,'17'0'22'0,"-1"0"-5"0,17 0-3 0,-33 0 0 0,33-9-2 0,-33 9 5 0,17 0 3 15,0 0-3-15,-1-10 5 0,1 10 4 16,-17 0 6-16,16 0 8 0,-16 0 6 0,0 0 7 15,0 0 7-15,0 0 0 0,0 0 2 16,0 0-14-16,0 0-15 0,0 0-11 0,0-9-12 16,0 9 2-16,-16 0-5 0,16 0-5 0,0 0 2 15,-17 0 0-15,17-9-1 0,-16 9-2 16,-1 0 2-16,0 0-3 0,17 0 2 16,-33 0-2-16,33 0 0 0,-33 0 1 0,17 0 3 0,-1 0 0 15,1 0 0-15,-1 0-6 0,-16 0 2 16,17 0 0-16,-1 0 4 0,0 0 13 15,17 0 19-15,-33 0-11 0,33 0-11 0,-33 0 1 16,17-9-9-16,-1 9 0 0,1 0-1 16,16 0 0-16,-17 0-5 0,17 0 2 15,0 0-8-15,-16 0 7 0,16 0-3 16,0 0-1-16,0 9 6 16,0 0-5-16,0 0 2 0,0 1 1 0,0 8-3 15,0-8 0-15,0 8 3 0,0-8-1 16,0 8 0-16,0 1 3 0,0-10-8 0,0 10 5 15,0-1 0-15,0 10 4 0,0-9-4 16,0 9 2-16,0-10-4 0,0 10-1 0,0 0 9 16,0 0-5-16,0 0 1 0,0 0-5 0,0 0 5 15,0 9 0-15,0 0-5 0,0 0-2 0,-17 1 8 16,17-1-3-16,0 0-3 0,0 0 3 16,0-9 0-16,0 9 1 0,-16 0-1 0,16-9 0 15,0 10 0-15,0-11 1 0,0 1-1 16,0 0 0-16,0 0 2 0,-17 0-5 0,17-9 3 15,0 18 2-15,0-28-1 0,0 1-1 16,0 8 0-16,0 1 0 0,0-10 0 0,0 0 0 16,0 1 0-16,0-1 3 0,0 0 1 15,0 10-4-15,17-19 3 0,-17 9 3 16,0-9 28-16,0 9-8 0,16-9-6 0,-16 0-2 16,17 10 3-16,-17-10 13 0,16 9 16 15,1-9-6-15,-1 0-8 0,1 0-7 0,32 0-3 16,-49 0 3-16,33 0-8 0,1 0-7 0,-1-9-2 15,16-1 2-15,-16 10-11 0,33-9 3 16,-49 0-2-16,33 9-4 0,-17-19 0 0,0 19 2 16,16-9-2-16,-16 9 0 0,-16-9-4 0,16 9-51 15,-16 0-56-15,-1 0-29 0,1-10-15 16,-1 10-10-16,1 0-3 0,-1 0 15 16,-16 0 28-16,33-9 23 0</inkml:trace>
  <inkml:trace contextRef="#ctx0" brushRef="#br0" timeOffset="-197482.67">24424 15283 68 0,'0'-10'34'0,"0"10"-13"0,0-9-8 0,-16 9 10 0,16-9 10 0,0 9 1 0,0 0 4 0,0 0-4 0,0-9-8 0,0 9-15 15,0 0-5-15,0 0-3 0,0 0 0 16,16 9 18-16,-16-9 6 0,0 9-8 0,17 0-5 15,-17 1-4-15,16-1 4 0,-16 0 28 16,17 1-2-16,-17-1-8 0,33 10 2 0,-33-1 9 16,0-18 5-16,0 0 2 0,0 10-8 0,0-1 8 15,33-9 10-15,-33 0 11 0,0 9 12 16,0-9 10-16,0 0 6 0,0 0-20 0,0-9-22 16,0 0-24-16,17 9-15 0,-1-10-9 15,-16-8 0-15,17-1-4 0,-1 10-3 0,1-10-6 16,-1 0 6-16,1 10 4 0,-1-9-6 15,1 8 0-15,16-18 4 0,-33 19 0 0,33-10-7 16,-33 10-1-16,17-9 4 0,-17 18-5 0,16-10-7 16,-16 10-47-16,17-9-41 0,-17 9-16 15,0 9-10-15,16-9-4 0,-16 0 0 0,17 10 0 16,-17-1 21-16,16 0 4 0,1 0 3 0,-1 1 11 16,1 8 12-16,-17-8 8 0</inkml:trace>
  <inkml:trace contextRef="#ctx0" brushRef="#br0" timeOffset="-193868.86">22638 16380 52 0,'0'-9'39'0,"0"9"-18"0,0 0-9 0,-33-9 2 0,33 9 13 0,0 0 2 0,0 0 6 0,0 0 3 0,0 0-4 0,0 0-15 0,0 0-10 0,0 0-3 16,0 0-3-16,0 9 1 0,0-9 0 15,0 9 0-15,0 1 16 0,0-1 4 0,33 0-10 16,-33 10-3-16,0-19 0 0,0 9 1 0,0-9 20 16,0 10 5-16,0-1 1 0,0-9 2 15,17 9-12-15,-17 0 10 0,16-9 5 16,-16 0 8-16,17 0-4 0,-17 0-8 0,17 0-2 16,-1-9-1-16,1 0-14 0,-1 0-2 15,1-1-6-15,-1 1-5 0,17-10-4 0,-33 10-2 16,33-10-3-16,-16 1 5 0,-1 8-9 0,1-8 8 15,0 9-7-15,-1-1 3 0,1 1 0 16,-17 9 0-16,0 0-5 0,16-19-19 0,-16 19-45 16,0 0-17-16,0 0-12 0,0 0-9 0,17 19 2 15,-17-19 2-15,0 0 12 0,16 0 13 16,-16 9 11-16,0-9 3 0</inkml:trace>
  <inkml:trace contextRef="#ctx0" brushRef="#br0" timeOffset="-192668.48">23779 16371 37 0,'0'-9'36'0,"-16"9"-11"0,16 0-5 0,0-10 1 0,0 10 8 0,0 0 15 0,0 0 4 0,0 0-5 0,-17 0-5 16,17 0-17-16,0 0-9 0,0 10-3 0,0-10 8 16,0 9 21-16,0 0 15 0,0 1-1 0,0-1-7 15,-16 0-13-15,16 10-12 0,0-10-1 16,0 1 15-16,0-1-1 0,0 0 7 0,0 0 5 16,0 1-6-16,16-1-3 0,-16 0-1 15,0-9 16-15,0 0 13 0,17 10 10 0,-17-10 9 16,0 0-11-16,16-10-7 0,-16 10-12 0,17-9-14 15,-1 0-10-15,1-1-5 0,0-8-7 0,-1-1-8 16,17 10 7-16,-16-19-6 0,-1 19 0 16,17-10-2-16,-16 0-4 0,-1 1 3 15,1 9-3-15,-1-10-1 0,-16 19-8 0,17 0 5 16,-17-19-2-16,17 19-3 0,-17 0-2 0,0 0 8 16,0 0-4-16,0 0 1 0,0 0-4 15,0 0-32-15,16 19-45 0,-16-19-19 0,0 9-6 16,0-9-14-16,0 10-4 0,0-1-10 15,33 0-1-15,-33 10-2 0,0-10 9 0,0 0 11 16,0 10 20-16,0-10 15 0</inkml:trace>
  <inkml:trace contextRef="#ctx0" brushRef="#br0" timeOffset="-190637.82">23779 16455 2 0,'0'0'3'0,"0"0"-1"0,0 0-1 0,0 0 2 0,0 0 1 0,0 0-1 0,0 0 1 0,0 0 0 0,0 0 0 0,0 0-1 0,0 0 0 0,0 0-1 16,0 0 0-16,0 9-2 15,0 0 0 32,0 1-3-31,0-10-3-1,0 0-2-15,0 0-10 0</inkml:trace>
  <inkml:trace contextRef="#ctx0" brushRef="#br0" timeOffset="-189139.84">25797 16408 23 0,'0'0'35'0,"-33"0"-11"0,33 0-8 0,0 0-3 0,0 0 1 0,-17 0 9 0,17 0 3 0,0-9 6 0,0 9-1 0,0 0 4 0,0 0-5 0,0 0-5 15,0 0-8-15,17 0 1 0,-17 0 5 0,0 0 9 16,33 0 1-16,-33 0 0 0,16 0 2 16,1 0-7-16,16 0-4 0,-16 0 1 15,16 0-3-15,-17 0 6 0,17 0-4 0,-16 9 2 16,16-9-7-16,-17 0-7 0,1 0-2 0,16 0-8 16,-16 0 2-16,-1 0 3 0,1 0-7 15,-1 19 0-15,1-19-3 0,-17 0 5 16,16 0 1-16,-16 0-2 0,17 0-3 15,-17 0-16-15,0 0-26 0,0 0-9 16,0 0-16-16,0 0-7 0,0 0-5 0,0-19 3 16,33 19 8-16,-33 0 9 0,0 0 6 15,0 0 8-15,0-9 4 0</inkml:trace>
  <inkml:trace contextRef="#ctx0" brushRef="#br0" timeOffset="-188590.44">27103 16399 63 0,'0'0'36'0,"0"9"-11"0,0-9-4 0,0 0 1 0,0 0 0 0,0 0 5 0,0 0 6 0,0 0 5 0,0 0 3 0,0 0 2 0,0 0 0 16,0 0 1-16,17-9-3 0,-17 9-7 16,16-9-8-16,1 9-3 0,-1 0-2 0,1 0-8 15,-1-10 3-15,1 10 3 0,16-9 9 16,-16 9-1-16,16-9 3 0,-17 9-10 0,1-10-3 16,-1 10-3-16,1 0-7 0,-1-9 6 0,1 9-7 15,-1 0 0-15,1 0 2 0,0 0 0 16,-1 0-4-16,1 0 1 0,16 0-1 15,-33 0-2-15,0 0-2 0,0 0-2 0,16 0 2 16,-16 0 5-16,0 0-7 0,0 0 0 16,0 0 3-16,0 0 2 0,0 0-6 0,0 0-2 15,0 0-6-15,0 0-26 0,0 0-11 16,0 0-14-16,0 0-6 0,0 0-8 16,0 0-3-16,0 0 5 0,0 0 1 0,0 0 6 15,0 0 6-15,0 0 5 0,-16 0 6 0,16 0-30 16</inkml:trace>
  <inkml:trace contextRef="#ctx0" brushRef="#br0" timeOffset="-187807.13">27517 16325 10 0,'0'0'9'0,"0"0"3"0,0 0 2 0,0 9-2 0,0-9-1 0,0 0-3 0,0 0 0 15,0 0-1-15,0 0 0 0,0 0-3 0,0 0 2 16,0 0-3-16,0 0-1 0,0 0 2 16,0 0-2-16,0 0-1 15,0 0 0-15,0 0 1 16,0 0-4 15,0 0-3-15,0 0-4-16,0 0-3 0,0 0-3 0,0-9-1 15,0 9-3-15,0 0-21 0</inkml:trace>
  <inkml:trace contextRef="#ctx0" brushRef="#br0" timeOffset="-186957.22">26012 16446 69 0,'0'0'49'0,"0"0"-22"0,0 0-13 0,0-10-7 0,0 10-2 0,0 0-2 0,0 10 3 15,0-10 14-15,0 0 4 0,0 9 7 0,0 0-1 16,0-9-1-16,0 19 2 0,-33-10 2 16,33 0-1-16,0 1-10 0,0 8-7 0,0 1-7 15,0-19-2-15,0 18 0 0,0-8 10 16,0-1 6-16,0 10-3 0,0-10-3 0,0 0-2 16,0-9-10-16,0 10 5 0,0-10-4 0,0 9 0 15,0-9 13-15,0 0 12 0,0 0 6 16,0 0 1-16,0 0 0 0,0 0 2 0,0 0 1 15,0 0-5-15,0 0-15 0,0 0-11 16,33-9 0-16,-33-1-9 16,16 10 0-16,1-9 0 0,16 9 4 0,0-9-7 15,0 9 3-15,0-10 0 0,17 10 0 16,-17-9 0-16,0 0-2 0,17 9 3 0,-1-10-1 16,1 10 0-16,-1-9 0 0,1 0 0 0,0 9 0 15,-17 0 3-15,16 0-8 0,-16 0 5 16,17-19 2-16,-17 19-2 0,0 0 0 0,17 0-4 15,-34 0 4-15,17 0-2 0,0 0 2 16,0 0 0-16,-16 0 2 0,16 0-1 0,-16 0 5 16,16 0-5-16,-17 0-4 0,1 0 3 0,-1 0 0 15,1 19 1-15,-1-19-3 16,1 0 2-16,-1-19 0 0,1 19 2 16,-17-9-2-1,17 9 2-15,-17-9-2 0,0 9 4 16,0-10-4-16,0 1 0 0,0 0 0 15,0-1 2-15,0 1-4 0,0-9 2 0,-17 8-2 16,17 1-2-16,-17-19 7 0,17 9-1 0,0 1-4 16,-16-10 2-16,16 9 0 0,-17 10 0 15,17-19 0-15,0 19-2 0,0-10-14 16,-16 10-21-16,16 0-18 0,0-1-11 0,0 1-4 16,0 9-7-16,0-9 3 0,0 9-3 0,0-10 0 15,16 10 3-15,-16 0 7 0,0 0 8 16,0 0 3-16</inkml:trace>
  <inkml:trace contextRef="#ctx0" brushRef="#br0" timeOffset="-184643.94">29485 16427 13 0,'0'-19'28'0,"0"19"3"0,0 0-4 0,0 0-6 0,0 0-6 0,0 0 4 0,0-9 4 0,0 9 11 0,0 0-1 0,0 0 6 15,0 0 1-15,0 0 3 0,0 0 1 0,0 0-6 16,0 0-10-16,0 0-8 0,0 0-1 15,0 0 14-15,0 0 13 0,0 9 12 16,0 10 2-16,0-19-2 0,0 0-10 0,0 9-1 16,0 1-13-16,16-1 0 0,-16-9 0 0,0 9 14 15,0 0-1-15,0 1-12 0,0-1-5 16,0 0-6-16,17 1-8 0,-17-1-5 0,0 0-4 16,0-9 0-16,0 19 0 0,0-19 2 0,0 9-4 15,0 0-3-15,0-9 6 0,0 10 6 16,0-10-9-16,0 0 6 0,0 9 2 0,0-9 0 15,0 0 3-15,0 0-5 0,0 0 8 16,0 0-5-16,0 0 9 0,0 0 1 0,0 0 3 16,0 0-1-16,0 0-1 0,0 0-4 0,0 0 8 15,0 0 1-15,0 0-4 0,0 0 0 16,0 0-9-16,0 0-2 0,0 0 3 0,0 0-7 16,0 0 3-16,0 0-1 0,0 0-9 15,0 0 2-15,0 0-3 0,0-9-5 0,16 9 9 16,-16-10-10-16,17 10-2 0,-1 0 6 15,-16-9 3-15,17 9-12 0,-1-9 5 0,17 9 1 16,-16 0 5-16,-1 0-1 0,1 0-1 0,16-19 1 16,0 19-9-16,0-9 12 0,-16 9-5 15,16-9 0-15,16 9 3 0,-16-10-3 0,17 10 3 16,-17 0-7-16,17-9-1 0,-17 9 5 16,16 0 5-16,-16-9-13 0,17 9 8 0,-17 0 0 15,0 0-4-15,0 0 4 0,0-10-3 16,0 10-3-16,1 0-4 0,-1 0 1 0,-17 0 7 15,17 0-7-15,0 0 7 0,-16 0-4 16,16 0-1-16,-17 0-1 0,18 0 2 0,-18 0 4 16,1 0-1-16,16 0 1 0,-17 0-3 0,1 0 3 15,-1 0-9-15,17 0 7 0,-16 0 2 16,-1 0-7-16,1 0 7 0,16 0-16 0,-16 0 9 16,-1 0 3-16,1 0 6 0,16 0-9 0,-17 0 3 15,1 0 3-15,-1 0 0 0,1 0 0 16,-1 0-2-16,1-9 5 0,-1 9 0 0,-16 0 2 15,17 0-2-15,-17 0-4 0,17 0 7 16,-17-9-8-16,16 9 1 0,-16 0 2 0,0-9-1 16,17 9 11-16,-17 0-5 15,0 0 0-15,0-10-7 0,0 10 7 16,0-9-5-16,0 9 2 16,16 0 0-16,-16-19-3 0,0 10 6 15,0 9-6-15,0-9 1 0,0 9 5 0,0-10-3 16,0 1 3-16,0 0-3 15,0-1 0-15,0 1-2 0,0 0 0 16,0 0 7-16,0-1-9 0,-16 1 9 0,16 9-5 16,0-28 3-16,-17 19-6 0,17-1 7 0,0 1-6 15,-16 0 4-15,16 0 3 0,0-1-2 16,-17 1 3-16,17 0-12 0,0-1 12 16,0 1-8-16,-17 9 2 0,17 0 7 15,0-19-7-15,0 10 1 0,0 9 2 0,0 0-7 16,-16-9-1-16,16 9 3 0,0 0 7 0,0 0-7 15,0 0 5-15,0 0-7 0,0 0 2 16,0-9-2-16,0 9 0 0,0 0-1 16,0 0 11-16,0 0-12 0,0 0 8 15,0 0 0-15,0 0-4 16,0 9 2-16,0-9-5 0,16 0 6 16,-16 0-3-16,0 9 0 0,0-9 4 31,0 9-2-31,0-9-5 15,0 0 11-15,0 0-3 16,0 19-3-16,0-19-5 16,0 0 0-16,0 0 8 15,0 0-5 1,0 0 5-16,0 0-3 0,0 0-3 0,0 0 1 16,0 0 8-16,0 0-8 0,0 0 0 15,0 0 7-15,0 0-1 0,0 9-6 0,0-9 4 16,0 0-6-1,0 0 1-15,0 0 6 0,0 10-1 16,0-10-6-16,0 0 2 0,0 0 5 16,0 0-6-1,0 0 6-15,0 0 0 16,17 0-1-16,-17 0-6 0,0 0 8 16,0 0-8-16,0 0 8 0,0 0-2 15,0 0-4-15,0 0 0 16,0 0 4-1,0 0-5-15,0 0-40 0,0 0-31 0,0 0-30 16,0 0-22-16,0 0-17 0,0 0-6 16,0 0-8-16,-17-10-5 0,17 10 12 0,0 0 21 15,0 0 22-15,0-9-56 0</inkml:trace>
  <inkml:trace contextRef="#ctx0" brushRef="#br0" timeOffset="-183727.46">31386 16352 8 0,'0'0'9'0,"0"0"3"0,0 0 5 0,0 0-1 0,0 0-4 0,0 10-4 0,0-10-1 0,0 0-2 0,0 0-1 0,0 0 2 0,0 0-1 15,0 0-2-15,0 0 0 0,0 0-1 16,0 0 1-16,0 0-1 0,0 0 2 16,0 0 3-16,0 0 0 0,0 0-3 0,0 0 0 15,0 0 1-15,0 0 0 0,0 0 1 16,0 0 0-16,0 0-1 0,0 9 0 0,0-9-2 15,0 0 2-15,0 0-2 0,0 0 1 16,0 0 0-16,0 0 1 0,0 0-4 0,0 0 1 16,0 0 0-16,0 0-1 0,0 0 2 15,0 0-5 1,0-9 2 0,0 9 1-16,0 9-1 0,0-9 2 15,0 0-5 1,0 0 4-1,0 0 0-15,0 0 0 16,0 0 0-16,0 0-3 0,0 0 5 16,0 0-1-16,0 0-6 15,0 0-4 1,0 0-6-16,0 0-4 0,0 0-4 0,0 0 1 16,-16 0-1-16,16 0 0 0,0-9-3 0,0 9 0 15</inkml:trace>
  <inkml:trace contextRef="#ctx0" brushRef="#br0" timeOffset="-182575.91">22341 15915 32 0,'16'-9'22'0,"17"9"-3"0,-33 0 4 0,0 0 4 0,0 0 6 0,33 0 2 0,-33 0 7 0,0 0 9 0,0 0 3 0,0 0-3 16,-33 0-8-16,33 0-4 0,0 0 3 15,0 0-1-15,0 0-3 0,0 0-8 0,-33 0-11 16,17 0-11-16,-1 0 3 0,1 0 1 16,-17 9 9-16,16-9 11 0,-16 0 8 0,16 10 2 0,-16 8 2 15,-33-18-2-15,33 0-6 0,0 10-2 16,0-10-9-16,-17 9-11 0,17 0-4 15,-16 0-7-15,16-9-3 0,-17 10 0 0,0-1 3 16,1 0 0-16,-1 1-7 0,-16-1 4 0,16 0 0 16,-16 1-4-16,17 8 6 0,-1-9-2 15,0 1 4-15,1-10-4 0,16 9 0 0,0 0 6 16,0 1-4-16,33-1-5 0,-33-9 3 16,33 9 0-16,-33-9-6 0,33 10 3 0,0-10 3 15,0 0-50-15,0 9-51 0,0-9-3 0,-34 0-3 16,34 9-12-16,0-9-16 0,0 0 3 15,34 0 20-15</inkml:trace>
  <inkml:trace contextRef="#ctx0" brushRef="#br0" timeOffset="-182245.39">21315 15850 98 0,'-33'-9'54'0,"33"9"-28"0,0-9-15 0,-16 9 2 0,16-10 11 0,0 10-5 0,0 0-2 0,-17 0 1 0,17 0 16 0,0 10 2 0,-16-1-4 0,16 0-3 15,-17 0 14-15,17 1 15 0,-16 8-6 16,-1 1-20-16,1 18-15 0,16-27-7 0,-33 17-3 16,33-8 0-16,-33 9 9 0,33-9 29 15,-34 8-1-15,18-8-12 0,16 0-4 0,-17-1-17 16,17-8-5-16,0 8 2 0,0-9-4 0,0 10 0 15,0-19 0-15,0 9 0 0,17 1-3 16,-1-1 1-16,18-9-1 0,-1 9-1 16,-33-9 1-16,33 10 3 0,0-1-4 0,0-9 0 15,16 9-66-15,-16 0-38 0,1 1-15 0,15-1 1 16,-16 0 9-16,0 10 11 0,33-10 15 16,-66 1 10-16</inkml:trace>
  <inkml:trace contextRef="#ctx0" brushRef="#br0" timeOffset="-181495.64">19480 16436 46 0,'16'-9'43'0,"1"-19"-5"16,-17 0 8-16,17 9 17 0,-1 1 20 0,-16-1 17 0,0 10 5 0,0-28 16 0,0 27 1 0,0-8 5 0,-16-1-10 0,16 10-28 16,-17 0-15-16,0-1-4 0,1 10-7 15,-17 0-5-15,33 0-22 0,-33 10 20 0,-17-1 28 16,17 0 34-16,-16 10 2 0,15 9-12 16,18-10-11-16,-17 10-34 0,-17 0-63 0,17 9 0 15,17-9 0-15,-1 0 0 0,1 0 0 16,16 0 0-16,0 0 0 0,0 0 0 0,16-10 0 15,-16 10 0-15,17-9 0 0,-1-10 0 0,1 1 0 16,16-1 0-16,0 0 0 0,0-9 0 16,-17 0 0-16,18 0 0 0,-18-9 0 0,17 0 0 15,0-1 0-15,17-8 0 0,-50 8 0 16,33 1 0-16,-17-10 0 0,1 10 0 0,-1 0 0 16,-16-10 0-16,17 10 0 0,0 0 0 0,-17-1 0 15,0 1 0-15,16 9 0 0,-16-9 0 0,0 18 0 16,0 0 0-1,17 1 0-15,-17 8 0 0,16 1 0 0,-16-10 0 16,17 19 0-16,16-9 0 0,-33-1 0 16,33 1 0-16,-17 9 0 0,1-19 0 0,16 10 0 15,-16-10 0-15,16 10 0 0,0-19 0 0,0 9 0 16,0-18-227-16,-17 9-93 0,17-10-37 16,1 1-2-16,-1-10 38 0</inkml:trace>
  <inkml:trace contextRef="#ctx0" brushRef="#br0" timeOffset="-179997.78">21993 14185 127 0,'0'0'73'0,"0"0"-16"15,-33 0 2-15,33 0 3 0,0 0 14 0,0 0 11 0,0-9 0 0,0 9 0 0,0 0-15 0,0 0-23 16,0 0-15-16,-33 0 4 0,33 0 29 0,-16 9 39 16,-1-9 3-16,1 9-4 0,-1 1-7 0,1-10 5 15,-17 9 1-15,0 0 15 0,-1 1-11 0,-15-1-26 16,16 0-16-16,-33 10-19 0,33 0-22 16,-50-19-25-16,33 9 0 0,-16 0 0 0,16 10 0 15,-16-10 0-15,17 0 0 0,16 1 0 16,-33-1 0-16,32 0 0 0,1-9 0 0,0 19 0 15,17-19 0-15,-1 0 0 0,1 0 0 0,16 0 0 16,0 0-22 0,0 0-87-16,0 0-21 0,0 0-22 0,0 0-15 15,0 0-31-15,0 0-5 0,16-19-2 0,-16 19 16 16,17-9 17-16,-1 9 23 0,1-9 26 16,-1-1 24-16</inkml:trace>
  <inkml:trace contextRef="#ctx0" brushRef="#br0" timeOffset="-179664.32">21200 14111 50 0,'0'0'57'0,"0"0"-2"0,0 0-3 0,0 0-4 0,-17 0 4 0,17 9 13 0,0-9 17 0,-16 9 10 0,16 10 9 15,0-19 9-15,0 19 14 0,-33-19-8 0,33 18-5 16,0 1-1-16,-33-10 4 0,33 10-10 15,-34-1-3-15,18 1-21 0,-1 9-8 0,1-10-4 16,-17 1-23-16,16 0-6 0,1-1-21 0,16 1 2 16,-33-1-9-16,33 1 2 0,-33 0-7 15,33-10-8-15,0 0 10 0,0 1-8 0,0-1 6 16,0 0-5-16,0 10-1 0,0-19 0 16,0 9 3-16,0 0 3 0,33 1-5 0,0-1 3 15,-33 0-4-15,16-9-4 0,17 10 8 0,0-1-4 16,0 0 0-16,1 10-20 0,-1-10-86 15,16 10-43-15,-16-19-55 0,0 9-26 0,0 10-11 16,0-10-7-16,1 0 12 0,-18 0 37 0,1 1-107 16</inkml:trace>
  <inkml:trace contextRef="#ctx0" brushRef="#br0" timeOffset="-178532.09">19282 14269 79 0,'0'-19'62'0,"-17"10"-27"0,17 9-6 0,-17-9 16 0,17 9 11 0,-16 0-5 0,16 0-14 0,0 0-9 0,0 0-4 0,0 0-9 0,0 0-9 16,0 0-2-16,0 0-1 0,0 0 18 0,0 9 17 16,0-9-15-16,0 9-10 0,0-9-4 15,0 0-4-15,16 19 2 0,-16-19-5 0,0 0-1 16,0 0 7-16,0 0 2 0,0 19 18 16,0-19-10-16,0 0-6 0,0 0-4 0,0 0 0 15,0 0 5-15,0 0 0 0,0 0 3 0,0 0-4 16,0 0 0-16,0 0-2 0,0 0-5 15,0 0-1-15,0 0 3 0,0 0-3 0,17 0-3 16,-17 0 3-16,-17 0-4 16,17 0 2-16,0 0-4 15,0-19 2-15,0 19 2 16,0 0-6-16,0-19 1 16,0 10-3-16,0 9 3 15,0-9 3-15,-16-1 0 0,16 10-5 16,0-9 7-16,0 9-5 0,0-9 5 15,0 9 0-15,0 0 1 0,0 0-5 0,0 0-2 16,0 0-3-16,0 0 4 16,0 9 3-16,0-9-2 0,0 19 2 0,0-10 0 15,0 19 3-15,16-9-3 0,-16-10 2 0,0 9 7 16,17 10 38-16,-17 19-3 0,0-29-6 16,17 20-18-16,-17-1-9 0,16 0 2 0,-16 0-8 15,0-9 0-15,0 19-7 0,17-19 6 16,-17 9-4-16,0-9 5 0,0 9-4 0,16-9 1 15,-16 0-4-15,-16-10-10 0,16 20-62 16,0-38-26-16,0 18-26 0,0-9-8 0,16 1 2 16,-16-10 11-16,0 0 11 0</inkml:trace>
  <inkml:trace contextRef="#ctx0" brushRef="#br0" timeOffset="-177965.36">19248 14315 55 0,'0'-9'29'0,"0"0"-11"0,-16 0 0 0,16 9 1 15,0-19 6-15,0 0 3 0,0 10-3 0,0-10 4 0,0 10-2 0,16-10-4 0,1 10-3 0,-17-9 0 0,17 18 9 16,-1-19 3-16,1 19-4 0,-1-19-2 16,1 10-9-16,16 9-4 0,0 0 4 0,-33 0 8 15,33 9-7-15,-17-9 2 0,1 19-4 0,16-19 6 16,-16 19-7-16,-1-10 0 0,1 0-1 15,-17 10-1-15,16-10 0 0,-16 10 0 0,17-1 9 16,-17 1 11-16,-17 0-2 0,17-10-10 16,0 0-7-16,-16 10-1 0,-1-1-3 0,1-8-2 15,16 8-3-15,-17 1-3 0,0-10 5 16,1 0-7-16,-1 10 2 0,1-10 2 0,16 1 1 0,-33-1-1 16,33 0 7-16,-50-9 17 0,34 10 12 15,16-10 2-15,-17 0 7 0,1 0 0 16,16 0 3-16,-17 0-7 0,17 0-17 0,0 0-15 15,-16 0-8-15,16 0-3 0,0 0-4 0,16 0 2 16,-16 9 1-16,17 0-1 16,-1-9 2-16,1 19-2 0,16-10 3 0,0 0-3 15,0 10-6-15,-17 0 6 0,17-1 3 16,17 1-3-16,-17 9 5 0,17 0-7 0,-17-1-11 16,16 1-104-16,-15 10-49 0,15-20-30 15,1 19-4-15,-17-9 14 0,-33 10 24 0</inkml:trace>
  <inkml:trace contextRef="#ctx0" brushRef="#br0" timeOffset="-175701.72">24127 13683 143 0,'0'0'66'0,"0"0"-20"0,-17 0 21 0,17 0 16 0,0 0-4 0,0 0-26 0,0 0-16 0,0 0 21 0,0 0 33 16,0 9 15-16,0 0-18 0,0 1-6 0,17-1-1 16,-17 0 9-16,16 1-18 0,-16-1-11 15,0 0-24-15,17 19 19 0,-17-28 30 0,16 19 3 0,-16-10 0 16,0 0-8-16,17 1 13 0,-17-1 17 16,0-9-10-16,16 9-101 0,-16 1 0 15,17-10 0-15,-17-10 0 16,0 1 0-16,16 0 0 0,1-1 0 15,-17-8 0-15,17-1 0 0,-1 1 0 16,17-1 0-16,-16-9 0 0,-1 9 0 0,1 1 0 16,-1-19 0-16,1 9 0 0,-1 9 0 0,1-9 0 15,-1 19 0-15,1-19 0 0,-17 9 0 16,33 1 0-16,-33 9 0 0,0-1 0 0,0 1 0 16,33 9 0-16,-33 0-245 15,0 0-54-15,0 0-5 0,17 9 9 16,-17-9 14-16,16 10 43 0,-16-1 50 0</inkml:trace>
  <inkml:trace contextRef="#ctx0" brushRef="#br0" timeOffset="-174402.12">24077 15367 16 0,'0'0'22'0,"0"0"2"0,0-10 0 0,0 10-1 0,0 0 3 0,0 0 8 0,0-18 7 0,0 8 5 0,0 1 3 16,0 9 6-16,0-9-3 0,0-1 9 15,0 10 0-15,0-9 9 0,0 9 1 0,0-9 6 16,0 9-1-16,0 0-12 0,0 0-23 15,0 0-23-15,0 0-5 0,0 0 0 0,33 0 41 16,-33 0 29-16,0 0 6 0,0 9-2 0,0 0 5 16,0-9 0-16,17 10 3 0,-1-1-1 15,-16 0-13-15,17 1-5 0,-1 8-14 0,1-18 0 16,-17 10 11-16,16-1-43 0,1 0-30 16,-1 0 0-16,1 1 0 0,-17-1 0 0,17-9 0 0,-1 9 0 15,17-9 0-15,-33 10 0 0,0-10 0 16,17 0 0-16,-1-10 0 0,1 1 0 15,-1 0 0-15,1-10 0 0,16 10 0 16,-17-10 0-16,1-9 0 0,16 0 0 0,0 0 0 16,-16 10 0-16,-1-19 0 0,17 9 0 15,-16 0 0-15,16 9 0 0,-17 1 0 0,1-10 0 16,16 18 0-16,-33-8 0 0,0 9 0 0,33-1 0 16,-33 1 0-16,0 9 0 0,0-9 0 15,0 18 0 1,17 0 0-16,-17 1 0 15,0-1 0-15,16 0 0 0,-16 0 0 0,0 1 0 16,0 8-156-16,17-18-117 0,-17 10-15 16,0-1 1-16,16 10 16 0,-16-10 28 0,0 0 44 15,0 0 43-15</inkml:trace>
  <inkml:trace contextRef="#ctx0" brushRef="#br0" timeOffset="-172953.41">24672 15869 1 0</inkml:trace>
  <inkml:trace contextRef="#ctx0" brushRef="#br0" timeOffset="-171887.72">18885 13934 60 0,'0'-9'40'0,"-17"9"-17"0,1-19 0 0,16 19 11 0,-17-18 11 0,17 18-13 0,0-10-15 0,0 20 2 0,0-10 28 16,0 18 5-16,0 1-9 0,0-10 8 0,0 10 6 16,0 9-6-16,0-1 0 0,17 11-14 15,-17-1 5-15,16 0 16 0,1 10-11 0,-1-1-19 16,1 10-12-16,-1-19-8 0,1 19-2 16,16 9-2-16,0 0-3 0,-33 0 6 0,33 10-3 15,-33-20-4-15,17 11 6 0,-1-11-5 0,-16 11-1 16,17-20 5-16,-17 1-5 0,0-1 0 15,0 1 0-15,0-10 4 0,0 0-1 0,0 0-7 16,-17-9 2-16,17-9 2 0,0-1-25 16,-16 1-53-16,16-10-26 0,0 0-17 0,0-9-16 15,0 0 3-15,-17-9 20 0,17-9 20 0</inkml:trace>
  <inkml:trace contextRef="#ctx0" brushRef="#br0" timeOffset="-171321.92">18885 14204 14 0,'-17'-28'26'0,"17"0"1"0,-16 9-3 0,-1 1-3 0,17-1 7 0,-33 1 13 0,33-1 1 0,0 10-1 16,0-10-1-16,0 19-8 0,0-28 2 0,0 19 7 15,0-10-6-15,33 1 6 0,-16 8 3 16,16-8-12-16,16-1-15 0,1-9-3 15,16 0-4-15,-33 10-2 0,33-10 4 0,17 9-4 16,0-18-5-16,16 9 3 0,-33 0-6 0,33 0 4 16,0 10-4-16,-16-1 5 0,0 0-5 15,-1 1 2-15,-15 9-2 0,-1 9 0 0,-17 0 4 16,1 0-1-16,-17 0-5 0,0 9 5 0,-16 0 2 16,16 10 3-16,-33-10 27 0,33 19 15 15,-33 0-10-15,0-10-5 0,0 10 15 0,0 10 8 16,0-1-14-16,0 0-16 0,0 10-11 15,0-1 4-15,0 1 10 0,0-1 16 0,0 1-13 16,0-10-16-16,0 19-10 0,16-19-2 16,-16 9 0-16,17-8 2 0,-1 8 1 0,1-9-1 15,16 10 16-15,-16-10 17 0,-1 0-5 0,1 0-14 16,16 1-4-16,-33-1-4 0,0-9-4 16,0 9-1-16,33-9 14 0,-33 0 36 0,0 0 12 15,-33-10 2-15,33 10 0 0,0 0 4 0,-33-9-2 16,16 9-22-16,-16-10-6 0,16 1-22 15,-16-1-10-15,0 1-5 0,17 0-8 16,-50-10 3-16,33 9-5 0,-17 1 3 0,0-10-1 16,1 10-2-16,-17-10 0 0,-1 1 2 0,18 8-1 15,-34-9-4-15,17 1 4 0,16 8-3 0,1-18-26 16,-17 0-83-16,16 10-21 0,17-1 5 16,0-9 24-16,0 9 0 0,0-9-26 0,16 10-25 15,1-10-21-15,16 0-7 0,-17 9 17 0,17-9 28 16,0 0 26-16,0 9 20 0,0 0 17 15,0 1 11-15,0-1 6 0</inkml:trace>
  <inkml:trace contextRef="#ctx0" brushRef="#br0" timeOffset="-170656.06">18835 15841 22 0,'0'-9'36'0,"-33"-1"-5"0,33 1-6 0,0 9 3 0,0-9 6 0,0-1 8 0,-33 1 5 0,33 9 8 0,0-9 0 0,0-1 3 16,0 10 2-16,0-9-4 0,0 9-7 16,0 0-14-16,0 0 3 0,0 0 10 0,33 0 19 15,-33 0 12-15,0 9 4 0,0 1 7 0,0 8 2 16,33 1-6-16,-33 0 5 0,0 8-8 0,0 1 14 15,0 10 1-15,17 8 4 0,-17 1-3 16,0-1-18-16,0 10-7 0,0 9-2 0,0-9-38 16,0 9-34-16,0 0 0 0,0 0 0 15,-17 10 0-15,17-1 0 0,0 10 0 0,0-28 0 16,0 18 0-16,0-9 0 0,0 0 0 0,0-9 0 16,0 0 0-16,0-10 0 0,17 1 0 15,-17-10 0-15,0-9 0 0,0 9 0 0,16-18 0 16,-16 9 0-16,0-19 0 0,17 0-28 15,-17 1-98-15,0-10-16 0,0 0-27 0,16 0-14 16,-16-10-16-16,0-8-12 0,0-1-10 0,0-9 1 16,0 0 29-16,0 0 41 0</inkml:trace>
  <inkml:trace contextRef="#ctx0" brushRef="#br0" timeOffset="-169623.27">18719 15859 24 0,'-16'-37'30'0,"-1"9"-3"0,1-9-5 0,16 9 1 0,-17 10 6 0,1-10 7 0,16 9 2 0,-17 10 6 0,17-10-1 0,0 10-4 0,0 0-7 0,0 9-16 16,0-10-4-16,0 10-5 0,0 0 6 0,17-9 14 15,-1 9 4-15,1 0 1 0,16 0-6 16,-17 0 0-16,34 0-6 0,-17-9 6 0,17 9 2 15,16 0 0-15,0-10 3 0,0 1 18 16,-16 0 2-16,16 0 6 0,0-10-17 0,0 10-2 16,17-10-8-16,-1 0-5 0,-15 10-2 15,32-9-8-15,-33-1-4 0,0 10-5 0,17-10 0 16,-34 10-4-16,18-10-1 0,-18 10-1 16,1-10 0-16,-1 19 0 0,-16 0 0 0,-16-18 0 15,-1 8 3-15,1 10-6 0,0 0 22 0,-17 0 29 16,16 0 13-16,-16 0 6 0,0 0-1 0,0 0-28 15,0 0-9-15,0 0-10 0,0 0-4 16,-16 0-8-16,16 0-2 0,0 10-1 0,0-10-3 16,0 18 5-16,-17-18-11 0,17 0 8 15,0 10-3-15,0-1-4 0,0 0 4 0,0 10 3 16,0-1-2-16,0-8-3 0,0 8-1 16,0 10 7-16,17-9-4 0,-17-1 1 0,16 10-1 15,-16 0 2-15,17 0-2 0,-17 0 0 0,33 0 5 16,-33 9-4-16,33 0 3 0,-33 0-4 15,0 1-4-15,16-1 7 0,-16 9-3 0,17 10 3 16,-1-19-3-16,-16 10 4 0,17-1 1 16,-17 1-5-16,16-1-6 0,-16 1 6 0,17-1 2 15,-17 1-2-15,0-10-2 0,17 0 6 0,-17 10-4 16,0-19 0-16,0 9-5 0,16-9 14 0,-16 0-7 16,0 0 4-16,17 0-4 0,-17 0 5 15,0-10 5-15,0 10 3 0,33-9-4 0,-33-1 14 16,0 1 9-16,0-1-7 0,0-8 0 0,0 8 2 15,0-8-10-15,-33 8 2 0,33-8-3 0,0-10 4 16,0 9-8-16,0 0 1 0,0-9 6 16,-17 9-3-16,17-9 1 0,-16 0 4 0,16 0-1 15,-17 0-11-15,0 10-6 0,1-10-1 16,-1 0 0-16,1 0-2 0,-17 9-2 0,33-9 0 16,-33 9 6-16,-17 1-10 0,17-1 4 15,-17 0-2-15,1 10 2 0,16-1 0 0,-50 1 6 16,17 0-6-16,0-1-9 0,-17 1 12 0,17 9-3 15,0-10 3-15,-17 1-11 0,17 9 10 16,0-9-2-16,0-1 0 0,16-9 0 0,-16 10 3 16,33-10-9-16,-17 1 9 0,17-1-3 15,0-9-3-15,17 9 5 0,-1-9 0 0,17 0 9 0,0 0-13 16,-33 0-1-16,33 0 8 0,0 0-5 16,0 0 6-16,0-9-13 0,0 9 4 0,0 0 4 15,0-9-6-15,0 9 8 0,0-10-8 16,0 10 1-16,0 0 9 0,33-9-4 0,-33 9 3 15,0 0-2-15,0-9-8 0,0 9 6 0,0 0-4 16,0 0 7-16,0 0-6 16,0 0 1-16,0-10 5 0,0 10-5 15,0 0 4-15,0 0-7 0,17 0 5 16,-17 0 3-16,0 0-2 16,0 0-3-16,0 0 5 0,0 10-8 15,16-10 6-15,-16 0 1 16,0 0-1-16,0 0-5 0,17 0 0 0,-17 0-14 15,0 0-14-15,0 0-4 0,0 0-3 16,16 0 7-16,-16-10-15 0,0 10-6 0,0 0-30 16,17-9-15-16,-17 9-24 0,0-9-14 15,16 0-16-15,-16-1-4 0,17 1-9 0,-17 0 4 16,33-10 3-16,-33 0 16 0,33 1 21 0</inkml:trace>
  <inkml:trace contextRef="#ctx0" brushRef="#br0" timeOffset="-168590.8">23713 15292 13 0,'-16'0'20'0,"16"0"4"0,0 0 0 0,-17-9-2 0,17 9-1 0,0 0 3 0,0-10 1 0,0 10 7 0,0 0 8 0,0-9 7 0,0 9 8 15,0 0 7-15,0 0 6 0,0 0 0 0,0 0 0 16,0 0 1-16,0 0 1 0,0 0-8 0,0 0-1 15,0 0-1-15,0 0-13 0,0 0-7 16,0 0 15-16,0 0 43 0,0 9 13 0,0-9 20 16,0 10-3-16,0-10 2 0,0 9 3 0,0 0 9 15,0 1-45-15,0-1-97 0,0 0 0 16,0 1 0-16,17 8 0 0,-17-18 0 0,16 0 0 16,-16 10 0-16,17-10 0 0,-1 0 0 15,1-10 0-15,-1 10 0 16,1-18 0-16,16 8 0 0,-16-8 0 0,32-10 0 15,-32 9 0-15,16 1 0 0,0-10 0 16,0 0 0-16,0 9 0 0,0 1 0 0,0-10 0 16,-16 18 0-16,-1-8 0 0,1-1 0 0,-1 10 0 15,-16 0 0-15,17-1 0 0,-1 1 0 16,1 18-202 0,-17-9-48-16,0 0-6 0,16 10-4 0,-16-1 11 15,17 0 13-15,-17 0 32 0,17 1 35 16</inkml:trace>
  <inkml:trace contextRef="#ctx0" brushRef="#br0" timeOffset="-164943.35">6747 8706 7 0,'0'0'11'0,"0"0"6"0,0 0 4 0,0 0 0 0,0-9-1 16,0 9-1-16,0 0 4 0,0 0 4 0,0 0 2 0,0 0 1 0,0 0 5 0,0 0-4 0,0 0-6 16,0 0-3-16,0 0-10 0,0 0-4 15,0 0-1-15,0 0-3 0,0 9-4 0,0-9 3 16,0 0 1-16,0 0 1 0,0 10 7 15,0-10 6-15,0 0-2 0,0 9-5 0,0-9-7 0,0 9 1 16,0-9-3-16,0 10-2 0,0-10 2 16,0 18 2-16,0-18-6 15,0 0 3-15,0 19-1 0,0-19 0 16,-33 0 0-16,33 18 0 16,0-18 3-16,0 0-2 0,0 0 3 15,0 0-3-15,0 0-3 16,0 0-2-16,0 0 6 0,0 0 0 15,0 0-4-15,0 0 6 0,0 10-4 0,0-10 1 16,0 0-4-16,0 0 5 16,0 0 0-16,0 0 31 15,0 0 15-15,0 0 1 0,0 0-1 16,0-10 0-16,0 10 11 0,0 0-4 0,0 0-2 16,0 0 4-16,0 0-5 0,0-18 0 0,-33 18 7 15,33 0-6-15,0-19 7 0,0 19-1 16,0-18-1-16,0 8 2 0,0 1-14 0,0 0 6 15,0-1-13-15,0-8 7 0,0 9-8 0,0-10 12 16,0 19 2-16,0-19-4 0,0-9-2 16,0 19-2-16,0-9-12 0,0 8-4 0,0-8-12 15,0 18 3-15,0-19-2 0,0 0-6 16,0 19-4-16,0-27 4 0,0 17-13 0,0 1 8 16,0 0 4-16,33-1-7 0,-33 1-5 0,0 0 4 15,0 9-7-15,0 0 10 0,0-19-5 16,0 19 0-16,0 0-5 0,0 0 0 15,0 0 7-15,0 0-7 0,0 0 8 16,33 0-3-16,-33 19-2 0,0-19 5 16,16 0-8-16,-16 9 11 0,17 0-9 15,-1-9-1-15,18 10 1 0,-34-1 5 0,33-9-7 16,0 9 8-16,0-9-1 0,0 10-2 16,-17-10 3-16,17 0-3 0,34 0 5 0,-34 0 0 15,33-10 4-15,-33 10 26 0,50 0-16 0,-50-9-19 16,33 0 0-16,16 9 0 0,-15-10 0 15,-1 1 0-15,16 0 0 0,18 9 0 0,-18-19 0 16,18 19 0-16,-18-19 0 0,17 1 0 0,1 9 0 16,-18-1 0-16,18 1 0 0,-18 0 0 15,17-1 0-15,1 10 0 0,-18-18 0 0,18 18 0 16,-18-19 0-16,18 19 0 0,-18-18 0 0,17 18 0 16,-32 0 0-16,48-19 0 0,-49 19 0 15,17-9 0-15,16 9 0 0,-16-10 0 0,16 1 0 16,-33 9 0-16,17-9 0 0,16 9 0 15,-16 0 0-15,16-10 0 0,-33 10 0 0,50 0 0 16,-50 0 0-16,17 0 0 0,16 0 0 0,-16 0 0 16,16-18 0-16,-33 18 0 0,17 0 0 0,16 0 0 15,-33 0 0-15,17 0 0 0,16 0 0 16,-33 0 0-16,17 0 0 0,0 0 0 16,-17 0 0-16,33 0 0 0,-33 0 0 0,17 0 0 15,16 0 0-15,-33 0 0 0,17 0 0 0,0 0 0 16,-17 0 0-16,33 0 0 0,-49-19 0 15,16 19 0-15,33 0 0 0,-49 0 0 0,16 0 0 16,0-18 0-16,0 18 0 0,0 0 0 0,17 0 0 16,-50-19 0-16,33 19 0 0,-16-9 0 15,16 9 0-15,-33-10 0 0,16 10 0 0,18-9 0 16,-34 9 0-16,0-9 0 0,16 9 0 0,1 0 0 16,0 0 0-16,-17 0 0 0,0 0 0 15,0 0 0-15,-17 0 0 0,17 0 0 0,-16 0 0 16,-1 0 0-16,18 0 0 0,-34 9 0 15,0-9 0-15,33 0 0 0,-33 9 0 0,0-9 0 16,33 10 0-16,-33-10 0 16,0 9 0-16,33-9 0 0,-33 19 0 15,0-19 0-15,0 18 0 16,0-18 0-16,0 19 0 0,16-19 0 0,-16 18 0 16,0-8 0-16,0-1 0 0,0 10 0 15,17 9 0-15,-17-10 0 0,0 1 0 0,0 9 0 16,0-10 0-16,0 19 0 0,16-18 0 15,-16 0 0-15,0 9 0 0,0-10 0 0,0 19 0 16,0-18 0-16,0 0 0 0,0-10 0 0,0 10 0 16,0-1 0-16,0-9 0 0,17 19 0 15,-17-28 0-15,0 19 0 0,0 0 0 0,0-19 0 16,0 9 0-16,0 0 0 0,0 0 0 16,0 1 0-16,0-10-101 15,0 0-106-15,0 0-45 16,0 0-20-16,-17 0 7 0,17-10 20 0,0 10 23 15,-16-9 34-15,16 0-99 0</inkml:trace>
  <inkml:trace contextRef="#ctx0" brushRef="#br0" timeOffset="-163627.99">13791 8158 15 0,'0'0'21'0,"0"0"7"0,0 0-1 0,0 0 0 0,0 0-3 0,0 0 5 0,0 0-3 0,0-19-2 0,0 19 0 0,0 0 2 0,0 0 6 16,0 0-2-16,0 0-4 0,0 0-3 15,0 0-4-15,0 0-1 0,0 0-2 0,0 0 0 16,0 0-6-16,0 0-3 0,0 0 3 16,0 0-5-16,0 0-2 0,0 0 3 0,0 0-3 15,0 0 2-15,0 0-3 0,0 0 2 16,0 0-1-16,0 0-1 31,0-9 0-31,0 9-4 0,0 0 0 16,17 0 4-16,-17-10-2 0,0 10 1 0,0-9 1 15,16 9-4-15,-16 0 6 16,0-9-4-16,0 0 2 16,0 9-5-16,0 0 5 15,0 0-2-15,0 0-2 0,0-19 2 16,34 19 2-16,-34 0-2 0,0 0-2 15,0-19 4-15,0 19 1 0,0 0-3 16,0-18 0-16,0 18-2 0,0 0 2 0,-34-19 13 16,34 10 4-16,0 9 9 0,0-9 7 15,0 9-3-15,0-10-3 0,0 10-4 16,0 0 5-16,0-9-3 0,0 9 5 16,0-9-3-16,0 9 0 0,0 0-1 0,0 0-11 0,0 0-1 15,0 0-8-15,0 0 3 0,0 0-4 16,0 0 1-16,0 0 3 15,0 0 15-15,0 0 12 0,34 0 15 16,-34 0-1-16,0 0-8 0,33 0-4 0,-33 0 3 16,0 0-5-16,33 0 6 0,-33 0 1 15,33 0 5-15,-33-19 10 0,33 19-7 0,-17 0 2 16,1 0-7-16,-1 0 5 0,18 0 2 16,-34 0 5-16,0 0-5 0,33 0-4 0,-33 0-14 15,33 0-6-15,-33 0-4 0,33 0 7 0,-17-19-2 16,1 19 3-16,-1 0-11 0,1 0-18 15,-1 0-4-15,17 0 0 0,1 0 0 16,-1 0 0-16,-33 0 0 0,33-18 0 0,0 18 0 16,16 0 0-16,-16 0 0 0,34 0 0 0,-34-19 0 15,33 19 0-15,-17-9 0 0,18 9 0 0,-18-9 0 16,17 9 0-16,0 0 0 0,1-10 0 16,15 1 0-16,18 9 0 0,-34-9 0 15,16 9 0-15,18 0 0 0,-18 0 0 0,17 0 0 16,-16 0 0-16,16 0 0 0,-32 0 0 0,-1 0 0 15,16 0 0-15,-15 0 0 0,15 0 0 16,-16 0 0-16,0 0 0 0,17 0 0 0,-17 0 0 16,0 0 0-16,1 9 0 0,-18-9 0 15,17 9 0-15,1-9 0 0,15 10 0 0,-16-10 0 16,-16 0 0-16,49 0 0 0,-49 9 0 0,32-9 0 16,1 0 0-16,-17 0 0 0,0 0 0 15,17 0 0-15,-17 0 0 0,0 0 0 0,17 0 0 16,-33-9 0-16,16 9 0 0,0 0 0 15,0 0 0-15,0 0 0 0,17 0 0 0,-50 0 0 16,17 0 0-16,-1-10 0 0,1 10 0 0,-17 0 0 16,0 0 0-16,0 0 0 0,-16 0 0 15,-1 0 0-15,1 0 0 0,-1 0 0 0,-16 10 0 16,17-10 0-16,-17 9 0 16,0 0 0-1,0 10 0 1,-17-19 0-16,17 18 0 15,0-18 0-15,0 19 0 0,0 0 0 0,0-10 0 16,-16 0 0-16,16 10 0 0,0 9 0 16,0-10 0-16,-17 20 0 0,17-20 0 0,-16 10 0 15,16 9 0-15,-17 0 0 0,17 1 0 0,0 8 0 16,-33-9 0-16,33 1 0 0,0 8 0 0,-33-18 0 16,33 9 0-16,0 0 0 0,-33 1 0 15,33-10 0-15,0-1 0 0,-17 1 0 16,17-9 0-16,0 9 0 0,-16-10 0 0,16-8 0 0,0 8 0 15,0-8 0-15,0 8 0 0,0-18 0 16,-17 0 0 0,17 0 0-1,0-18 0-15,-16 8-237 0,16 1-102 0,0-10-33 16,-17 10 10-16,17-9 49 0</inkml:trace>
  <inkml:trace contextRef="#ctx0" brushRef="#br0" timeOffset="-163411.89">17760 8539 102 0,'0'0'67'0,"0"0"-31"0,0 19-4 0,0-19 30 0,0 0 25 0,0 9 8 0,0 0-8 0,0 1-11 0,0-1-9 0,0 0-14 0,17 0-15 0,-17 1-2 0,16 8-13 15,1-18-11-15,16 19-2 0,-17-19-7 0,34 0 2 16,-17 0-33-16,0 0-50 0,0 0-43 0,17 0-30 16,16-19-16-16,-33 19 9 0</inkml:trace>
  <inkml:trace contextRef="#ctx0" brushRef="#br0" timeOffset="-160030.91">14817 14315 48 0,'0'-9'70'0,"16"0"-8"0,-16 0 10 0,0 9 19 0,0-19 11 0,0 19 2 0,17-19 13 0,-17 10 23 0,0 0 23 0,0 9-5 0,-17 0-33 15,17 0-48-15,0 0-29 0,0 0-25 0,0 9 9 16,0 0 24-16,0 10 23 0,-16 0-5 0,16 8-7 16,0 1-14-16,0 0-10 0,0 0-6 0,-33 9-14 15,33-9-13-15,0 19-1 0,0-29-3 16,0 10-5-16,0-9-1 0,0 9 0 0,0 0 0 15,0-19 3-15,0 10-3 0,0-10 13 16,0 0-11-16,0 0 4 0,0-9 1 0,0 0 3 16,0 0-9-16,0-9 8 15,33 0-11-15,-33 0 2 0,0-1-3 0,0-8 10 16,0-1-15-16,0 0 15 0,16 1-4 0,-16-1-3 16,0 1 0-16,0-1 0 0,0-9-5 15,0 10 5-15,0-1 2 0,0-9-2 0,0 9 0 16,0 1 3-16,0-1-3 0,0 1-4 15,-16-1 1-15,16 10 5 0,0-1-4 0,0 1 2 16,0 9 1-16,0-9-5 0,0 9 5 0,0 0-12 16,16 9 11-16,-16-9 4 0,17 9 0 0,-17 1-2 15,16-1-5-15,1 0 5 0,-1 1-5 16,-16-1 4-16,33 19 2 0,0-28 1 0,-33 18-4 16,34 1 0-16,-34 0 0 0,16-1-3 15,17 1 3-15,-16 9 3 0,-1-19-5 0,1 10 2 16,-1-1 3-16,17 1-5 0,-33-1-4 0,0-8-47 15,33 18-60-15,-33-28-28 0,0 18-29 0,0-8-11 16,0-10-8-16,0 9 10 0,0-9-8 16,0 0 13-16,0 0 8 0,0 0 21 0,0-9 33 15</inkml:trace>
  <inkml:trace contextRef="#ctx0" brushRef="#br0" timeOffset="-159845.9">14883 14557 51 0,'-17'0'65'15,"17"0"-5"-15,0 0-6 0,0 0-5 0,17 0-9 0,-17-9 0 0,0 9-3 0,16-9 0 0,17-1-12 0,-33 1-10 16,0 0-7-16,33 9-2 0,-33-19-6 0,34 10 2 16,-34 9-2-16,16-9-7 0,1-1-45 0,-1 10-38 15,-16-9-14-15,17 9 0 0</inkml:trace>
  <inkml:trace contextRef="#ctx0" brushRef="#br0" timeOffset="-158366.33">14965 15050 28 0,'0'0'45'0,"0"-9"-1"0,0 0 2 0,0-1 4 0,0 1 8 0,-33 9 19 0,33-9 9 0,0 9 16 0,0-10 12 16,0 10 1-16,0 0-3 0,-33 0-18 16,33 0-33-16,0 0-22 0,0 0-8 0,0 10 38 15,0 8 19-15,0-8 9 0,0 8-19 0,0 10 5 16,0-9-17-16,33 9-28 0,-33 0-12 0,0-1-8 15,0 1-2-15,0 0-5 0,0 0-13 16,0-9 8-16,0-1-3 0,0 10-1 0,33 0-2 16,-33-28 0-16,0 19-6 0,0-1-72 15,0-8-90-15,0-1-53 0,0 0-24 0,0 1 0 16,0-10 21-16,0 0 30 0,0 0 41 0</inkml:trace>
  <inkml:trace contextRef="#ctx0" brushRef="#br0" timeOffset="-157899.68">14866 15087 88 0,'0'-9'58'0,"0"0"-14"0,0 0-8 0,0-1-2 0,0 1-3 0,17 0-3 0,-1-1 8 0,-16 1 17 0,33 0-3 0,-33 9-13 0,33-10-16 0,-33 10-5 0,34 10 11 15,-34-10 6-15,0 9-5 0,16 0-7 16,-16 1-4-16,17-1-7 0,-17 0-4 0,0 10 0 16,0-1-2-16,0 10-4 0,-17-18 0 0,17 8 0 15,-16-8 0-15,16 8 2 0,0 1-5 0,0-10 4 16,-34 0 1-16,34 1-2 0,0 8 0 16,0-18 2-16,0 0 7 0,0 0 6 15,0 0-6-15,0 0-6 0,0 0 2 16,0 0-2-16,34-18 0 0,-34 18-3 0,0-10 4 15,16 10-2-15,1-9 5 0,-1 9-3 16,17 0 9-16,-16 0 12 0,-17 0 11 0,16 0 1 16,17 9 16-16,-33-9 9 0,33 10 5 0,-33 8 2 15,0-18 3-15,0 0-14 0,0 19-3 16,0-10-12-16,0 0-17 0,0 10 1 0,0-10-9 16,-33 10-2-16,33-10-4 0,-33 19-6 15,17-18-1-15,-1-1-5 0,17 9 1 0,-16-8-1 16,-1-1 5-16,1 0-5 0,-1 1 3 0,1-1-8 15,16-9-21-15,-34 9-57 0,34-9-31 16,-33 0-15-16,33 0-11 0,0 0-12 0,-33 0-8 16,33-9 1-16,-16 9 18 0,16-9 19 0,0 9 24 15</inkml:trace>
  <inkml:trace contextRef="#ctx0" brushRef="#br0" timeOffset="-156333.22">18802 14408 9 0,'0'0'8'0,"0"-9"10"0,33 9 1 0,-33 0 0 0,0 0 3 0,0-9 5 0,0 9 3 0,0 0 2 15,0 0 6-15,17 0 0 0,-17 0 11 0,0 0 14 16,0 0 13-16,0 0 2 0,0 0 2 0,0 0 10 16,0 0 1-16,0 0-1 0,-17 0 1 15,17 0-7-15,0 0-15 0,0 0-8 0,-33 0 1 16,33 9-6-16,-33-9-5 0,33 9 0 0,-33-9-18 15,0 10-10-15,0-1-7 0,0 0-9 0,16 1-4 16,-16-1 7-16,0 0-6 0,-33 1-4 16,16-1 2-16,17 19 6 0,-33-28-11 0,0 9 7 15,16 10-8-15,-16-10 0 0,0 10 5 16,0-10-3-16,-17 0 7 0,17 10-5 0,0-10 3 16,-17 10 1-16,17-1-8 0,-17 1 7 15,17-10-12-15,-33 10 7 0,16-1-1 0,17 1 3 16,-33 0 1-16,49-10-1 0,-16 9 0 0,-17-8 0 15,50 8-5-15,-33-8 7 0,17-1 3 0,16 0-5 16,16 1-2-16,-16-10 2 0,33 9 2 16,-17-9-8-16,17 0 10 0,0 0-6 0,0 19 2 15,0-19 4-15,17 0-6 0,-17 0 6 0,16 0-4 16,-16 0-4-16,17 0-12 0,0 0-28 0,-17 0-22 16,16 0-34-16,-16 0-30 0,17 0-24 15,-17 0-9-15,16 0 1 0,-16 0 9 16,33 0 8-16,-33 0 16 0,0 0 19 0</inkml:trace>
  <inkml:trace contextRef="#ctx0" brushRef="#br0" timeOffset="-156018.22">16768 14641 89 0,'0'0'67'0,"-17"-9"-29"0,1 9-13 0,16 0 2 0,-17 0-2 0,17 9-1 0,0-9 10 0,-33 9 20 0,33 1 8 15,-33-1-3-15,0 9-16 0,17-8-3 0,-1 8 8 16,1 1 11-16,-1 0 5 0,0 8-6 0,1-8-3 16,-1 9-4-16,17-9 6 0,0 9 8 15,0-19-4-15,0 19-8 0,0-10 1 0,0-8-3 16,17 8-10-16,16-8-13 0,-16 17-15 15,16-27-6-15,16 0 1 0,-16 10-8 0,0-10 0 16,17 0 3-16,-17 0-3 0,33 9-2 16,-33-9-42-16,17 0-74 0,-1 0-50 0,1 0-29 15,-17 9-5-15,0 1 12 0,-16-10 24 0,-1 9 33 16</inkml:trace>
  <inkml:trace contextRef="#ctx0" brushRef="#br0" timeOffset="-154719.78">14502 14390 8 0,'0'0'5'15,"0"-19"6"-15,0 10 5 0,0 0-1 0,0-1 3 0,0 1-2 0,34 0-4 0,-34 9 1 0,0-10-2 0,0 1 3 16,33 0 3-16,-33 0 2 0,0 9 1 0,33-19-6 16,-33 0-4-16,16 10-1 0,1 0-3 15,16-10 13-15,-17 10 7 0,17-10-3 0,1 10-4 16,-1 0-7-16,0-10-1 0,0 0-3 0,16 10-1 16,-16-10 1-16,0 10-3 0,1 0-5 15,-1 0 4-15,16-1-2 0,-16 1-2 16,0 0 3-16,0 9-3 0,17-19 2 0,-17 19-2 15,0 0 3-15,0-19-6 0,0 19 3 0,0-9 2 16,-33 9-2-16,34 0 0 0,-34 0 3 0,0 0 4 16,16 0 9-16,-16 0 6 0,17 0-5 15,-17-9-8-15,0 9-2 0,0 9 11 0,16-9 14 16,-16 0-6-16,0 9-6 0,0-9-1 16,17 19 4-16,-17-19 11 0,16 19 13 0,-16-19 0 15,17 9-13-15,-1 10-4 0,17-1 3 16,-33 1-1-16,33 18-12 0,-33-18-4 0,33-1-8 15,-16 10 1-15,0 9-3 0,16 1-4 16,0-11 8-16,-17 20-10 0,17-1 2 0,0 1 3 16,0 9-8-16,-33-19 17 0,17 9 32 0,16 10 13 15,-16-9-15-15,-1 9-20 0,1-19-8 0,-17 9-7 16,16-8-5-16,-16 8-1 0,0-9-1 16,0 0 0-16,0 1 4 0,0-1-6 0,0 9 0 15,0-18 5-15,0 9-5 0,0 1 2 16,0-10-10-16,0 9 12 0,-16-9-4 0,16 0 3 15,0 0-3-15,0-1 0 0,-17-8 0 0,17 9 0 16,0-9 0-16,-16-1 0 0,16 1 2 16,-17-10-2-16,17 10 0 0,-16-10 0 0,16 10 1 15,-17-10-1-15,0 0 7 0,17-9-9 16,0 9 3-16,-33 1 1 0,33-10-2 0,0 0 4 16,-33 9-3-16,33-9-6 0,-33 9 1 0,0-9 4 15,17 10 4-15,-17-1-4 0,-1 0-2 0,1 1 2 16,0-1 0-16,-16 0 2 0,-1 10-2 15,1-10-6-15,15 10 11 0,-32-1-5 0,17 1-3 16,-17-1 3-16,32 1-3 0,-32 0 9 0,17-10-5 16,16 10-1-16,0-1 0 0,-1 1-3 0,-32-10 3 15,33 0 1-15,17 1-1 0,-17-1 4 16,33-9-4-16,-33 0 10 0,33 9 34 16,-33-18 1-16,33 9-9 0,0 0-16 0,0-9-2 15,0-1-10-15,0 1-2 0,0 0-6 0,0-1 8 16,0 1-2-16,0 0-6 0,0-10 0 15,0 10 10-15,0-10-8 0,33 10 6 0,-33-10 10 16,0 1 3-16,0-1-4 0,0 1-2 0,0-1-4 16,0-9-6-16,0 10 3 0,0-20-5 0,0 10 6 15,0-9-9-15,-33 0 0 0,33 9-3 16,0-28-3-16,-34 1 9 0,34-1-5 0,-33 0 5 16,17-9-1-16,-1 0-4 0,-16 0 8 15,17-1-6-15,-17 1 1 0,33 10-4 0,-33-11 5 16,-1 20-8-16,1-1 4 0,17 1 5 0,-1 18 2 15,1 0-5-15,-1 0 0 0,17 10 0 16,-16-1 0-16,16 0-8 0,0 10 8 0,0 9-2 16,0-9-2-16,-33 9 0 0,33 0 1 0,0 0 0 15,33 9-11-15,-33-9-43 0,0 9-23 16,0 1-30-16,0-1-8 0,0 0-8 0,16 1 3 16,1 8 2-16,-17-9-8 0,16 10 4 15,1 0 3-15,-1-10 9 0,17 10 6 0</inkml:trace>
  <inkml:trace contextRef="#ctx0" brushRef="#br0" timeOffset="-153670.75">14817 16845 8 0,'0'-18'14'0,"0"-1"14"0,0 1 1 0,0 8 5 0,0 1 8 0,0-10 3 0,0 10 11 0,0 0 7 0,0 0 2 16,0 9 3-16,0-10-6 0,0 10-4 16,0-9-1-16,0 9-13 0,0 9 33 15,0-9 41-15,0 10 14 0,0-1 7 0,0 9-7 16,0 1-7-16,0 0 6 0,16 9 2 0,-16 9 4 15,17 0 6-15,-1 0-36 0,-16 0-107 0,17 10 0 16,-1-10 0-16,17 10 0 0,-33-1 0 16,33 10 0-16,-33-10 0 0,34 1 0 15,-34 9 0-15,16 0 0 0,1-1 0 0,-1 1 0 16,1 0 0-16,-1-9 0 0,1-1 0 0,-1 1 0 16,17-1 0-16,-33-9 0 0,0-9 0 15,33 9 0-15,-33-18 0 0,0 9 0 0,0-19 0 16,0 10-58-16,0-10-176 0,0-9-7 15,0 0-9-15,0-9 8 0,0-1 20 0,0-8 15 16,0-1 36-16,0-18 38 0,-33 0 28 0,33 0 22 16</inkml:trace>
  <inkml:trace contextRef="#ctx0" brushRef="#br0" timeOffset="-152820.97">14833 16966 7 0,'-16'-18'17'0,"16"-1"11"0,-33 1-1 0,33-1-4 0,0 10-3 0,0-10-1 0,-33 10 1 0,33-10 5 0,0 10 2 0,0-10 0 0,0 10-3 0,0-10 7 0,0 10 3 15,0 0-1-15,0-10-4 0,0 10-3 16,0 0 0-16,33-10 3 0,-33 10-2 0,33-10 0 16,-33 10 0-16,16-19-4 0,17 19 4 0,0-10 9 15,0 0 1-15,0-9-2 0,17 10-3 16,0-1 2-16,32-9-5 0,-15 0 0 0,-1-9-15 15,16 9-2-15,18-9-6 0,15 9-1 16,-15-9 0-16,15 0 2 0,-32 0 3 0,16-1-3 16,0 1-1-16,-16 9 3 0,16-9-4 0,-49 9-3 15,33 0 1-15,-34 10-2 0,17-10-1 16,-16 18 0-16,-17-8 0 0,0-1 0 0,0 19 2 16,-33-18-2-16,33 18 2 0,-33-10 8 15,0 10 8-15,0 0 8 0,33 10 28 0,-33-10 9 16,0 0-6-16,0 18-5 0,0-18-15 0,0 0-5 15,0 10 1-15,0 8 2 0,0-9-8 16,0 1-1-16,0 8-11 0,0 10-1 0,17 0-3 16,-17-9-8-16,16-1-1 0,1 20 2 15,0-11 2-15,-1 1 3 0,17 10-3 0,0-1-4 16,0 0 5-16,0 9-5 0,-16-8-1 0,-1 8-4 16,17-9 3-16,17 10 5 0,-17-10-3 0,-33 10-4 15,33-10 8-15,-16 9-6 0,16 1 2 16,-17-10 1-16,1 0 1 0,-17 0-4 0,16 1 7 15,1-1 4-15,-17-9-9 0,33 9 2 0,-33-9 2 16,0 0-1-16,0 0 1 0,0-10 6 16,0 10 2-16,0-9 7 0,0-1-3 0,0 10 5 15,0-9 1-15,-33-10 13 0,33 10 6 16,0-1 13-16,-17-8-7 0,17 8 3 0,-16-8-5 16,16-1-9-16,-17 10-5 0,17-10-7 0,-16 0-13 15,-1 0-13-15,17 1 0 0,-16-1 0 0,16 0 0 16,-17-9 0-16,17 10 0 0,-33-1 0 0,33-9 0 15,-33 9 0-15,0 1 0 0,0-10 0 16,0 9 0-16,16 9 0 0,-16-8 0 0,-33-1 0 16,33 10 0-16,-17-1 0 0,-16 10 0 15,33-9 0-15,-49 9 0 0,15 0 0 0,1 0 0 16,0-1 0-16,-17 11 0 0,17-20 0 0,0 10 0 16,0 0 0-16,16-9 0 0,-32 9 0 15,16-19 0-15,32 9 0 0,-32-8 0 0,17-1 0 16,-1 0 0-16,17-9 0 0,16 0 0 15,-16 0 0-15,33 0 0 0,-33 0 0 0,33 0 0 16,0-9 0 0,-33 9 0-16,33-9 0 0,0-1 0 15,0 1 0-15,0 0 0 0,0 0 0 16,33 9 0-16,-33-10 0 0,0 10-43 16,0-9-40-16,0 9-24 0,0-9-17 15,0 9-28-15,0-10-11 0,0 10-2 0,33-9-11 16,-33 0 2-16,0-1 5 0,0 1 5 15,0 0 14-15,33 0 22 0,-33-10 19 0</inkml:trace>
  <inkml:trace contextRef="#ctx0" brushRef="#br0" timeOffset="-151488.92">15329 16632 39 0,'0'-10'43'0,"0"1"5"0,-16 0-1 0,16 9 0 0,0-10 9 0,0 1 16 0,-17 0 15 15,17 9 8-15,0-10 6 0,0 10 3 0,0 0-14 16,-16-9-14-16,16 9-24 0,0 0-23 0,0 0 7 15,0 9 44-15,16-9 27 0,-16 10 0 16,0-1-7-16,17-9-7 0,-17 9-14 0,0 1-8 16,0-1-14-16,16 0-10 0,-16 1 7 15,0-1-4-15,33 0 4 0,-33-9-9 0,0 19-23 16,0-19-6-16,0 9 1 0,0-9-13 0,0 9 3 16,0-9-1-16,0 0-10 0,0 10 8 0,0-10 0 15,0 0-2-15,0 0 1 0,0-10-3 16,0 1 0 31,0 9 0 15,0 9 0-46,0-9 0-1,0 10 0-15,0-1 0 0,0 10 0 0,33-10 0 16,-33 9 0-16,0 1 0 0,0 0 0 16,0-10 0-16,34 10 0 0,-34-1 0 0,0 1 0 15,0-1 0-15,0 1-114 0,0-10-136 0,0 10-33 16,0-10-25-16,0 0 8 0,0 1 37 16,0-1 44-16</inkml:trace>
  <inkml:trace contextRef="#ctx0" brushRef="#br0" timeOffset="-150939.28">15296 16669 100 0,'-16'0'102'16,"16"0"-25"-16,0-19-14 0,0 19-11 0,0-9-11 0,0 0-9 0,0-1-2 0,0 1 7 0,0 0 7 0,0-1-11 0,16 1-11 0,1-10-12 15,-1 10-5-15,17 0 5 0,0 9-5 0,-33-19 1 16,34 10-3-16,-18 9 0 0,1 0-2 16,-1 0-1-16,1 0 5 0,-1 9 0 0,1 10 4 15,-17-19 12-15,16 9 12 0,-16 0-3 16,0 1-3-16,0 8-6 0,0-8-6 0,-16 8-4 0,16-8-3 15,-17 8-1-15,17 1 2 0,-16-19-1 16,16 18-3-16,-17-8-4 0,17-1-1 16,-16-9 0-16,16 9-3 0,0 1 3 15,0-10 5-15,0 0 0 0,0 0 1 0,0 0-2 16,0 0 6-16,0 0-2 0,16 0 1 16,1 0 0-16,-17 0-8 0,16 0-1 0,17 0 2 15,0 0 1-15,-33 0-1 0,33 0-4 0,0 0 2 16,-16 0 0-16,0 0 0 0,-1 0 3 15,1 9 4-15,-1 0 24 0,-16 0 17 0,17-9 12 16,-17 10-1-16,0 8-15 0,0-8-7 16,0-1 0-16,-17 10-5 0,17-1-4 0,-16-9-6 15,-1 10-9-15,1-10-1 0,-1 10-9 0,0-10-3 16,-16 10-4-16,33-10 9 0,-33 0-5 16,0 1 0-16,17-10-3 0,-1 9-2 0,-16 0-33 15,17-9-48-15,-1 10-26 0,1-10-22 16,16 0-7-16,0 9-7 0,0-9-2 0,0 0 4 15,-34 0 19-15,34 0 20 0,0 0 21 16</inkml:trace>
  <inkml:trace contextRef="#ctx0" brushRef="#br0" timeOffset="-150240.68">15726 17283 47 0,'0'-19'74'0,"0"0"0"0,0 10 0 0,0-9-3 0,-16 8 7 0,16 1 3 0,0 0 17 0,0 9 18 0,0-10 12 0,0 10 1 0,0 0-22 0,0 0-30 0,-17 0-22 16,17 0-6-16,0 0 7 0,0 10 8 15,0-10 0-15,0 9-1 0,0 0 0 0,0 10-12 16,0-10-20-16,0 10-6 0,0-10-14 16,0 10-2-16,0-1-2 0,0 1 3 0,0-1-10 15,17 1 4-15,-17 0 0 0,0-1 1 0,0 10-5 16,0-9 4-16,0-1-3 0,0 1 1 15,0 0-6-15,0-10 4 0,0 10 0 0,0-10-5 16,-17 0-1-16,17 0-49 0,0 1-49 0,0-10-31 16,0 9-15-16,0-9-13 0,0 0-13 15,0-9-5-15,0-1 13 0,0 1 20 0,0 9 24 16,0-18 22-16,0 8 18 0,0-8-39 16</inkml:trace>
  <inkml:trace contextRef="#ctx0" brushRef="#br0" timeOffset="-149823.55">15693 17283 10 0,'-16'0'13'0,"16"-10"8"0,0 10 2 0,-17-9 1 0,17 9 5 0,0 0 6 0,-17-9 0 0,17 9 6 0,0-10 6 0,0 10 5 0,0 0 12 0,0-9-3 0,0 9 4 15,0 0 1-15,0-9-4 0,0 9-6 16,0 0 3-16,0 0-2 0,0 0-2 0,0-9-3 16,0 9 7-16,0 0 5 0,17 9 8 15,0-9-12-15,-17 0 3 0,16 9-12 0,1-9 2 16,-1 9-2-16,1-9-3 0,-1 10 0 0,17-1 8 15,-33 0 1-15,33 1 2 0,0-1-4 16,-33 0-3-16,17 1-5 0,0-1-7 0,-1 0-8 16,17 0-8-16,-16 1-13 0,-1-1-4 15,17 0 1-15,-33 1-10 0,0-1 3 0,33 0-7 16,-33 1 8-16,0-1-2 0,33 0 3 0,-33 0-3 16,0 1 0-16,0-1-23 0,0 0-53 0,0 10-49 15,0-10-40-15,0 1-26 0,0-1-17 0,0 0-9 16,0 1 2-16,-33-1 12 0,33-9 32 15,0 9 28-15,0-9-60 0</inkml:trace>
  <inkml:trace contextRef="#ctx0" brushRef="#br0" timeOffset="-147573.39">15792 16455 58 0,'-33'0'90'0,"33"-9"0"0,0 9-4 0,-16 0-3 0,16 0 15 0,0 0 2 0,-17 0 3 0,17-10-1 0,0 10 2 0,0 0-10 16,0 0-23-16,0 0-10 0,0 10 13 0,0-10 29 15,0 9 14-15,17 0-13 0,-1 0-12 16,-16 1 3-16,33-1-19 0,-33 0-5 16,33 10-30-16,-33-10-16 0,33 10-9 0,-33-10-1 15,0 10-11-15,17-10-6 0,-17 10 4 0,17-10 10 16,-17 0-7-16,16 1-5 0,-16-1-6 16,0 0 6-16,0 10-13 0,0-19-54 0,0 9-68 15,0 0-65-15,0 1-30 0,0-10-33 0,0 9-3 16,0-9 23-16,0 0 29 0,-16 0 46 15</inkml:trace>
  <inkml:trace contextRef="#ctx0" brushRef="#br0" timeOffset="-146659.72">15677 17413 6 0,'0'0'4'0,"0"0"5"0,0 0 4 0,0 0 2 0,0-9 1 0,0 9 1 0,0 0-2 0,0 0 0 0,0 0 2 0,0 0 4 15,0 0 3-15,0 0 3 0,0 0-4 16,0 0 1-16,0 0 7 0,0 0 11 0,0 0 11 15,0 0 19-15,16 0 15 0,-16 0 9 0,0 0 8 16,17 0 2-16,-17 0 8 0,16 0 7 16,1 0-6-16,-1 0-10 0,-16 0-15 0,33-10 0 15,-33 10-3-15,33-9-14 0,-33 9-12 16,33-9-22-16,-16 9-19 0,0-10-6 0,-1 1-2 16,1 0-5-16,-1-1-5 0,1 1-1 15,-1 9-1-15,-16-9 2 0,33 9 0 0,-33 0-7 0,0 0 6 16,0-9-3-16,0 9-14 0,0 0-45 15,33 0-46-15,-33 0-31 0,0 0-23 16,0 0-37-16,0 9-25 0,-33-9-9 0,33 0 13 16,0 0 32-16</inkml:trace>
  <inkml:trace contextRef="#ctx0" brushRef="#br0" timeOffset="-143412.12">16404 16911 20 0,'0'0'28'0,"0"-10"-5"0,-16 10-3 0,16 0-4 0,0-9-1 0,0 9-2 0,0 0 2 0,0 0 0 0,0 0-2 0,0 0-3 16,0 0-1-16,0 0-1 0,0 0-5 15,0 0 0-15,0 0-1 0,0 0-1 16,0 0 1 15,0 0 1-15,0 0-6-1,0 0 0-15,0 0-3 16,0 0 0-16,0 0-3 0,0 0 3 16,0 0-3-16,0 0 1 0,0 0 1 0,0 0-2 15,0 0 2-15,0 0 1 0,0 0 0 0,0 0 1 16,0 0 0-16,0 0 3 0,0 0-2 0,0 9 2 16,-17 1 0 15,17-10-1-31,0 0-1 15,0 0-1-15,0 0-2 0,0 0 0 0,0 0-1 16,0 0-1-16,0 9-3 0,0-9-1 16,0 0-1-16,0 0-13 0</inkml:trace>
  <inkml:trace contextRef="#ctx0" brushRef="#br0" timeOffset="-133935.91">11311 15376 93 0,'0'0'62'0,"0"0"-17"0,-33-9 8 0,33 9 11 0,0-10 13 0,-17 10 10 0,17 0 10 0,0 0 6 0,-16 0-19 0,16 0-24 0,0 0-32 16,0 0-12-16,0 10 25 0,0-1 54 15,0 0 35-15,16 10-24 0,-16-10-24 0,0 10-12 16,17-1-11-16,-17 10 5 0,0-9 1 0,0-1-17 15,33 1-10-15,-33 0-9 0,0-1-11 16,0 1-6-16,0-1-6 0,0 1 1 16,0 0-2-16,0-10-10 0,0 9 10 0,0-8 0 15,0-1-5-15,0 0-2 0,0 1 9 0,0-1-2 16,0-9 0-16,0 0-8 0,0 0-39 16,0 0-53-16,0 0-37 0,0 0-25 15,0-9-32-15,0 9-8 0,0-10-3 0,0 1 14 16,0 0 28-16,0-10 24 0,0 10 27 15,0-10-50-15</inkml:trace>
  <inkml:trace contextRef="#ctx0" brushRef="#br0" timeOffset="-133637.72">11311 15320 11 0,'0'-9'24'0,"0"-1"2"0,-33 1-1 0,33 0-2 0,0-1 4 0,0 10 3 0,0-9-3 0,0 9-2 0,0-9-2 0,0 9 3 15,0 0 4-15,33 0 5 0,-33 0 4 0,0 0 8 16,0 0 9-16,0 9 11 0,33-9 5 16,-33 9 12-16,33 1 2 0,-33-1 4 0,0 0-6 15,33 10-7-15,-33-10 7 0,33 1 3 16,-16 8-1-16,-1-8-1 0,1 8 8 0,16 1-21 16,0-10-16-16,-33 10-2 0,33-10-15 0,0 10-14 15,-33-1-11-15,33-18-2 0,-16 9-6 16,-1 1-1-16,34 8-2 0,-50-8-3 0,33-10 0 15,-33 9 0-15,33 0 4 0,-33 1 2 16,0-10-13-16,33 9-28 0,-33-9-69 0,0 9-40 16,0-9-23-16,0 0-10 0,0 0 1 0,0 9-2 15,0-9-4-15,0 0 14 0,0 0 26 16,0 0 22-16</inkml:trace>
  <inkml:trace contextRef="#ctx0" brushRef="#br0" timeOffset="-133387.45">11427 15562 95 0,'0'0'45'0,"0"0"-7"0,0-9-7 0,16 9-7 0,-16-10-2 0,0 10 3 0,17-9 5 0,-17 0 1 0,16-1-6 16,1 1-11-16,16 9-6 0,-33-9-1 0,33-1-3 15,-33 1-4-15,33 9 1 0,-33-18-1 16,33 18 3-16,-33-10-3 0,17 10-4 0,-1-9-18 16,1 9-27-16,-1 0-15 0,1 0 1 0,-17 0-3 15,0 0-61-15</inkml:trace>
  <inkml:trace contextRef="#ctx0" brushRef="#br0" timeOffset="-132805.3">11625 16213 86 0,'0'-9'51'0,"0"-1"-5"0,0 1 0 0,0 9 0 0,0 0-5 0,0-19-13 0,0 19-7 0,-33 0 5 0,33 0 24 0,0 19 11 16,33-19 2-16,-33 9-8 0,0 1 7 0,0-1 5 15,0 10-7-15,0-10-3 0,17 9-13 16,-17 1-13-16,16 9 4 0,-16-19 1 0,17 1 8 16,-17 8 3-16,16 1-1 0,1-1-19 15,-17 1-11-15,33-10-10 0,-33 10-3 0,0-10-3 16,0 10 2-16,33-10 0 0,-33 0-2 0,0 1 1 16,0-1-3-16,0 0 5 0,0 1-3 15,0-10 6-15,0 9-33 0,0-9-48 0,0 9-32 16,0-9-24-16,0 0-15 0,0 19-3 0,0-19 4 15,0 0 11-15,0-19 20 0,-33 19-65 16</inkml:trace>
  <inkml:trace contextRef="#ctx0" brushRef="#br0" timeOffset="-131922.95">11592 16241 60 0,'0'-9'34'0,"0"9"-5"0,0-10-6 0,0 1-1 0,0 0-2 0,0-1 6 0,0 1 1 0,0-10-2 0,33 1-7 0,-33 9-6 16,0-10-1-16,17 10-2 0,-1-1 2 0,1 1-3 16,-1 0 1-16,1-1-2 0,-17 1-2 15,33 9 0-15,-33 0-2 0,33 0 7 0,-33 0 5 16,0 0 2-16,33 9-3 0,-33 1-2 15,0-10-6-15,0 9 4 0,0 10 3 0,0-10 6 16,0 0-1-16,0 1-1 0,0 8 3 16,0-9-3-16,0 10-5 0,0-10-5 0,0 1 1 15,-33-1-5-15,33 0-1 0,0-9 1 16,0 10-2-16,0-1 2 0,0-9 0 0,0 0 0 16,0 0 1-16,0 0 7 0,0 0-3 0,0 0 0 15,0 0-2-15,0 0 0 0,33-9-1 16,-33 9 0-16,0 0-1 0,33 0-4 0,-33 0 0 15,17-10 3-15,-1 10-3 0,1 0-3 0,-1 0 3 16,1 0 0-16,16 10 0 0,-33-10 1 16,33 0 11-16,-33 9 7 0,0 0 8 15,33 0 10-15,-33-9 11 0,0 10 13 0,0-1-4 16,0 0-7-16,0 10-9 0,0-19-8 0,0 9-18 16,-33 10-5-16,33-10-6 0,-33 0 1 0,33 10-2 15,0-10-5-15,-33 1 4 0,16 8-1 16,-16 1 3-16,17-19-4 0,-1 9-20 0,17 1-55 15,-33 8-24-15,0-9-18 0,33 1-10 16,-33-1-4-16,33 0-3 0,-33 1 11 16,16-1 15-16</inkml:trace>
  <inkml:trace contextRef="#ctx0" brushRef="#br0" timeOffset="-131539.08">11840 16985 53 0,'0'0'67'0,"0"0"-11"0,0 9 1 0,0-9-5 0,0 0-15 0,0 10-13 0,0-10 8 16,0 9 17-16,17 0 15 0,-17 1-3 0,16-1-13 16,-16 9-7-16,17-8-5 0,-1-1-3 15,-16 10-5-15,17-10-14 0,16 0-1 0,-33 10-11 16,0-10-1-16,33 0-1 0,-33 1 2 0,0-1-2 15,33 0-15-15,-33 1-46 0,0-1-35 16,0-9-25-16,0 9-11 0,0-9 5 0,0 0-84 16</inkml:trace>
  <inkml:trace contextRef="#ctx0" brushRef="#br0" timeOffset="-131056.93">11840 16994 95 0,'0'-9'87'0,"0"0"-23"0,0-10-17 0,0 10-8 0,0-10-11 0,0 1-6 0,0 8 10 0,17-8 16 0,-17 8 12 15,16 1-8-15,1-10-15 0,-1 10-11 16,1 0-10-16,16 9-2 0,-33-9-3 0,0-1-6 15,33 10 3-15,-33 0-4 0,33 0 7 16,-33 10-3-16,0-10-3 0,33 9-5 0,-33 0 0 16,0 0 6-16,0 10-5 0,0-10 1 15,0 1-1-15,0-1 2 0,0 10-1 0,0-10-1 16,-33 0-3-16,33 0 3 0,0 1 1 0,0-1-2 16,0 0 0-16,0 1-3 0,0-1 3 15,0-9 1-15,0 9 2 0,0 1-3 16,33-10-2-16,-33 9 6 0,0-9-4 15,0 0 2-15,17 9-5 0,-1-9 4 0,-16 10-1 16,17-10 0-16,-1 0 2 0,1 9 1 0,-17-9 28 16,33 9 15-16,-33-9 7 0,0 9 26 15,33-9-1-15,-33 10-26 0,0-10-6 0,0 9-6 16,0 0-1-16,0-9-6 0,0 10 0 16,0-1-11-16,0-9-7 0,0 9-9 0,0 1-2 15,-33-1 3-15,33 0-4 0,0 0 0 0,-33 1-6 16,33-1 3-16,-17 0-40 0,1 1-60 15,-1-10-36-15,1 9-30 0,-1-9-13 0,17 0-10 16,-33 0 10-16,33 0 25 0</inkml:trace>
  <inkml:trace contextRef="#ctx0" brushRef="#br0" timeOffset="-130807.33">12270 16873 131 0,'0'10'88'0,"0"-10"-13"0,0 0 12 0,0 9 12 0,0-9-11 0,0 9-8 0,17 1 16 0,-1-1 21 0,-16 0-5 0,17 0-43 0,-17 1-37 16,16-1-13-16,-16 0-11 0,0 1 0 15,17-1-8-15,-17 0 4 0,33 1-2 0,-33-1-27 16,0 0-68-16,0 1-57 0,0-1-26 0,0-9-1 15,0 9 7-15,0-9 24 0</inkml:trace>
  <inkml:trace contextRef="#ctx0" brushRef="#br0" timeOffset="-130306.9">10699 15943 12 0,'0'-18'22'0,"-33"8"3"0,33 10-2 0,0-9 2 0,0 9 3 0,0 0 6 0,0 0-2 0,0 0-6 0,0-9-8 0,0 9 1 0,0 9 11 0,0-9 25 0,0 9 7 16,33 19 17-16,-33-28 1 0,0 19 9 0,0 9 13 15,33 0 7-15,-33 0-20 0,33 9 3 16,-16 0-8-16,-1 9-7 0,17 1-8 0,17-1-14 15,-17 10-14-15,0 0 1 0,0 9-3 16,17 0-2-16,16 0-10 0,0 10 0 0,-33-10-4 16,17 9 1-16,16-9-2 0,0 1 3 15,-33-1-10-15,17 0-9 0,16-9 5 0,-33-1-5 16,0 11-1-16,0-20-5 0,0 10 0 16,-16-10 2-16,16 1-2 0,0-1-2 0,-33-8-7 15,33-1-53-15,-33-9-33 0,0 9-27 0,33-18-11 16,-33-1-10-16,0 1-10 0,0-10-8 15,0 0-3-15,0-9 0 0,0-9 18 0,0 0 24 16,0-1 25-16</inkml:trace>
  <inkml:trace contextRef="#ctx0" brushRef="#br0" timeOffset="-129441.77">10831 15990 12 0,'-49'-28'9'0,"32"9"4"0,-16 1 1 0,0-1 0 0,0 0-2 0,0 1 0 0,0-1 1 0,16 10 4 0,17-10-3 0,0 10-2 16,-33-10-2-16,33 10-1 0,0-10-1 0,0 10-3 15,0 0 0-15,33-10-3 0,-33 10 1 16,17-10 3-16,-1 1 3 0,1-10 4 0,16 9 3 15,0-9 1-15,0 10-4 0,0-10-1 16,0 0 5-16,17 0 0 0,16 0-4 0,-33 10-4 16,17-10-2-16,16 0 2 0,0 9-1 0,0-9 0 15,-16 10 3-15,16-10 3 0,0 9-1 16,-16 0-2-16,16 1 0 0,0-1-8 0,-33 1 4 16,17 8-2-16,-1-8-5 0,1 8 3 15,-17 1-1-15,0 0 1 0,0 0-1 0,-33-1 12 16,17 10 13-16,-1-9 4 0,-16 9-3 15,17 0-5-15,-17 0-5 0,0 0-2 0,16 0-1 16,-16 0 6-16,0 0-1 0,0 0-3 0,0 0 0 16,0 0-4-16,17 0 1 0,-17 0 1 15,0 9-3-15,33-9 1 0,-33 10-1 0,0-1-6 16,0 0 0-16,33 0-6 0,-33 1 3 16,0-10 3-16,33 18 6 0,-33-8 16 0,0 8 36 15,33 1-4-15,-33-1-14 0,17 1-9 0,-1 0-5 16,1 9-2-16,-1-10-9 0,34 10-2 15,-50 0 1-15,33 9-4 0,0-9 6 0,-33 9 17 16,33 1-10-16,-16-1-11 0,16 0-4 16,0 9-6-16,0 1-5 0,0-1-3 0,0-8 6 15,0 17-8-15,0-8-1 0,0 0 10 0,17-1-7 16,-17 1-5-16,0-1 11 0,0 1-6 16,-16-1 0-16,16-9 2 0,0 10-2 0,0-10 0 15,0 0 6-15,0 0-6 0,-17-9-6 0,18 10 3 16,-18-11 3-16,17 1 0 0,-16 0 7 0,16 0-7 15,0-9 0-15,-33 9 5 0,33 0-3 16,-33-10 9-16,16 10 6 0,1-9 9 0,-17 9 23 16,16-10-14-16,-16 1-7 0,0 9-8 15,0-10-10-15,0 1 1 0,0-1-4 16,0 1 2-16,-16 0 13 0,16-1 12 0,-17 1 10 16,1-1 14-16,-17 1 4 0,33 0-5 0,-33-1 2 15,-17 1-8-15,17 0 0 0,0 8-5 16,0-8-36-16,-33 9-10 0,16-9 0 0,-16 8 0 15,0 11 0-15,0-10 0 0,-17 9 0 0,17 0 0 16,-50 0 0-16,17 10 0 0,0-1 0 0,16-9 0 16,-16 10 0-16,16-1 0 0,-16 1 0 15,33-10 0-15,16-9 0 0,-16 0 0 0,0-9 0 16,16-10-36-16,17 0-44 0,33 0-1 16,-33-9-11-16,33 0-2 0,0 0-22 0,-33-9-27 15,33 9-29-15,0-9-25 0,0-10-14 16,0 10 7-16,0-10 13 0,33 1 27 0,-33-1-95 15</inkml:trace>
  <inkml:trace contextRef="#ctx0" brushRef="#br0" timeOffset="-127593.71">15098 15711 66 0,'0'0'88'0,"-17"0"-16"0,17-10-12 0,0 10 6 0,-16 0 4 0,16 0-10 0,0 0-29 16,0 0-2-16,0 0 32 0,0 10 17 0,0-1-5 15,0 0-20-15,0 10-9 0,0-1 13 0,0 1 22 16,16 0 1-16,-16 9-20 0,17-10-16 16,-1 10-9-16,-16-9-4 0,33-1 12 0,-33 10 3 15,33-9 3-15,-33-1-8 0,34-8 4 16,-34 8-3-16,16-8 0 0,1-1 1 0,-1 0 7 16,1-9-1-16,-1 0 0 0,1 0-4 0,-1 0 17 15,17-9-16-15,-33 9-9 0,0-9 4 16,0-1-2-16,33-8-1 0,-33 8-35 0,0-8-3 15,0 9 0-15,0-1 0 0,0-18 0 0,0 0 0 16,0 10 0-16,-33-1 0 0,33 1 0 16,0-1 0-16,-33 0 0 0,33 1 0 0,-16-1 0 15,-1 1 0-15,17 8 0 0,-16 1 0 0,-1-10-71 16,1 10-109-16,16 0-38 0,-17-1-31 16,17 1-13-16,0 0 10 0,-16 0 24 0,16-1 34 15,16 10 37-15,-16-9-73 0</inkml:trace>
  <inkml:trace contextRef="#ctx0" brushRef="#br0" timeOffset="-127193.96">15511 15692 50 0,'0'19'66'0,"17"-10"-13"0,-17 10-10 0,0-10 10 0,0 0 5 0,0 0 4 0,16 1 10 0,-16 8 21 0,0-8-16 0,33-1-12 0,-33-9-12 0,0 9-10 0,0-9 20 16,0 0 27-16,0 0 23 0,0 0-38 16,0 0-30-16,0 0-25 0,33-9-8 0,-33 0-5 15,0-1-5-15,0-8-2 0,0 8 4 0,0-8-4 16,33-1 15-16,-33 1 11 0,0-1-4 16,0 10 0-16,17-1-6 0,-17 1-10 0,17 0-1 15,-17 0-5-15,16 9-3 0,1 0 7 16,-1 0 0-16,1 9 9 0,32 0 19 15,-49 0-1-15,33 1-6 0,-33-1-6 0,33 10-3 16,-33-10-2-16,17 10 4 0,0-10 2 0,-1 0 1 16,1 0-5-16,-17 1-11 0,16-1 3 15,-16 0-6-15,0-9 0 0,0 0 9 0,0 10-8 16,17-10 5-16,-17-10-8 16,0 10-11-16,0-9-49 0,-17 9-57 0,17-9-32 15,-16-1-16-15,16-8-11 0,-17 9-4 16,17-10 0-16,-16 0 19 0,-1 1 29 0,0-1 25 15,17-9-50-15</inkml:trace>
  <inkml:trace contextRef="#ctx0" brushRef="#br0" timeOffset="-126827.35">15941 15553 232 0,'17'0'117'0,"-17"9"-21"0,0-9 13 0,0 0 9 0,0 9-13 0,16 0-5 0,17 1 30 0,-33-1 38 0,0 0 28 0,33 1-70 0,-33-1-55 15,33 10-37-15,-33-10-9 0,0 0-6 0,17 0-12 16,0 1-2-16,-17-1-3 0,16 0 0 0,-16 1-2 16,17-1 0-16,-17 0-14 0,0 1-65 0,0-1-44 15,0 0-50-15,0-9-28 0,0 0-19 16,0 0 6-16,-17 0 21 0,17 0 30 0,-16 0 38 15</inkml:trace>
  <inkml:trace contextRef="#ctx0" brushRef="#br0" timeOffset="-126677.55">15825 15422 52 0,'-33'-9'35'0,"33"0"-8"0,0 9-9 0,-33-10-3 0,33 10-1 0,0-9-7 0,-16 9-4 0,16 0-8 15,0 0-16-15,16 9-13 16,-16-9-9-16</inkml:trace>
  <inkml:trace contextRef="#ctx0" brushRef="#br0" timeOffset="-126227.84">16107 15525 68 0,'0'9'79'0,"16"10"-11"0,-16-10 8 0,0 0 15 0,0 0 6 0,0 1-1 0,17-1 10 0,-17 0 19 0,0 10 20 0,16-10 0 0,-16 1-22 0,17-1-21 16,-17 0-9-16,0-9 4 0,16 9 9 15,-16-9-3-15,0 0 7 0,33 0-15 0,-33 0-17 16,0 0-34-16,0-9-44 0,0 0 0 0,33 0 0 16,-33-1 0-16,0 1 0 0,0-10 0 0,33 10 0 15,-33-10 0-15,0 1 0 0,0 9 0 16,17-10 0-16,-17 10 0 0,16-1 0 0,1 1 0 15,-17 0 0-15,17 9 0 0,-1 0 0 16,1 9 0-16,-17 0 0 16,16-9 0-16,-16 19 0 0,33-10 0 0,-33 1 0 15,0-1 0-15,0 0 0 0,33 0 0 16,-33 1 0-16,0-1 0 0,0-9 0 0,0 9 0 16,33-9 0-1,-33-9 0-15,0 0 0 16,0-10 0-16,0 10 0 0,0-10 0 0,0 10 0 15,0-10 0-15,17 10 0 0,-17 0 0 0,0-10 0 16,16 19 0-16,-16-18 0 0,17 8 0 0,-17 1 0 16,17 9 0-1,-1 9 0 1,-16 1 0-16,17-10-310 16,-17 18-40-16,0-18-6 15,0 0 15-15,0-18 48 0</inkml:trace>
  <inkml:trace contextRef="#ctx0" brushRef="#br0" timeOffset="-124462.3">21249 15125 121 0,'-16'-28'52'0,"16"9"-19"0,-17 1 6 0,1-1 9 0,16 10 20 0,0-1 19 0,-17 1 23 0,17 0 15 0,0-1-9 16,0 10-37-16,0 0-37 0,-16 0-16 15,16 0 13-15,16 10 50 0,-16-1 27 0,0 0-12 16,17 10-22-16,-17 0-29 0,0-1-13 0,16 1-15 16,-16 9-7-16,0-10-9 0,17 10-1 15,-17-9-2-15,0-1-6 0,16 10 0 0,-16-18 0 16,0 8 2-16,17 1-6 0,-17-1 2 16,0-8-1-16,0 8-74 0,0-8-64 0,16 8-40 0,-16-18-16 15,0 0 6-15,0 0 2 0,0 0 14 16,0 0 34-16,0 0 29 0</inkml:trace>
  <inkml:trace contextRef="#ctx0" brushRef="#br0" timeOffset="-124079.06">20968 15087 34 0,'-16'10'19'0,"16"8"-6"0,-33 10-4 0,33 0 4 0,0-9 7 0,-33 27 12 0,33-27 8 0,0 9 8 0,0 9-1 0,0 0-2 0,33-18 7 0,-33 9 11 16,33 0 13-16,-33-10 13 0,33 10 3 0,-17-28-4 15,17 9-1-15,0 1 6 0,34-10-1 16,-34 0-13-16,0 0-3 0,16-10 1 0,17 1-19 16,-32-19 4-16,15 10-21 0,-16-10-13 0,17 0-5 15,-1 9-5-15,-15-18-3 0,15 0-7 0,-16 0-1 16,-16 9 18-16,16-10 33 0,-17 1 10 15,-16 9 2-15,0-9-14 0,0 0-22 0,-16 0-18 16,-1 0-9-16,-16 9 2 0,0 0-6 16,0 0 2-16,17 0-5 0,-51 9 0 0,18 1-2 15,-1 8 2-15,1 10 1 0,15 0-9 0,-32 0 6 16,17 10-17-16,16-1-31 0,-33 10-38 16,16 9-31-16,0-28-34 0,1 18-18 0,16 1-1 15,0-1-1-15,-17-8 12 0,17 8 14 0,16-8 12 16,1 17 14-16,-1-27 14 0,1 10 16 15,16-10 10-15</inkml:trace>
  <inkml:trace contextRef="#ctx0" brushRef="#br0" timeOffset="-121531.3">22605 11646 22 0,'33'0'26'0,"-33"18"8"0,0-18 8 0,0 0 4 0,0 0 7 0,0 0 1 0,0 0 10 0,0-18-4 16,0 18 2-16,0 0 0 0,0 0 10 0,0 0-8 16,0-19 5-16,17 19-13 0,-17-9-19 15,0 9-6-15,0-9 1 0,0 9-8 0,-17-10 3 16,17 10-16-16,0-9 7 0,0 0-5 0,0 9-6 16,0-10 4-16,0 10-6 0,-33-9 0 15,33 9-1-15,0-9 0 0,-33 9 1 0,33 0-1 16,-16-10-4-16,-1 10 2 0,1 0-2 15,-1 0-2-15,1 0 4 0,-17 0 1 0,16 0-2 16,0 0 1-16,-16 0-5 0,33 10 6 16,-49-10-1-16,16 9 0 0,0 0-4 0,0-9 0 15,-1 10 2-15,34-1 0 0,-66 0 3 0,50-9-5 16,-17 10 0-16,0-1 2 0,0-9 2 16,16 0-2-16,0 0 0 0,17 9 5 0,-33-9-8 15,33 0 6-15,0 0-5 0,-33 0-1 16,17 0 4-16,16 0-4 0,-17 0 3 15,17 0 5-15,0 0-11 0,0 0 9 16,0 0 1-16,0 0-9 0,-16 0 3 0,16 0-1 16,0 0 1-16,0 19 5 15,0-19-5-15,0 0 5 0,0 18-3 16,0-18 0-16,-17 10 1 16,17-1-1-16,0 0 0 0,0 1 3 0,0-10 3 15,0 9-1-15,0 0 25 0,-16 1 40 0,16 8 0 16,0 1-26-16,0-1-14 0,0-8-16 15,0 8-5-15,0 1-2 0,0-1 2 16,-17 20 1-16,17-20 0 0,0 1 1 0,0 9 10 16,0 9 19-16,0-9-3 0,0 0-9 0,0 9-11 15,17 9-2-15,-17-18-7 0,0 10 2 16,0-1-3-16,0-9-5 0,0 9 1 0,16 0 9 16,-16 0-4-16,0 1 8 0,0-1-5 15,17 9-3-15,-17-18-2 0,0 9 4 0,0 1-4 16,16-11-2-16,-16 1-2 0,0 0 1 0,0 10 0 15,17-11-2-15,-17 1 6 0,0 0-9 16,0 9 10-16,0-18-4 0,0 9-9 0,0 0 7 16,0 0-2-16,0 9 0 0,0-9 1 0,0 0 1 15,0 0-1-15,0 9 3 0,0-28 0 0,0 19-9 16,-17 0 5-16,17-9-3 0,0-1 6 16,0 1-2-16,0-1 1 0,0 1 4 15,-16-10-2-15,16 10-10 0,0-10-1 0,0 1 9 16,0 8-2-16,0-18 0 0,0 9 7 15,0-9-5-15,-17 10-2 0,17-10 2 0,0 9-2 0,0-9-3 16,0 9 7-16,0-9-1 0,0 10-5 16,0-1 3-16,0 0-1 15,0 1 0-15,0-1-3 0,0 0 3 16,0 0 5-16,17 10-5 0,-17-19 4 16,0 0-7-16,0 0 3 0,0 0 7 0,0 0-13 15,0 9 10-15,0-9-2 0,0 0 0 16,0 0 2-16,0 0 2 0,0 0 0 0,0 0 1 15,16 0-11-15,-16 0 8 16,0 0-7-16,17 0 8 0,-1 0-1 16,-16 0-10-16,33 0 8 0,-33-9-2 0,33 9 3 15,-33 0-5-15,0 0 7 0,17 0-11 16,0 0 12-16,-1 0-9 0,1 0 1 0,-1-19 3 16,1 19-1-16,-1-9-5 0,17 9 9 15,0 0-4-15,-33 0 0 0,33-9 5 0,-16 9-1 16,16 0-4-16,-16-9 3 0,16 9 1 0,0 0-4 15,-17 0 0-15,17-10 2 0,0 10 0 0,1-9 2 16,-1 9 6-16,16-9-1 0,-16 9 5 16,0-10 1-16,0 10 6 0,17-9 3 15,-17 9-5-15,0-9-9 0,33 9-2 0,-33-10 2 16,-16 10-6-16,16-9 3 0,0 9-9 0,0 0 10 16,0 0-8-16,0 0 2 0,0-18 2 15,-16 18-4-15,-1-10 4 0,18 10-2 0,-18 0 2 16,1-9-7-16,-1 9 4 0,1 0 3 0,-1 0-4 15,-16 0 8-15,33 0-5 0,-33 0-5 0,0 0-1 16,0 0 6-16,0 0-5 0,33 0 4 16,-33 0 3-16,0 0-9 0,0 0 2 15,0 0 5-15,0 0-2 16,0 0-4-16,0 0 4 0,0 0 6 0,0 0-9 0,0 0-1 16,0 0 10-1,0 0-10-15,0 0-5 0,0 0-28 16,0 0-51-16,0-9-33 0,0 9-23 15,0 0-10-15,0 0-23 0,0-10-13 0,0 10-1 16,0-9 8-16,0 9 18 0,0-9 18 0,0 9 21 16,0-10-74-16</inkml:trace>
  <inkml:trace contextRef="#ctx0" brushRef="#br0" timeOffset="-115254.23">26888 11553 17 0,'0'0'4'0,"0"9"-1"0,0-9 5 0,0 0 6 0,0 0 0 0,0 0-4 0,0 0-3 0,0 0-2 0,0 0 4 0,0 0 1 0,0 0 5 0,0 0 3 15,0 0 1-15,0 0-2 0,0 0-3 16,0-9-1-16,0 9 0 0,0 0 7 16,0-10-1-16,0 10 0 0,0 0 3 0,0 0-2 15,0-18 3-15,0 18 1 0,0-19 3 16,-16 19-2-16,16-9 6 0,0 0 3 15,0-1 2-15,0 1-2 0,0 0-4 0,0-1 0 0,0 10-6 16,0-9-8-16,0 0-6 0,-33 0-1 16,33 9-3-16,0-19-4 0,0 19 5 0,0-19-5 15,0 10 0-15,0 0 0 0,0-1-1 16,0 1 1-16,0 0-2 0,0 0 3 0,0 9-1 16,0-10-7-16,0 1 5 0,0 0 0 15,0 9 4 1,0 0-7-1,0 0 5-15,0 0-4 0,0 0-1 0,0 0-1 16,0 0-16-16,0 0-19 0,0 0-10 16,0 0-7-16,0 0 1 0,0 0-2 0,0 0 0 15,0 0-10-15,0 0-7 0,33 0 6 0,-33 0 6 16</inkml:trace>
  <inkml:trace contextRef="#ctx0" brushRef="#br0" timeOffset="-114487.96">28360 11302 49 0,'0'0'39'0,"0"0"-12"0,0 0-4 0,0-19 10 0,-17 19 15 0,17 0 7 0,0 0 1 0,0 0-5 0,0-19-11 16,0 19-10-16,0 0-14 0,0 0-7 15,0 0-5-15,0 0 3 0,0 19 13 0,0-19 13 16,0 19 4-16,0-10 7 0,0 0-1 0,0 10-7 16,0-1 0-16,0 1-3 0,0 9 6 0,0-9-6 15,0-1 4-15,0 1-7 0,0-1-4 16,0 1-7-16,0 9-7 0,0-28-8 16,0 18 2-16,17 1-4 0,-17-10 3 0,0 10-3 15,0-10 0-15,0 1-2 0,17-1 2 0,-17 0 0 16,0-9 0-16,0 19-2 0,0-19 2 0,0 0-4 15,0 0-1-15,0 18 3 0,0-18 3 16,0 0-1-16,0 0-1 16,0 0-4-16,0 0 5 0,0 0-14 15,0 0-29-15,0 0-15 0,0 0-19 0,0 0-5 16,0-18-8-16,0 18-13 0,0 0-7 0,0 0-1 16,0-19 12-16,0 19 25 0,0-9 3 15</inkml:trace>
  <inkml:trace contextRef="#ctx0" brushRef="#br0" timeOffset="-113472.14">30229 11302 19 0,'0'0'25'0,"0"0"-9"0,0-19-4 0,-17 19 1 0,17 0 9 0,0 0 5 0,0 0 2 0,0 0-1 0,0 0-6 0,0-19-9 15,0 19-3-15,0 0-4 0,0 0-2 16,0 19 7-16,0-19 6 0,0 0 2 0,0 19 6 16,0-10 6-16,0 10 4 0,0-1 10 0,0 1 1 15,0-1 5-15,0 1-1 0,17 9-6 16,-17-10-7-16,0 10 8 0,0-9 0 0,0 9-17 15,0-10 6-15,0 10-3 0,16-9-4 0,-16 0-14 16,0-1 0-16,0 1-5 0,0-1-6 16,17-8 2-16,-17-1-8 0,0 0 2 0,0 1 8 15,0-1-6-15,16 0 0 0,-16-9-4 16,0 10-24-16,0-10-22 0,0 0-16 16,0 0-18-16,0 0-23 0,0 0-16 0,0-10-3 15,0 10 22-15,0-9 21 0,0 9-48 16</inkml:trace>
  <inkml:trace contextRef="#ctx0" brushRef="#br0" timeOffset="-112653.15">31849 11302 28 0,'0'0'27'0,"0"0"-12"0,0-19-4 0,0 19 3 0,0 0 10 0,0 0 8 0,0 0-4 0,0 0-11 0,0 0-9 0,0 0-5 16,0 0 7-16,-16 0 6 0,16 19 14 0,0-19 7 15,16 9 5-15,-16 0-4 0,0 10-6 16,0-1 2-16,0-8 3 0,0 27-4 0,0-18 0 16,17-10-3-16,-17 9-5 0,0-8-9 15,0 8-13-15,16 1 1 0,-16-10-2 0,0 10 0 16,0-1-1-16,17-18-1 0,-17 10 0 15,0-1 4-15,0 0-4 0,0-9-25 16,0 10-29-16,0-10-20 0,0 9-13 16,0-9-10-16,-17 0 3 0,17 9 10 0</inkml:trace>
  <inkml:trace contextRef="#ctx0" brushRef="#br0" timeOffset="-111739.96">24375 12511 49 0,'0'0'25'0,"-17"0"-14"0,17 0-2 0,0 0 0 0,-16 9 6 0,16-9 2 0,0 9 3 0,0-9 1 0,-17 10-1 0,17-1-3 0,0 0-2 15,0 1 0-15,0-1-3 0,0 10-1 0,0-19-3 16,0 18-4-16,17-18 2 0,-17 9-6 16,0 1 3-16,16-1-5 0,-16 0 2 0,0-9 2 15,0 10-2-15,0-10-2 16,0 0-16-16,17 9-13 0,-17-9-12 0,0 0-9 16,0-9-3-16</inkml:trace>
  <inkml:trace contextRef="#ctx0" brushRef="#br0" timeOffset="-106478.3">25698 12548 4 0,'0'0'4'0,"0"0"-1"0,0 0 2 0,0 0 4 0,0 0 1 0,0 0-1 0,0 0 1 0,0 0-2 0,0 0-2 0,0 0 1 16,-17 0-1-16,17 0 0 0,0 0 2 15,0 0-1-15,0 0 0 0,0 0 1 0,0 0 1 16,0 0-2-16,0 0 1 0,0 0 1 15,0 0-2-15,0 0-1 0,0 0-2 0,0 0-1 0,0 0-1 16,0 0 1-16,17 0-2 0,-17 0 1 16,0 0-1-16,16 0-1 0,-16 0 2 15,0-9 0-15,17 9-1 0,-1 0 1 16,-16 0 0-16,17-10-2 0,16 10 0 0,-33 0 0 16,16 0 1-16,-16 0 1 0,17 0-1 0,-1 0-1 15,1 0 0-15,0 0 0 0,-1 0 3 16,1 0-1-16,-1 0-2 0,1 0 2 15,-1-9-4-15,1 9 2 0,16 0 2 16,-33 0-2-16,0 0 2 0,16-9-4 0,1 9 2 16,-1 0 0-16,1 0 1 0,0 0-1 0,-1 0 0 15,1 0 0-15,-1 0 0 0,1 0 0 16,-1-9 0-16,1 9 2 0,16 0-2 0,-33-10 0 16,33 10 0-16,-17 0 0 0,1 0 0 15,0 0 0-15,16 0 2 0,-17 0-2 0,1-18 0 16,16 18 0-16,0 0 0 0,-33 0 0 0,33 0-2 15,-17 0 2-15,1 0 0 0,-1 0 0 16,1 0 0-16,0 0 0 0,-1 0 2 0,1 0-2 16,-1-19 0-16,1 19 0 0,16 0 0 15,-33 0 0-15,16 0 1 0,1 0-1 0,-1 0 0 16,1-9 0-16,-1 9-2 0,1 0 2 0,0 0 0 16,-1 0 0-16,1 0 0 15,-1-10 1-15,1 10-1 0,16 0 0 16,-33 0 0-16,16 0 0 0,1-9 0 15,-1 9 0-15,1 0 0 0,-1 0 0 16,1 0 0-16,-1 0 0 0,1 0 2 16,0 0-4-16,-1 0 2 15,1 0 0-15,16 0 0 16,-33-9 0-16,0 9 0 0,16 0 0 16,1 0 0-16,-1 0 0 15,-16 0 2-15,17 0-2 0,-1 0 0 16,-16 0-2-16,17 0 2 0,-17 0 2 15,16 0-1-15,-16 0-3 0,17 0 2 16,0 0 0-16,-1 0 0 16,1 0-2-16,16 0 2 15,-33-9 0-15,0 9 1 16,16 0-1-16,-16 0 2 0,17 0-2 0,-1 0 0 16,-16 0-2-16,17 0 2 15,-1 0 0-15,1 0 0 16,-1 0 0-1,1 0 1-15,0 0 0 16,-1 0-1 0,-16 0-2-16,17 0 2 0,16 0 0 15,-33 0 0 1,16 0 0 0,1 0 0-16,-17 0-2 15,16 0 2-15,1 0 0 16,-17 0 2-1,16 0-2-15,-16 0 1 16,0 0 0-16,17 0-3 0,-1 0 2 31,-16 0-6-31,0 0-2 0,0 0-4 0,17 0-1 16,-17-10-3-16,0 10-1 0,0 0-3 0,0 0-1 16,16-9-5-16,-16 9-1 0</inkml:trace>
  <inkml:trace contextRef="#ctx0" brushRef="#br0" timeOffset="-102495.46">28740 12529 5 0,'0'0'3'0,"0"0"-1"0,0 0 1 0,0 0 1 0,0 0-1 0,0 0 0 0,0 0 0 0,0 0 3 0,33 0-1 0,-33 0 0 0,0 0 0 16,0 0 0-16,0 0 2 0,0 0-2 0,0 0 1 15,0 0-1-15,0 0 0 0,0 0 2 16,0 0-1-16,0 0 0 0,17 0 0 0,-17 0 0 16,0 0 0-16,17 0 0 0,-17 0 1 15,0 0 0-15,16 0 0 0,-16 0-1 0,0 0 0 16,0 0-2-16,17 0-1 0,-17 0 0 0,16 0 1 15,-16 0-3-15,0 0 2 0,17 0-3 0,-17 0 5 16,16 0-3-16,-16 0 0 0,17 0 1 16,-17 0-2-16,16 0 1 0,-16 0 1 15,17-9-2-15,-17 9 1 0,16 0 2 0,-16 0-2 16,33 0-2-16,-33 0 2 0,0 0 1 0,17 0-5 16,-1-9 5-16,1 9-3 0,-17 0 1 0,17 0 1 15,-1 0 0-15,1 0 0 0,-1 0-2 16,1 0 0-16,-1 0 0 0,1 0 0 15,-1 0 0-15,17 0 3 16,-33 0-3-16,17 0 0 0,-1 0 0 0,1 0 0 16,0 0 0-16,-1 0 0 0,1 0 3 15,-1 0-3-15,1 0 0 0,-1 0 0 16,1 0 0-16,-1-9 0 0,17 9 2 0,-33 0-2 16,17 0 0-16,-1 0 0 15,1 0 0-15,0 0 1 0,-1 0-1 16,1 0 0-16,-1-10 0 0,1 10 0 15,-1 0 0 1,1 0 0 0,-17 0 2-16,16 0-2 0,17 0 0 15,-33 0 1 1,0 0-3 0,0 0 4-16,0 0-1 15,0 0 1-15,0 0-1 16,0 0 0-1,0 0 1 1,0 0-1-16,0 0-3 0,0 0 4 16,0 0-4-1,0 0 4-15,0 0-4 0,0 0 4 16,0 0-1-16,0 0-3 0,0 0 3 31,0 0-3-31,-33 0 3 16,33 0-3-1,0 0 3-15,0 0 1 32,0 0-4-1,0 0 3-15,0 0-3-16,0 0 3 0,0 0 1 15,0 0-4-15,-16 0 2 16,16 0-2-1,0 0 4-15,0 10-2 16,0-10-2-16,0 0 0 16,0 0 4-1,0 0-1-15,-17 0-1 0,17 9 0 16,0-9 1 31,-16 0-1-32,16 0 1 17,0 0-3-32,0 0-4 0,0 0-7 0,0 0 3 15,0 0-2-15,0 0-5 0,0 0-6 16,0 0-2-16,0 0-5 0,0 0 0 0,0 0 3 16</inkml:trace>
  <inkml:trace contextRef="#ctx0" brushRef="#br0" timeOffset="-100882.96">30030 12576 5 0,'0'0'3'0,"0"0"0"0,0 0 2 0,0 0 0 0,0 0 3 0,0 0 0 0,0 0 0 0,0 0 0 0,0 0 0 0,0 0 0 0,0 0 0 0,0 0-1 16,0 0 1-16,0 0-1 0,0 0-1 0,0 0 0 15,0 0 0-15,0 0 1 0,0 0-2 16,0 0 2-16,0 0-2 0,0 0 0 0,0 0 0 15,0 0 2-15,0 0 0 0,0 0-2 16,0 0 2-16,0 0 0 0,0 0 1 0,0 0 0 16,0 0-3-16,0 0 3 0,0 0 0 0,0 0-2 15,0 0 1-15,0 0-1 0,0 0-3 0,17 0-3 16,-17 0 3-16,0-9-3 0,16 9 2 16,1 0-2-1,-1 0 1-15,1 0 1 0,-1-10-2 16,1 10 0-16,-1 0-2 0,1 0 2 15,0-9 0-15,-1 9 0 0,1 0-2 0,-1-9 4 0,17 9-2 16,-16 0 0-16,-1-10 0 0,1 10 0 16,-1 0 0-16,1 0 0 0,16-9-2 15,-16 9 3-15,-17 0 1 0,16 0-2 0,1 0-3 16,-1-9 3-16,1 9 0 0,-1 0 0 0,1 0 0 16,-1-9 0-16,1 9 0 0,-1 0 0 15,1 0 0-15,-1 0 0 16,1 0 0-16,-17-10 0 0,17 10 1 15,-1 0-1-15,1 0 0 0,-1 0 0 0,1 0-2 16,-1 0 2-16,1 0 2 0,-1 0-2 16,1 0 0-16,-1 0 0 15,-16 0 1-15,17 0-1 16,-17 0-2-16,16 0 2 16,-16 0 1-16,0 0-3 15,0 0 3-15,17 0-1 0,-17 0 1 16,0 0 0-1,0 0-3-15,0 0 2 0,0 0 1 47,16 0-1-47,-16 0-2 0,0 0 5 16,0 0-5-16,0 0 0 16,0 0 3-16,0 0 0 15,0 0-3 1,0 0 3-16,0 0 1 0,0 0-5 15,0 0-2-15,0 0-2 0,0 0-4 16,0 0-1-16,0 0-1 0,0 0 0 16,0 0-4-16,0 0 2 0,0 0-4 0,-16 0 1 15,16 0-1-15,0 0-1 0,0 0 1 0,0 0 0 16,0 0-16-16</inkml:trace>
  <inkml:trace contextRef="#ctx0" brushRef="#br0" timeOffset="-97619.4">31419 12502 5 0,'0'0'3'0,"0"0"0"0,0 0 1 0,0 0 0 0,0 0 2 0,0 0 1 0,0 0-1 0,0 0 0 16,0 0-2-16,0 0-2 0,0 0-1 15,0 0 0 1,0 0 0 0,0 0-5-1,0 0-2-15,0 0-1 0,0 0-1 16,0 0 0-16,0 0-7 0</inkml:trace>
  <inkml:trace contextRef="#ctx0" brushRef="#br0" timeOffset="-97402.81">31436 12502 3 0,'0'0'4'0,"0"0"-2"0,0 0 0 0,0 0 0 0,0 0 0 0,0 0-1 0,0 0 0 16,0 0 0-1,0 0-3 1,0 0-1 0,0 0-3-16,0 0 2 0</inkml:trace>
  <inkml:trace contextRef="#ctx0" brushRef="#br0" timeOffset="-90625.23">32064 12567 4 0,'0'0'4'0,"0"0"-2"0,0 0 4 0,0 0 2 0,0 0 1 0,0 0 2 0,0 0-1 0,0 0-1 16,0 0-1-16,0 0 1 0,-16 0 3 16,16 0 1-16,0 0 3 0,0 0 0 0,-17 0 2 15,17 0 0-15,0 0-5 0,0 0 5 16,0 0-1-16,0 0 3 0,0 0-2 0,0 0 3 15,0 0-3-15,0 0-1 0,0 0-6 16,17 0-3-16,-17 0 1 0,0 0 4 0,16 0-3 16,1-10 0-16,-1 10-3 0,1 0 5 15,16-9-4-15,-17 9 1 0,17-9-3 0,1 9-3 16,-18 0 1-16,17-10 1 16,0 10-5-16,0 0 1 0,0-9-1 0,0 9 0 15,-16 0 0-15,16 0 0 0,0-9 3 0,-16 9-5 16,16 0 4-16,-17 0-2 0,1 0 0 15,-1 0 0-15,1 0 0 0,-1 0-3 0,-16 0 5 16,17 0 1-16,0 0-5 0,-17 0-1 16,16 0 3-16,-16 0 3 15,17 0-2-15,-17 0 1 0,16 0-4 16,-16 0 0-16,0 0 5 16,17 0-3-16,-17 0-2 15,0 0-1-15,0 0 4 0,16 0 0 16,-16 0-8-1,0 0-7-15,0 0-8 16,0 0-1-16,0 0-3 0,0 0 0 16,0 0-2-16,0 0-4 0,0 0 0 15,0 0-4-15,0 0 1 0,-16 0 1 0,16 0 3 16,0 0 2-16,0 0-22 0</inkml:trace>
  <inkml:trace contextRef="#ctx0" brushRef="#br0" timeOffset="-88160.9">22523 13022 6 0,'0'0'6'0,"-17"0"1"0,17 0 1 0,0 0 1 0,0 0-2 0,0-9-1 0,0 9-2 0,0 0 2 0,0 0-1 16,0 0-1-16,0 0 0 0,0 0 1 0,0 0 1 15,0 0-1-15,0 0 0 0,0 0-2 16,0 0 0-16,0 0 1 0,0 0 0 0,0-9 0 16,17 9-1-16,-17-9 0 0,0 9-2 15,0-10 1 1,16 10 0-16,-16 0 0 0,0-9-1 0,0 9 1 15,0 0 1-15,17 0-1 0,-17 0 1 16,0 0 0-16,16-19 0 0,-16 19-2 16,33 0 2-16,-33 0-2 0,0 0 2 15,33 0-1-15,-33 0-2 0,17 0 5 16,-1 0-2-16,1 19-2 0,0-19-1 0,-1 0 2 16,1 0-2-16,-1 0 3 0,1 0-3 15,-1 0 0-15,17 0 0 0,0 0 2 0,-33 0-1 16,17 0-1-16,16 0 0 0,-16 0 0 0,16 0 0 15,-17 0 1-15,17 0-1 0,0 0 0 16,0 0 0-16,-16 0 2 0,-1-19-1 0,18 19-3 16,-18 0 2-16,17 0 0 0,-16-18 0 15,-1 18 0-15,17-10 1 0,0 1-1 0,-33 9 0 16,17 0 0-16,-17-9 0 0,16 9 0 16,1 0 0-16,-17 0 2 0,16 0-2 15,-16 0 1-15,0 0 3 16,0 0 1-16,0 0-1 15,0 0 1-15,0 0-2 0,-16 0 1 16,16 0-2-16,0 0 1 0,-17 0-3 31,1 9 0-15,16-9 1-16,-17 0-4 16,17 9 3-1,0-9 0-15,0 0-3 0,0 0-5 16,0 0 3-16,-33 10-3 0,33-10 0 0,0 0-1 15,0 0-2-15,0 18-4 0,0-18 0 16,-33 0-2-16,33 0 1 0,0 0-1 0,-16 0-2 16,16 0-25-16</inkml:trace>
  <inkml:trace contextRef="#ctx0" brushRef="#br0" timeOffset="-86160.16">25681 12985 3 0,'0'0'4'0,"0"0"-2"0,0 0 3 0,0 0 2 0,17 0 2 0,-17 0-1 0,0 0-2 0,0 0-1 0,0 0 0 16,16 0 1-16,-16 0 1 0,0 0 1 16,17 0-1-16,-17 0-1 0,0 0 0 0,16 0 0 15,1 0-1-15,-17 0 0 0,33-9-2 0,-33 9 2 16,16 0-1-16,1 0 1 0,-1 0-3 0,1 0 3 16,0 0-2-16,-1 0 0 0,1-19-2 15,16 19 2-15,-17 0-3 0,34 0 1 0,-50 0-1 16,33 0 3-16,-17 0-3 0,18-18 0 15,-18 18 0-15,1-10 0 0,16 10 0 0,-17 0 0 16,34 0 0-16,-50 0-2 0,16 0 2 0,1 0 1 16,16-9-1-16,-16 9 0 0,-1 0 0 15,1 0 0-15,-1 0 0 0,1-9 0 0,-1 9 0 16,1 0 0-16,16 0 0 0,-33 0 0 16,16 0 1-16,1 0-1 0,-1 0 0 15,1 0 0-15,-1-9 0 0,-16 9 1 16,17 0-1-16,-17 0 2 0,17 0-2 15,-1 0 0-15,-16 9 0 16,0-18-2-16,17 9 2 0,-17 9 0 16,16-9 0-1,-16 0 1-15,0 9-1 16,0-9-2-16,0 0 3 0,17 9-1 16,-17-9-2-16,0 10 0 15,0-10-2-15,0 0-1 0,0 0 0 0,0 0 1 16,0 0-2-16,0 0 0 0,0 0 1 15,0 0-2-15,0 0 0 0,0 0-1 0,0 0 0 16,0 0 1-16,0 0-3 0,0 0 1 0,-17 18-1 16,17-18-2-16,0 0 1 0,0-18-7 15</inkml:trace>
  <inkml:trace contextRef="#ctx0" brushRef="#br0" timeOffset="-81132.22">30543 13097 13 0,'-17'0'7'0,"17"0"1"0,0 0 1 0,0 0 2 0,0 9 1 0,0-9 0 0,0 0 0 0,0 0 0 0,0 0-1 0,0 0 4 15,0 0 0-15,0 0 2 0,17 0-1 0,-17 0-4 16,0 0-2-16,16 0-3 0,-16 0-2 15,17 0 4-15,-1 0 1 0,1 0 0 0,0 0-1 16,-1 0 3-16,1 0-2 0,-1-9-1 16,1 9 1-16,-1 0 0 0,1 0-1 15,16 0 2-15,-17 0-1 0,17 0-3 0,-16 0 0 0,16 0 3 16,0 0 6-16,0 0-3 0,0 0-1 16,0 0-3-16,0 0-4 0,0 0 2 0,1-19-4 15,-18 19 2-15,17 0-3 0,-16 0 1 16,16 0-3-16,-17 0 0 0,1 0 0 0,-1 0 1 15,17 0-1-15,-16 0 0 0,0 0 0 16,-1 0 0-16,-16 0-5 0,17 0-4 0,-17 0-6 16,16 0-5-16,-16 0-10 0,17-18-9 0,-17 18-7 15,0 0-9-15,0 0-1 0,0-10 5 16,0 10-43-16</inkml:trace>
  <inkml:trace contextRef="#ctx0" brushRef="#br0" timeOffset="-80101.66">23482 13357 60 0,'-17'0'29'0,"17"-9"-9"0,0 9 0 0,0 0 1 0,0 0 6 0,0-9-7 0,0 9-3 0,0 0-3 15,0 0 6-15,0 9 9 0,0-9 10 0,17 9 5 16,-17-9-1-16,0 10 5 0,16-1 4 0,-16 0 0 15,0 1-5-15,17-1-1 0,-17 0 2 0,16 0 10 16,-16 10 2-16,17-19-5 0,-17 0-7 16,0 9-8-16,16 1 3 0,-16-10 11 0,17 9 8 15,-17-9 5-15,0 0 5 0,17 0 14 16,-17 0-9-16,16-9-2 0,-16 9-20 0,17-10-6 16,-1 1-20-16,17-10-8 0,-33 1-6 15,17-1-3-15,-1 1-11 0,1-1 4 0,-1-9 1 16,17 10-1-16,-16-1-4 0,-1 0-1 0,1-9-4 15,0 10 7-15,-1 8-8 0,17 1-1 16,-33-9 1-16,17 8 5 0,-1-8-2 0,1 18-8 16,-1-10-3-16,-16 10-38 0,17-9-24 15,-1 9-14-15,1 9-10 0,-1-9-3 0,1 0-7 0,0 10-4 16,-1-1-12-16,17 0-13 0,-33 1-11 16,17 8 3-16,-1-9 13 0,1 10 27 0,-1 0 18 15</inkml:trace>
  <inkml:trace contextRef="#ctx0" brushRef="#br0" timeOffset="-73823.38">29336 13050 21 0,'0'0'16'0,"0"0"-2"0,0-9-3 0,-17 9 0 0,17 0 1 0,0-9 1 0,0 9 2 0,0 0-2 0,0 0-2 0,0 0-2 0,0 0-4 16,0 0-1-16,0 0 0 0,0 9 4 0,0-9 1 15,0 9-1-15,17-9 4 0,-17 10 1 0,0 8-4 16,0-18 1-16,16 19 0 0,-16-19-1 16,0 9 6-16,0 0 2 0,17 1 1 0,-17-10 2 15,0 9 6-15,16-9 4 0,-16 9 4 16,0-9 11-16,0 0 15 0,33 0 5 0,-33-9-9 15,0 9-20-15,0-9-14 0,0-1-9 0,17 1-6 16,-17 0-5-16,16-10 2 0,1 1-7 16,0-1 5-16,-1 0 0 0,1 1-2 0,-17-1-5 15,16 10 5-15,1-10 0 0,-1-9-8 16,1 10-11-16,-17 9-12 0,16-10-11 0,17 10-1 16,-33-10-7-16,0 19 0 0,0 0 1 0,17-19-4 15,-17 19-3-15,16 0-5 0,-16 0 1 0,0 0 9 16,0 0 0-16,0 0-32 0</inkml:trace>
  <inkml:trace contextRef="#ctx0" brushRef="#br0" timeOffset="-68428.63">23002 9404 10 0,'0'0'11'0,"-16"0"1"0,16-19-2 0,-17 19-3 0,17 0-2 0,-16-18 1 0,16 18-1 0,-17 0 0 0,1 0 0 0,16 0-2 15,-17 0 0-15,0 0-1 0,17 0 1 0,-16 0 0 16,-1 18-3-16,17-18 4 0,0 0 1 15,-33 19-1-15,33 0 0 0,-33-1 1 0,17 1-1 16,-1 9 1-16,1-10-1 0,-1 1 1 16,1 9-5-16,-1 9 3 0,0-18 0 15,1-1-1-15,16 1-2 0,0 0 0 0,-17 8 0 16,17-8 4-16,0 0-4 0,17-1 2 0,-17-8-2 16,16-1 2-16,-16 0-2 0,17 0 0 0,0 1 0 15,-17-1 0-15,16 0 3 0,1-9-3 16,-1 19 1-16,1-19 1 0,-1-19 0 0,17 19-2 15,-33 0 3-15,0-9 0 0,33 9 1 16,-33-9 1-16,17 9 2 0,-17-10 0 0,16 10 6 16,-16-9 0-16,17 0-1 0,-17 0 1 0,17-1-2 15,-17 10-2-15,0-18 2 0,0 18-3 16,0-19-2-16,0 19-2 0,0-19 1 0,0 10-2 16,0 0-1-16,0 0 2 0,-17-1-2 15,17-8-2-15,0 8 3 0,-17 10-3 0,17 0 3 16,0-18 1-16,-16 18-4 0,16 0 2 15,0-19-1-15,-17 19 0 0,17 0-1 16,0 0-2 0,0 0 0-16,0 0 2 15,0 19 0-15,0-19-2 16,0 0 3-16,0 0 1 0,0 18-5 16,0-18 5-16,0 0-2 15,0 0-3-15,0 10 3 16,0-10-2-16,0 0 4 15,0 9-2 1,0-9-3-16,0 0 5 0,0 0-1 16,0 0 0-1,0 0-1-15,0 0 1 16,0 0-1-16,0 0 2 0,0 0-1 16,0 0-3-16,0 0 4 0,0-9-2 0,17 9 1 15,-17-10-1-15,16 10 2 0,1 0-1 16,0 0-1-16,-1-18 0 0,1 18 1 0,-1 0-1 15,1 0-2-15,-17-19 5 0,16 19-5 16,17 0 2-16,-33 0 0 0,33 0 1 0,-33 0-1 16,17 19 0-16,-17-19 3 15,0 18-2-15,0-18 1 0,16 19-2 16,-16-10 0-16,0 10 3 0,-16-1-3 0,16 1 0 16,0 0 3-16,0-1-3 0,-17 1 0 15,17 9-3-15,0-10 3 0,0 1 0 0,0 0-4 16,0-1-4-16,0 1-11 0,0-1-8 0,17-8-3 15,-17-1-10-15,16 19-6 0,-16-28 1 16,17 18-58-16</inkml:trace>
  <inkml:trace contextRef="#ctx0" brushRef="#br0" timeOffset="-67841.63">22787 10316 18 0,'0'-19'17'0,"0"10"0"0,0-10-3 0,-16 10 5 0,16 0 0 0,0-1 2 0,0 1 1 0,0 9-1 0,-17 0 3 15,17-19-10-15,0 19-6 0,0 0-1 0,0 19 4 16,0-19 3-16,0 9-1 0,0 1 0 15,-16 8 0-15,16 1 1 0,0 9-5 0,0-10-1 16,0 1-1-16,0-1 2 0,0 1-5 0,-17 9-4 16,17-9 3-16,0-1-3 0,0 10 0 15,0-9 0-15,0-1 0 0,0 1-2 0,0-1-1 16,0 1-5-16,0 0-17 0,0-1-7 16,0-8-2-16,0 8-9 0,0-8-5 0,17-1 2 15,-17-9-46-15</inkml:trace>
  <inkml:trace contextRef="#ctx0" brushRef="#br0" timeOffset="-67394.11">22688 10381 23 0,'0'-10'21'0,"0"-8"-6"0,0 18-2 0,0-19 3 0,0 1 0 0,0 18-2 0,0-28-2 0,17 18-1 0,-17-8 1 0,16 9-1 0,-16-1 2 15,17 1 3-15,-17-10 7 0,16 19-2 16,-16-18-3-16,17 18-4 0,-1 0-3 0,-16 0-2 16,33 0 0-16,-33 0-3 0,0 0-4 0,0 0 2 15,33 0-2-15,-33 0 3 0,0 0-4 16,17 0 1-16,-17 0 4 0,0 18-5 0,16-18 0 16,-16 0-1-16,0 19 3 0,0-19-1 15,0 9-1-15,0 1-1 0,0-1 0 0,-16 9 2 16,16-8-2-16,0-1 2 0,-17 10-2 15,17-19 0-15,0 18 0 0,-33-18 0 0,33 19 0 16,-33-19 0-16,33 9-2 0,-16 0 0 0,-1-9 2 16,17 10 3-16,-16-10-3 0,16 9 0 15,-17-9 2-15,17 0-4 0,0 9 2 0,0 1 2 16,0-1-2-16,0 10-2 16,17-19 4-16,-17 18 0 15,16-18-2-15,1 0-2 0,-1 19 2 0,17-19 0 16,-33 9 0-16,33 0 0 0,-33-9 1 15,33 10 0-15,-16-1-1 0,0 0 0 0,-1-9-2 16,17 10 0-16,-16-1 2 0,-1-9-4 0,17 18-14 16,-33-18-5-16,33 0-5 0,-16 19-9 15,-1-19-7-15,-16 0 0 0,17 19-2 0,0-19-45 16</inkml:trace>
  <inkml:trace contextRef="#ctx0" brushRef="#br0" timeOffset="-65813.42">23283 9181 8 0,'0'-9'9'0,"0"-1"1"0,0 10 0 0,0 0-1 15,0-18-2-15,-33 18 1 0,33-19 0 0,0 19 1 0,0 0-1 0,0-19-1 0,0 19 0 0,-33-9-1 16,33 9-1-16,-16-9 1 0,-1 9-3 16,1-9 1-16,-17 9 0 0,16 0 1 0,-16-10 0 15,16 10 0-15,-16 0-1 0,0 0 0 0,17 0 0 16,-17 0-2-16,0 0 0 0,16 0-2 16,-16 0 1-16,16 0 1 0,-16 0-2 15,0 0 0-15,0 10 0 0,17-10 0 0,-17 0 0 16,-1 0 0-16,1 9 0 0,33-9 1 15,-33 9-1-15,-33 0 0 0,33-9 2 0,0 19-2 16,-17-19 0-16,17 19 0 0,-16-19 0 0,16 0 0 16,0 18 0-16,0-18 0 0,-1 0 0 15,34 0 0-15,-33 0 0 0,33 10 0 0,-33-10 0 16,17 0 0-16,16 0-2 16,-17 0 2-16,17 9 0 0,0-9 1 0,0 9 1 15,0 0 2-15,17-9-2 0,-17 10-2 0,16 8 0 16,-16 1 2-16,33-19 0 0,-33 19-2 15,33-1 1-15,-33-9-1 0,17 19 0 16,16-9 0-16,-16 9 0 0,-1 9 0 0,1-18 0 16,-1 18 0-16,1-9 0 0,-1 18 0 0,-16-8 0 15,33 17 0-15,-33-17 0 0,0 8 0 16,0 1 2-16,0 8-2 0,0 1 0 0,-33 0-2 16,33 9 2-16,0-18 0 0,0 8 1 15,0-8-1-15,0 9 0 0,0-19 0 0,0 9 0 16,0 10-2-16,0-19 2 0,0 1 0 15,0 8 0-15,0-9 0 0,0 10 2 0,33-10-2 16,-33 10 0-16,0-10 0 0,0 0-2 16,0 0 2-16,0 0 2 0,0 10-2 0,0-28-2 15,33 8 2-15,-33 1 2 0,0 0-2 0,0-9 0 16,0-1 0-16,0 10 0 0,17-18 0 16,-17 8 0-16,0-8 0 0,0 8 0 0,0 1 0 15,17-19 0-15,-17 0 2 0,0 9-2 16,0-9 3-16,0 0 6 0,16 9 3 0,-16-9 4 0,0 0-6 15,0-9-2-15,17 9-5 0,-17-9-1 16,16 9-2-16,1 0 4 0,-1-19-4 16,1 19 0-16,-1 0 1 0,17-18 1 0,0 8-2 15,-16 1 0-15,16 9 0 0,-16-9 0 0,16 9 0 16,0-10 0-16,16 10 0 0,-49 0-2 16,33 0 2-16,0 0 0 0,-16 0 1 0,16 0-1 15,0 0 0-15,0 0 0 0,0 0 2 16,0 0-1-16,-16 0-1 0,16 0-2 0,0-9 2 15,0 9-3-15,-16-9 3 0,32-1 1 16,-16 10-1-16,-16-9 0 0,-1 0 0 0,17 9 2 16,-16-19-4-16,16 19 4 0,-16-18 0 0,-1 8-2 15,17-8 0-15,-33-1 0 0,17 10 6 16,-17-10 2-16,16-9-3 0,1 0 2 0,-17 10-5 16,16-19 3-16,-16 18-1 0,17-27 0 15,-17 8-1-15,0 1-1 0,0-9 1 0,0-1 0 16,0 1-3-16,-17-10 3 0,17 9-1 0,-16-18 1 15,16 9-3-15,-17-9 0 0,1 9 0 16,16-18 0-16,-17 9 1 0,17 9-1 0,-33-9 2 16,17 9-1-16,-1 10-1 0,1-10 0 0,-1 9 0 15,0 10-2-15,1 0 2 0,16 9-2 16,-17-9 2-16,17 0-3 0,0 9-1 0,0 9-4 16,0 0-7-16,0-18 0 0,0 28 1 15,17-10 0-15,-17 10 0 0,16 0 0 0,-16-1-4 16,17 10 0-16,-17-9-2 0,17 9-1 15,-1 9-2-15,1-9-1 0,-17 10-12 0</inkml:trace>
  <inkml:trace contextRef="#ctx0" brushRef="#br0" timeOffset="-59568.86">24474 11311 20 0,'0'0'20'0,"33"-9"-2"0,-33 9-3 0,0 0 1 0,0 0-1 0,0 0-1 0,0-19 3 0,0 19-3 16,0 0-2-16,0 0 0 0,0 0-3 0,0-19 1 16,0 19 0-16,0-9 1 0,0 9 2 15,0 0 2-15,0-9 0 0,0 9-4 0,0-9-2 16,-33 9-4-16,33-10-5 0,-17 10 3 0,1-9 0 16,-1 9-3-16,1-9 0 0,-1 9 2 15,-16 0-1-15,17-10-1 0,-1 10 3 0,-32 0 1 16,15 0-3-16,1-9 1 0,0 9-2 0,0 0 3 15,0 0-1-15,0 0-1 0,0 0-1 16,0 0 1-16,0 0-1 0,0 0 0 0,0 0 0 16,16 0 0-16,-32 0 0 0,15 0 1 15,1 0 1-15,17 0-2 0,-17 0 0 0,16 0 0 16,1 9 0-16,-1-9 0 0,-16 0 0 0,17 0 0 16,16 10-2-16,-17-10 0 0,1 0 2 15,16 9 0-15,-17-9 0 0,0 9 0 0,17 1 0 16,-16-10 1-16,16 9-1 0,-17 0 0 15,17 0 0-15,-16 10 1 0,16-19-1 0,-17 19-3 16,17-10 1-16,-16 0 2 0,16 1 3 0,-17 8-5 16,17-9 3-16,0 1-1 0,0 8 1 15,-33 1-1-15,33 0-2 0,0-10 2 16,-16 9 0-16,16-8 0 0,-17 8 0 0,17 1 0 16,0-10 0-16,-16 10 0 0,16-1 0 0,0-8-2 15,-17-1 2-15,17 10 0 0,0-10 0 16,0 0 1-16,0 10-1 0,-17-10 0 0,17 10 1 15,0-1-1-15,17-18 0 0,-17 19 0 0,0-10 0 16,0 10 0-16,17-10 2 0,-17 1-1 16,16 8-1-16,-16 1 0 0,17-19 0 15,-17 18 0-15,16-8 2 0,-16-1-4 0,33 10 2 16,-33-10 0-16,0 0 0 0,17 19 0 0,-17-28 0 16,16 19-2-16,-16-1 6 0,17-18-4 15,-17 19 0-15,16-10 0 0,-16 10 0 0,0-10 0 16,17 19-2-16,-17-9 2 0,0-19 0 15,16 9 1-15,-16 0 1 0,17 10-2 0,-17-10 0 16,17 0 0-16,-17 1 0 0,16-1 3 0,1 0-2 16,-1 10 4-16,-16-19 0 0,33 18 0 15,-33-18-1-15,33 0-2 0,-16 10 2 0,-1-1-2 16,17 0-2-16,-16-9 2 0,-1 10 3 16,18-10-5-16,15 9 4 0,-49-9-3 0,33 9-1 15,-16-9 0-15,16 10 0 0,-17-10 1 0,1 9-1 16,16-9 2-16,-16 9-1 0,-1-9 1 15,17 0-2-15,-33 0 0 0,33 19 0 0,-16-19 0 16,-1 0 4-16,1 0-2 0,16 0-2 16,-17 0 0-16,1 0 3 0,0 0 1 0,32 0-3 15,-49 0 0-15,33 0-1 0,-16 0 0 0,-1-19 2 16,17 19-2-16,-16-9 0 0,16 9 1 16,0 0 2-16,0-9-3 0,-33 9 0 0,17-10 0 15,16 10 1-15,-17-9-1 0,17 0 1 16,-16 9-3-16,-1-10 0 0,1 10 2 0,16-9 2 15,0 0-2-15,-33 9 0 0,17-10 2 0,16 10-2 16,-17 0 1-16,1 0-3 0,-1-18 2 16,1 18 2-16,-1 0-2 0,1-19-2 0,16 10 3 15,-33 0-1-15,33-1 0 0,-16 1 2 16,-1 0-5-16,1-1 3 0,-1 1 3 16,1-9-1-16,-1 18-2 0,1-19 0 15,-17 19 0-15,16-19-3 0,-16 1 3 0,17 8 2 16,-17-8-4-16,33 9 3 0,-33-1-1 15,0-8 1-15,0-1-1 0,0-9 0 16,33 10 0-16,-33-10 0 0,0 18 1 0,0-27 1 0,0 19-2 16,0-10 0-16,0 0-3 0,0 0 5 15,0 0 0-15,0-9-2 0,-33 9 0 0,33 0 0 16,0-9-2-16,-33 9 3 0,16-9-1 16,1 18 0-16,-1-28 1 0,-16 20-1 15,17-1 2-15,-17 9-4 0,16-18 0 0,-16 18 2 16,0-9 0-16,0 10 1 0,0-1-1 0,0 1-2 15,0 8 3-15,16-8-1 0,-16 8 0 0,0 1 2 16,0 0-6-16,0-1 4 0,0 10 0 16,16-9 0-16,-16 9-2 0,0 0 4 0,33 0-2 15,-33 0-2-15,16 0 2 0,1 0 0 16,-1 0-4-16,1 0-4 0,-1 0-5 0,17 9-5 16,-16-9 2-16,16 10-2 0,-17-10-2 15,17 9 1-15,0-9-5 0,0 9-3 0,-16 1-4 16,16-10-5-16,0 9 1 0,0 0-16 0</inkml:trace>
  <inkml:trace contextRef="#ctx0" brushRef="#br0" timeOffset="-58117.36">24424 10074 8 0,'0'0'14'0,"0"0"3"0,-16-19-5 0,16 10-2 0,0 9 0 0,0-9-1 0,-17 9 2 0,17-10 1 0,0 10 1 0,0 0-4 0,0-9-2 16,0 9-1-16,0 0-5 16,-16 0 0-16,16 9-1 0,16-9 0 0,-16 10 2 15,0-1 10-15,17 0-1 0,-17 10-4 16,16-1-3-16,1 1 2 0,-1-19-1 0,1 28-2 16,16-9 2-16,-33-1-1 0,33 1 0 0,-33-1-4 15,17 1 2-15,-1 9-1 0,1-10-1 16,-1 20 2-16,1-20-1 0,-17 1 1 15,16-1-2-15,-16 1 0 0,0 9 0 0,0-9 0 16,0-1 0-16,0 10 0 0,-16-9 0 0,16-1 0 16,0 1 0-16,-17-1 0 0,17 1 0 15,-16-19-4-15,16 19-11 0,-17-10-3 0,17-9-7 16,0 9-2-16,-16-9 3 0,16 0 1 16,0 0-4-16</inkml:trace>
  <inkml:trace contextRef="#ctx0" brushRef="#br0" timeOffset="-57737.36">24325 10474 7 0,'0'0'6'0,"-33"0"5"0,33 0 3 0,0 0-1 0,0 0-4 0,0 0-6 0,0 0-1 0,0 0 0 0,0 9 4 0,0 0 1 0,0 1 4 0,0-1-3 0,0 0 1 0,0 10 1 15,0-1 3-15,0 1-3 0,0-19 2 0,0 19 1 16,33-1-2-16,-33 1-1 0,0 0 1 16,0 8 1-16,17-8 9 0,-1-19 3 0,-16 19 0 15,17-10-3-15,-1 10 3 0,17-10 4 16,-16 0-5-16,-1-9-5 0,1 9 0 0,16-9-5 16,0 0-3-16,-16 0-2 0,16-9-3 0,0 0-7 15,0 0 4-15,0-1 2 0,0 1-4 16,0 0 0-16,0-10 1 0,0 0-1 0,0 1 0 15,0-1 0-15,17 1 1 0,-50-1-3 0,33 10 2 16,-16-29-4-16,-1 20 4 0,1-10-5 16,-1 9-5-16,-16 1-12 0,17-1-2 15,-17-18 1-15,0 18-8 0,16 1-5 0,-16-1 0 16,0-9-2-16,0 10-3 0,17-1 3 16,-17 10-1-16,0-10-8 0</inkml:trace>
  <inkml:trace contextRef="#ctx0" brushRef="#br0" timeOffset="-56122.67">23151 9767 24 0,'0'0'17'0,"0"0"-8"0,0 0 1 0,0-9-1 0,0 9 1 0,0 0-3 0,0 0-4 0,0 0-2 0,0 9 1 16,0-9 6-16,0 9 2 0,17-9 3 0,-17 9 0 16,0 1-1-16,0 8-2 0,16 1-1 0,-16 0 0 15,17-19 6-15,-17 18-1 0,16-9 5 16,17 10 5-16,-33 0-4 0,0-10-3 15,0 0 12-15,33 10 3 0,-33-19-3 0,17 18-1 16,-1-18-2-16,1 0 1 0,-1 0 5 0,1 0-8 16,0 0-6-16,16-18-6 0,-17-1-4 15,17 10 2-15,-16-10-5 0,16 1 0 0,0-1 3 16,-17 1-7-16,18-1 2 0,-1-9-3 16,16 0 5-16,-32 10-3 0,16-10 0 15,0 9-1-15,0 0 1 0,0 1-4 0,-16-1 2 0,32 1 1 16,-49 8-1-16,17 10-3 0,-1-18 1 15,1 18 2-15,-17 0-5 0,16 0 2 0,1 0 1 16,-1 0-6-16,1 18-9 0,-1-18-6 16,1 10-4-16,0 8 0 0,-1 1 1 15,17-1-3-15,-33 1 0 0,0 0-9 0,17 9-9 16,-1-1-14-16,-16 20-4 0,17-10 4 0,-17-9-52 16</inkml:trace>
  <inkml:trace contextRef="#ctx0" brushRef="#br0" timeOffset="-55253.11">23283 10576 7 0,'0'0'11'0,"0"0"4"0,-33-19-3 0,33 19-2 0,0 0-1 0,0 0-2 0,0-18 0 0,0 18-1 0,0 0 5 16,0-9 1-16,0 9-1 0,0 0-2 0,-33 0-4 15,33 0-2-15,0 0-2 0,0 9 0 16,0-9 9-16,0 18 6 0,0 1 0 0,0-19 5 16,0 19 5-16,0-1 7 0,0 1 18 15,0 0 6-15,0 8 4 0,0-8-6 0,0 0 0 16,0-1 0-16,33 1 20 0,-33-10 24 0,0 10-1 15,0-1-10-15,0-18 4 0,0 19 10 16,0-19 19-16,33 0 26 0,-33 9 10 0,0-9-13 16,0-9-30-16,17 9-22 0,-1 0-12 15,1-19-35-15,-1 1-45 0,18-1 0 0,-1-9 0 16,16 10 0-16,-32-20 0 0,16 1 0 0,16 9 0 16,1-9 0-16,16 0 0 0,-33 0 0 15,17 9 0-15,-1-9 0 0,1-10 0 0,0 10 0 16,-1 18 0-16,-16-18 0 0,17 18 0 0,-17-8 0 15,0 17 0-15,-16 1 0 0,16-10 0 16,-17 19 0-16,1-18 0 0,-1 18-98 0,1 0-25 16,-1 0-43-16,1 0-39 0,0 18-36 15,-1-18 8-15,17 0 2 0,-33 19-11 0,17-10 27 16</inkml:trace>
  <inkml:trace contextRef="#ctx0" brushRef="#br0" timeOffset="-44248.29">4167 11888 18 0,'0'0'22'0,"0"0"-4"0,-33-19-6 0,33 19 1 0,0-19 1 0,0 10 1 0,0 9-1 0,-33-9 1 0,33 0 9 15,0-1 0-15,0 1 1 0,0 0-2 0,0-1 0 16,0 10-3-16,0-18-3 0,0 18 5 15,0 0 3-15,0-19-3 0,0 19-10 16,0 0 0-16,0 0-6 0,0 0-3 0,0 0 4 16,0 0 8-16,0 0 2 0,0 19 7 0,0-1 4 15,33-18 1-15,-33 28-3 0,33 0-1 16,-33 19 2-16,33-19 9 0,0 18 9 0,-33 10 19 16,50 9 9-16,-50 0-22 0,33 19-13 15,0-19-23-15,0 19 0 0,0 9-5 0,-16-19-5 16,-1 10 1-16,34 0-9 0,-50-1 4 0,33 1 1 15,0-10-2-15,0 10-2 0,-33-19 0 16,33 10-19-16,-16-10-11 0,-1-9-12 0,1-1-12 16,16-8-17-16,-33-10-5 0,33 0-3 0,-33 0-1 15,33-9 9-15,-33-9 4 0,33 0 4 16,-33-10 6-16,0 0 11 0,33 0 6 0,-33-9-1 16,0-9 6-16</inkml:trace>
  <inkml:trace contextRef="#ctx0" brushRef="#br0" timeOffset="-43500.07">4233 11906 33 0,'-33'-37'22'0,"33"37"-9"0,-33-28-5 0,33 10 3 0,-33 8-1 0,33-8-1 0,0 8 6 0,-33-8-2 0,33 18-1 16,0-19-1-16,0-9 1 0,0 10 0 0,0-1-3 15,0 0 0-15,0 1-3 0,33-10 1 16,-33 0-2-16,33 0 0 0,-33-9-2 0,33 0-1 16,0-10 0-16,17 10 0 0,16-19-2 15,-33 10 2-15,33-10 0 0,-16 9-2 0,16 10 2 16,0-28-1-16,17 28-1 0,-17-10 1 0,0 10 1 15,-16 0 0-15,16 18 1 0,-33-9 3 16,33 10 3-16,-33-1-3 0,17 10 0 0,-17 0 0 16,0-1-3-16,0 1 4 0,0 9 0 0,-16 0 4 15,16 0-2-15,0 0 3 0,0 9-7 16,-33 1 3-16,33-10 1 0,0 9-2 0,-33 0 0 16,33 10-1-16,-16-1 0 0,-1 10-3 15,34-9 0-15,-50-1-3 0,33 10 3 0,0 0-3 16,0 0 2-16,0 9 0 0,-16 1 0 0,16 8-4 15,0-9 4-15,0 10-2 0,0-10 0 16,0 10 0-16,0-1 1 0,17 1-1 0,-17-1 0 16,0 10 0-16,0-19 0 0,0 10 0 15,-33 8 0-15,33-17-2 0,-33 8 2 0,17 10 1 16,16-10-1-16,-33 10 0 0,0-9 0 0,33 9-4 16,-33-19 4-16,0 28 3 0,0-28-3 15,0 10 0-15,0 8 0 0,0-17 0 0,-33 8 0 0,33 1 4 16,0-10 9-16,0 19 4 0,-33-28-1 15,16 9 8-15,17 0 4 0,0 0-2 0,-33-9-1 16,33 9-1-16,-33 1-14 0,33-11-2 0,-33 11-1 16,0-10-6-16,33 18-1 0,-33-18 4 15,0 9-3-15,16 0-5 0,-16 1-1 0,0 8 10 16,0-9-7-16,-33 0 0 0,33 1 2 0,16 8 0 16,-49-18 0-16,33 9-6 0,0-9-3 15,-33 9-5-15,16-9-1 0,17 0-11 0,0-9-4 16,-33 18 2-16,16-28-7 0,17 19 3 0,0-9-5 15,-33-1 2-15,33 10 1 0,-17-9 2 16,17 0 2-16,0 8 3 0,-33-8 1 0,33 0 5 16,0 18 1-16,16-28 1 0,-16 19 5 15,0-9 1-15,0-1 2 0,33 10-2 0,-33-9-3 16,33-19 1-16,-33 18-12 0</inkml:trace>
  <inkml:trace contextRef="#ctx0" brushRef="#br0" timeOffset="-40885.53">3886 12446 6 0,'0'0'7'0,"0"0"9"0,0 0 4 0,0 0-4 0,0 0-7 0,0 0-2 0,0 0-4 0,0 0-1 15,0 0 0-15,0 0-1 0,0 0 2 16,0 0 5-16,0-10 6 0,0 10 4 0,33-9 1 16,-33 9 3-16,0-18 2 0,33 8 2 15,0-8-1-15,0-10 2 0,-16 0 2 0,16-9-11 16,33-1-6-16,-33-8-4 0,33-1 1 0,17 1 0 16,-17-10 0-16,17 10 0 0,16-20-4 15,-33 11 2-15,17-1-4 0,16-9 0 0,-33 0-3 16,17 9 2-16,16 0 0 0,-16-9-1 15,-17 9 0-15,17 10-1 0,-17-20 1 0,0 11 1 16,0-1-4-16,-16 19 4 0,16-10-2 0,0 10 0 16,-33 9 1-16,17 0-1 0,-17 0-2 15,0 10 3-15,-33-1-1 0,33 0 0 0,0 10 2 16,-33 0-2-16,33-1-3 0,-33 1 3 16,0 9 0-16,0 0 1 0,17-9 2 15,-17 9-2-15,0 0 0 0,0 0-3 0,0 0 5 16,0 0-6-16,0 0-3 15,0 0-6-15,0 0-9 0,0 0 0 0,0 0-5 16,0 0-4-16,0 0-4 0,0 0 3 16,0 0-2-16,-17 0 4 0,17 9-1 0,0-9 7 15,0 9 2-15,0 1-1 0,-33-1-2 0,33 0-19 16</inkml:trace>
  <inkml:trace contextRef="#ctx0" brushRef="#br0" timeOffset="-40219.06">4432 12688 31 0,'0'28'24'0,"-17"-28"-10"0,17 18-7 0,0-9-3 0,0 1-2 0,-33-1 2 0,33-9 3 0,0 9 2 0,0 1 1 0,0-10 2 15,0 0 2-15,0 0 0 0,0 0-1 16,0 0 2-16,0 0-1 0,33-10 2 0,-33 10 0 16,17-9-2-16,-1 0 8 0,34-1 5 0,-17 1 5 15,0-9 8-15,0-10 0 0,17 0 1 16,-17-10 0-16,33 11-2 0,0-29-7 16,-16 9 3-16,16 1-13 0,0-1 7 0,0 1 6 15,-16-29-4-15,16 29-3 0,33-29-3 0,-49 29-6 16,16-19-10-16,0 9 0 0,0 0-1 15,17 10 0-15,-17-19-7 0,-16 27-1 0,16-17 0 16,0 8 0-16,0 10 0 0,-16-10 0 0,-17 19 2 16,33 0 0-16,-33-9-2 0,0 9 1 0,17 10-1 15,-17-10 2-15,0 19-2 0,0-10 0 16,0 0 2-16,-33 10-2 0,33 0-2 0,-33-1 2 16,17 1 0-16,16 0 0 15,-33 9 3-15,0-9-8 0,0 9 7 16,0-10-8-16,0 10-1 0,0 0-3 15,0 0-1-15,0 0-1 0,0 0-11 0,0 0 0 16,0 0-7-16,0 0-3 0,0 0-3 16,0 0-5-16,0 10 1 0,0-10-4 0,0 0-1 15,0 9-3-15,-33-9 4 0,33 9 2 0,-17-9 3 16,17 9 3-16,0-9 4 0,0 10 1 16,-33-1 5-16,33 0 2 0,0 10 4 0,-33-19 1 15,33 19 2-15,-33-10-1 0,33 9-3 16,-33 1-19-16</inkml:trace>
  <inkml:trace contextRef="#ctx0" brushRef="#br0" timeOffset="-39569.42">4630 13181 18 0,'0'0'19'0,"0"18"-7"0,0-18-6 0,0 0-3 0,0 0 1 0,0 0 1 0,0 0 3 0,0 0 2 0,17 0 1 0,-17-18 2 0,16 18 1 16,1-10 2-16,16 1 1 0,0-10 3 15,0 10 6-15,0-10 1 0,0 1-1 0,-16-1 1 16,49-18 3-16,-33 0-1 0,33 9-1 15,-33-19 2-15,17 10 0 0,16 0 3 0,0-28 5 16,0 9-7-16,17 10-3 0,-17-10-8 0,-16-9-5 16,16 9-8-16,0 0 1 0,0 0-6 15,17 10-2-15,-17-19 2 0,0 27-1 0,-16-17 0 16,16 8 0-16,0 10 3 0,-33 0-4 0,17-1 0 16,16 11-2-16,-33 8-1 0,0-9 8 15,0 9-7-15,-16 1 5 0,16 9-1 0,-33-1-2 16,33 10 0-16,-33-18-5 0,33 18 5 0,-33-19-3 15,0 19 5-15,33 0-2 16,-33 0 2-16,0 0 1 0,0 0-1 0,0 0-4 16,0 0-1-16,0 0 1 15,0 0-2-15,0 0-3 0,0 0-7 0,-33 0-2 16,33 0-7-16,0 0-7 0,0 0-7 16,0 0-7-16,0 19 2 0,0-19-2 0,0 0-2 15,-33 0 4-15,33 0 4 0,0 0 3 16,0 0 2-16,0 0 2 0,0 0 4 0,0 0 3 15,-33 18-1-15,33-18-22 0</inkml:trace>
  <inkml:trace contextRef="#ctx0" brushRef="#br0" timeOffset="-33641.61">5176 14818 76 0,'0'-19'77'0,"-33"-9"-22"0,33 10-20 0,0-1-9 0,-33 0-7 0,33 10 5 0,0-10 16 0,-17 10 15 0,17 0 10 0,0 9 0 15,0-9-5-15,0 9 6 0,0 9-4 16,0-9 6-16,0 18 19 0,17-8-3 0,16 18 7 16,-33 0 2-16,0-1-16 0,33 11-11 0,-33-1-17 15,33 0-11-15,-33 0-10 0,33 1-8 0,-33 8-1 16,33-9-7-16,-33 0-7 0,17 1-5 15,-1-10 5-15,1 9-7 0,16-9 2 0,-33 0 4 16,0-1-1-16,33-17-9 0,-33 8-4 16,0-8-12-16,0-1-3 0,33-9 12 0,-33 0 4 15,0 0 7-15,0-19-4 0,-33 10 6 16,33-10 0-16,0 1-2 0,0-1 5 0,-33-18-8 16,33 0 1-16,-33 0 1 0,0-1-4 0,16-8 7 15,-16 9 0-15,0-10-2 0,0 10 2 0,33-9-4 16,-33 8 7-16,0 10-6 0,16 0 4 15,1 1-5-15,16 8 4 0,0 0-5 0,0 10-2 16,0 0 10-16,0 9-5 0,16 0 0 16,1 9 2-16,16 0 0 0,-33 1 1 0,33 18-1 15,0-19 0-15,0 9 5 0,0 10-5 0,-16-9 3 16,-1 0-6-16,34 9 4 0,-17-10-1 16,-33 10 5-16,33-9-11 0,0-1 6 0,0 1 0 15,-16-1 2-15,-1 1-2 0,34 0 0 0,-50-10 0 16,33 0-5-16,-33-9 0 0,0 10 1 15,33-10 4-15,-33 0-2 0,0-10-1 0,0 1 3 16,0 0 0-16,0-10 3 0,0 0 0 0,-33 1 0 16,33-1-2-16,0-9-7 0,0 10 6 0,0-1 2 15,0 1-4-15,0 18 0 0,0-19-2 16,0 10 4-16,0-1-4 0,0 10 1 0,0 10 6 16,0-10-3-16,33 9 0 15,-33 10 0-15,0-19 3 0,33 0-3 0,-33 9 0 16,33 0-2-16,-33-9-1 0,0 9 3 15,17-9 2-15,16 0-7 0,-33 0 9 0,0 0-8 16,33 0 7-16,-33-9-8 0,0 9 3 16,0-9 0-16,0 0 4 0,0 9-2 15,33-28 0-15,-33 18-3 0,0 1 0 0,0-10-1 16,0 10 4-16,0 9 0 0,0-9-3 0,33 9 3 16,-33 0 5-16,0 0-9 0,0 0 6 0,0 9 2 15,33 0-1-15,-33 1-3 0,33-1-3 16,-33 0 3-16,17 1 0 0,16 18 7 0,-33-28-7 15,33 18-3-15,-33 1 3 0,0-10-5 16,33 10-24-16,-33-1-33 0,0-8-37 0,0 17-30 16,0-17-27-16,33 8-24 0,-33 1-9 0,0-10 16 15,-33 1 34-15</inkml:trace>
  <inkml:trace contextRef="#ctx0" brushRef="#br0" timeOffset="-33458.66">5755 14343 94 0,'0'10'63'0,"0"-1"-31"0,0 0-17 16,0 10-21-16,0-19-16 0,0 9 0 0,0 0-1 0,0 1 5 0,0 8 0 0,0-8-8 0,0-1-39 0</inkml:trace>
  <inkml:trace contextRef="#ctx0" brushRef="#br0" timeOffset="-33041.93">6218 14669 231 0,'0'18'184'0,"0"1"-28"0,0 0-42 0,0-10-45 0,0 10-22 0,0-10-15 0,-33 9 7 0,33-8 26 0,0-1 16 0,0-9-15 0,0 9-24 0,0 1-23 0,0-10-6 15,0 0 9-15,0 0-8 0,0 0-4 16,0 0-5-16,0-10 2 0,0 1-11 0,-33-10 4 16,33 1 2-16,-17 9 0 0,17-29-5 15,0 10-5-15,-33-9 8 0,33 0 1 0,-33 0-4 16,0 0-6-16,33-10 9 0,-33 10-4 0,0 0 5 15,33 9-1-15,-33 0 3 0,16 0-3 0,17 19-4 16,0-10 2-16,0 10 2 0,-33 9-3 0,33 0 0 16,33 9 3-16,-33 0-2 0,0 10 2 15,0 0 3-15,17 18-2 0,16-19 4 0,0 20-7 16,-33-10 2-16,33 9-2 0,0 0 4 16,0-9-2-16,0 9 3 0,-16-9 2 0,16 0-7 15,0 9 4-15,0-9 0 0,0 0-2 0,0-10-3 16,-33 10-8-16,33-9-10 0,-16 9-23 0,16-9-23 15,-33-1-25-15,0 1-19 0,0-10-11 0,0 10-10 16,33-19-3-16,-33 9 8 0,0-9 13 16,0 0 15-16</inkml:trace>
  <inkml:trace contextRef="#ctx0" brushRef="#br0" timeOffset="-32408.9">6350 13971 137 0,'0'0'68'0,"-33"-9"-22"0,33 9-17 0,0 0-16 0,-33-9-3 0,33 9-8 0,0 0-4 0,0 0 4 15,0 9 16-15,0-9 19 0,0 9 20 16,33 10-2-16,-33-1 2 0,33 1 3 0,-16 0-3 16,16 9-16-16,0-1-4 0,0 20-15 15,0-28-3-15,0 18-4 0,-17 0-10 0,18 10-1 16,-1-20-4-16,0 1-2 0,0 19 3 15,-33-19-6-15,33 9-23 0,0 0-31 0,-33-9-26 16,0 0-5-16,16 0-9 0,1 0-5 0,-17 0 6 16,16-19 11-16</inkml:trace>
  <inkml:trace contextRef="#ctx0" brushRef="#br0" timeOffset="-32159.9">6548 14399 197 0,'0'0'113'0,"-16"9"-24"0,16-9-34 0,0 0-27 0,0 0-18 0,0 0-2 0,0 0-1 0,0 0 6 0,0 0 8 0,0-9 4 0,0 9-10 15,0-9-8-15,0-10-4 0,0 10-2 16,0-10 6-16,16 1-7 0,-16-1 0 0,34 1 0 15,-1-20-25-15,0 10-26 0,-33-9-15 16,33 19-10-16,0-20-3 0,0 1 1 0,-17 9 16 16,17 10 7-16,1-1 7 0</inkml:trace>
  <inkml:trace contextRef="#ctx0" brushRef="#br0" timeOffset="-31343.22">7111 14027 34 0,'0'0'54'0,"33"0"-12"0,-33-19-15 0,-33 19-15 0,33-9-6 0,0 0-2 0,0 0-1 0,0 9-1 0,0-10 6 0,0 1 9 0,-33 0 0 0,33-1 4 15,0 1-3-15,0 0-1 0,-33 9 6 0,33 0 0 16,0 0 1-16,-34 0-8 0,34 0-1 0,-16 0-5 16,16 9 0-16,-17 0-5 0,17 10-1 15,0-10 1-15,0 10-3 0,-16 18 3 0,16-18 0 16,16-10-5-16,-16 10 3 0,17 8-1 15,-17-8-2-15,16 9 0 0,18-9-2 0,-34-19 3 16,33 9-1-16,-33 9-2 0,33-8 2 0,-33-10 0 16,33 9 0-16,-33-9-3 0,33 0-2 0,-33-9 1 15,16 9-11-15,-16-10 1 0,17 1-4 16,-1 0-1-16,-16 0 1 0,34-10 4 16,-34 0-4-16,0 1 4 0,0-1 2 0,0 1 1 0,0-1 6 15,0-9 3-15,33 9 2 0,-33 1-2 16,0-1 2-16,0 1 0 0,0-1 0 0,0 10 0 15,0 9 4-15,0-19-2 0,0 19 7 16,33 0 1-16,-33 0-2 0,0 0 0 0,33 0-6 16,-33 0 2-16,0 19-4 0,33-19 2 0,-33 9-2 15,0 0 4-15,16-9 4 0,1 10 1 16,-1-1 0-16,-16 0 3 0,33-9-2 0,-33 10-4 16,0-10 0-16,0 9-2 0,0-9 0 15,0 0 6-15,0 0 3 0,0 0 2 0,0 0-2 16,0 0-1-16,0-9 1 0,0 9-5 0,0-10 0 15,0 1-3-15,0 0-2 0,0-1-3 0,0 1 3 16,0 0-3-16,0-10 0 0,0 1 1 16,0-1-3-16,-33 0 2 0,33 10 0 0,0 0-2 15,0-10 0-15,0 10-5 0,33 9-16 0,-33 0 1 16,0 0-1-16,0 0 1 0,0 0 4 16,0 0-4-16,34 0-1 0,-34 0-2 0,0 0 0 15,0 9 3-15,33-9 3 0,-33 9 2 16,0-9 3-16,33 10 1 0,-33-10 3 0,0 0 4 15,0 0 0-15,0 0 2 0,0 0 2 0,33-10 2 16,-33 10 1-16,0 0-3 16,0-9 2-16,0 0 2 0,0 9 1 15,0 0 2-15,0 0 3 0,0 0-2 0,0-19 3 16,0 19-4-16,0 0-2 0,0 0 0 16,0 0-2-16,0 0 2 0,0 0 0 0,0 0-1 0,0 0 0 15,0 0 1-15,0 0-2 16,0 0-1-16,0 0 2 0,0 0 0 15,0 0-2-15,16 0 0 16,-16-18 0-16,0 8 0 16,0 1 0-16,17 9 0 0,-17-9 0 15,0 9-2-15,0-10-1 0,0 1-1 16,0 9-2-16,0 0-5 0,0-9-3 0,0 9 0 16,0 0-4-16,0-10 1 0,0 10-4 0,0 0 2 15,0-9-7-15,0 9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4-02-10T10:50:11.4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2805 0,'141'123'375,"-88"-70"-360,0 18 1,-18-19-1,53 1 17,18-70-17,18-124 1,52-71 0,18 0-1,18-70 16,52-35-15,36-124 0,-212 299-1,-52 90 17,-19 34-17,-17 0 1,18 18-1,-18-17 1,18 17 47</inkml:trace>
  <inkml:trace contextRef="#ctx0" brushRef="#br0" timeOffset="1994.98">10425 3281 0,'105'123'250,"1"-35"-235,-18-35 1,18 36-1,-35-36 1,35-18 0,-18-35-1,35-35 17,71-71-17,18-35 16,17-1 1,18 19-17,-35-36 1,-18 53 15,-71 53-15,-52 18 15,-18 18-15,0-1 15,-53 0 0,17 18-15,1-17-1,0 17 48,-18-18-32</inkml:trace>
  <inkml:trace contextRef="#ctx0" brushRef="#br0" timeOffset="4337.89">16704 3387 0,'176'158'250,"-87"-52"-219,-1 0-15,-35-53 0,0 0-1,0 0 1,-36-18-1,18-17 1,-17-18 0,0 17-1,-1-17 1,1 18 0,-18 0-1,18-18 1,-1 0-1,36-18 1,53-35 31,88-106-31,35 1-1,-17-1 1,-18 18-1,35-18 1,-17 36 0,-36 17-1,-34 17 17,-19 37-17,18-1 1,-53 35-1,-17 0 1,-1-17 31,1 35-31,-36 0-1,1-18 1,-19 18 15,1 0-15,-1 0 15,1 0-15,-18 18 93</inkml:trace>
  <inkml:trace contextRef="#ctx0" brushRef="#br0" timeOffset="7091.68">4480 4780 0,'-123'71'250,"88"-54"-234,-1 36 15,1 35-15,17-35-1,1-35 1,-19 17 0,19-17-1,-1 0 1,18 34 0,0-34-1,-18-18 1,1 18-1,-1-18 1</inkml:trace>
  <inkml:trace contextRef="#ctx0" brushRef="#br0" timeOffset="9200.54">4357 4851 0,'106'141'203,"-18"-88"-187,18 35-1,-36-18 1,18 1 0,-52-53-1,17 17 1,-18 0-1,0-17 1,-35-1 0,35-17-1,-17 0 1,-18 18 15,35-18 0,-17 0 16,-18 18 0,18-18 0,-1 0 62</inkml:trace>
  <inkml:trace contextRef="#ctx0" brushRef="#br0" timeOffset="12207.74">4427 4798 0,'106'0'219,"123"35"-204,-87-35 1,34 18 0,36-18-16,-1 0 31,336 53-16,-282-18 1,-54-35 15,-52 0-15,-53 0 0,-35 0-1,-1 0 1,18 0-1,-35 0 1,-18 0 0,71 0-1,-70 0 17,-1 0-17,-18 18 16,1-18 16,0 0-15,-1 17-17,-17 1 48,18-18-1,-18 17 94,18-17-124</inkml:trace>
  <inkml:trace contextRef="#ctx0" brushRef="#br0" timeOffset="15012.37">4586 4727 0,'88'-53'219,"0"-17"-204,71 17 1,0-18 0,17-35-1,-17 18 17,0 0-17,70 0 1,-17 17 15,52-35-15,72 54-1,475-1 17,-423 53-1,106 105-16,-335-69 17,-36 34-1,-17 18-15,88 54 15,-141-72 0,0 1-15,0-18-1,-18 17 17,18-17-17,-18-18 1,0 18-1,-17 18 1,0-1 0,-1 1 31,-17-36-32,0 18 1,0 0-1,-17-35 1,-54 35 15,36-36-15,-18 1 0,0 17-1,0-17 16,36-18-15,-19 0 0,19 0-1,-19 0 17,19 17-17,17 1 1,-18-18-1,0 0 1,1 18 0,17-1 140</inkml:trace>
  <inkml:trace contextRef="#ctx0" brushRef="#br0" timeOffset="17260">10195 4904 0,'-35'0'359,"0"35"-327,-1-17-17,1-1 16,-18 18-15,18 18 15,17-17-15,1-1 31,-1-35-32,0 35 17,18 0-17,36-17 17,17 53-17,17-1 1,-17-17-1,0-18 1,-18-17 0,1 0-1,-36 17 17,17-17-1,1-18 0,-1 17 0</inkml:trace>
  <inkml:trace contextRef="#ctx0" brushRef="#br0" timeOffset="19659.8">10019 4886 0,'159'18'187,"52"35"-171,19-18-1,-19 35 17,71 1-1,-52 35-15,-1-18 30,-53-35-30,-70-18 15,-70 0-15,17-35 15,-36 18-15,1 0-1,-1-18 1,19 0 15,-19 0 32,1 0-16</inkml:trace>
  <inkml:trace contextRef="#ctx0" brushRef="#br0" timeOffset="22329.01">9913 4815 0,'141'0'0,"106"36"31,265 122 0,-283-87 0,-35 0-15,-35-19 0,-18-16 15,-35-1-15,-18-17-1,35-18 1,-17 17 15,-35 1 0,17 0-15,-18-1 0,1 1-1,-36-1 16,71 19-15,-71-19 0,18 1-1,0-18 1,0 0 0,0 0 15,0 0-16,18 0 1,17 0 15,0 0-15,-18 0 15,-17 0-15,0 0-1,-17 0 1,-19-18 15,19 18-15,-19 0 0,1 0 30,-1 0-14,1 0 61</inkml:trace>
  <inkml:trace contextRef="#ctx0" brushRef="#br0" timeOffset="24386.59">16316 4957 0,'-88'52'234,"-18"37"-218,18-54 15,0 53 0,17-53 1,0 18-17,36-17 17,0-1-17,0-18 1,17 1 46,18 0-46,-18-18 31</inkml:trace>
  <inkml:trace contextRef="#ctx0" brushRef="#br0" timeOffset="26775.91">16669 4851 0,'35'17'422,"-17"19"-407,17-1 17,0 0-17,0 0 1,-17-17 15,17 0-15,-17 17 15,0 0-15,17-35 15,-35 18-15,53 0 30,-18-1-30,18 1 15,-18 17-15,18-17 15,-35-18-15,0 0 15,-1 0 0,1 17 32,-1-17-1</inkml:trace>
  <inkml:trace contextRef="#ctx0" brushRef="#br0" timeOffset="29612.51">16563 4780 0,'70'0'250,"107"18"-235,52-1 1,71 1 15,123 53-15,248-36-1,105 0 1,-212 0 0,-246-35-1,-89 0 1,-70 0 15,-71-35-15,-35 18-1,-18 17 1,-17 0 62,-1 0-62,1 0 31,-36 17 171,1-17-202,-1 0 15,-17 35-15,-89 36-1,54-18 1,-1-35 0,18 17 15,36-18-15,-19-17-1,1 18 16,18 0 16,-1-18-15,18 17 61</inkml:trace>
  <inkml:trace contextRef="#ctx0" brushRef="#br0" timeOffset="31228.98">20179 5256 0</inkml:trace>
  <inkml:trace contextRef="#ctx0" brushRef="#br0" timeOffset="45835.94">4516 12418 0,'35'0'359,"88"17"-343,1 1 15,-89-18-15,18 0 15,35 18-16,-70-18 1,17 0 0,0 0-1,-17 0 1,35 0 15,-18 17 0,0-17-15,-17 0 15,88 0 1,-36 0-1,125-17-16,-90 17 1,19-36 15,123 19-15,-88 17 0,158 0 15,-105 0 0,-36 0-15,36-18-1,-18 0 17,17 18-17,-34 0 1,158 0 15,-194 0 0,-53-17-15,71-18 0,88 17 15,-124 18 0,-17 0-15,18 0-1,-36 0 17,18 0-17,-53 0 1,53 18-1,-54-18 1,37 0 15,-19 17-15,18-17 0,-17 18-1,-1-1 1,-17-17-1,-17 0 17,17 0-17,-18 0 1,0 0 15,0 0-15,18 0-1,-17 0 32,-19 0-31,19 0 15,-19 0-15,1 0-1,493-123 282,-246 105-281,105-17 15,354 35-15,228 0-1,-105-35 17,-177 52-17,-123 19 1,-177-36 0,-105 0-1,-54 0 1,-69 0-1,-37-18 17,-34-35-17,-71 36 1,159 17 296,17 0-296,71 35 0,406-18 15,-159 19 0,52-36-15,107 0-1,-318 0 1,-53 0 0,-70 0 15,-88 17 0,-89-17-15,18 0-1,-36 0 1,1 0 0,17 0 15,-17 0-15,0 0 30,-1 0-30,1 0 0,70 0 312,18 0-313,17 18 1,-17 0 15,-18-18-15,-17 0 0,-36 0-1,0 0 16,18 17-15,-35-17 15,0 0-15,-1 0 15</inkml:trace>
  <inkml:trace contextRef="#ctx0" brushRef="#br0" timeOffset="50159.93">9366 12241 0,'0'18'265,"0"0"-249,18-1 0,-18 36-1,18-35 16,-1 17-15,1-17 0,-18-1-1,0 1 17,0 0 14,17-18 48,-17 17-31,18-17-32,0 0 16,17-17-32,-35-1 17,35 18-17,1-35 1,34-18 0,54-18-1,-54 71 1,-52-17-1,35-19 1,-18 19 0,-17 17-1,-1-18 1,1 18 0,0 0-1</inkml:trace>
  <inkml:trace contextRef="#ctx0" brushRef="#br0" timeOffset="53828.32">20373 12524 0,'88'88'375,"-70"-71"-360,-1 19 17,1-19-17,0 1 1,-18 0-1,17-18 48,1 0 109,0 0-157,-1-36 1,18 19 0,89-142-1,17 71 1,0-18 15,-70 18-15,-1 52 15,18-16-15,-70 34 31,17 0-32,1-17 16,-19 17-15,1 1 15,0 17 1</inkml:trace>
  <inkml:trace contextRef="#ctx0" brushRef="#br0" timeOffset="60395.75">4815 11236 0,'0'18'203,"0"17"-187,36 0-16,-19-17 47,1 17-31,0-35 15,-1 53-16,-17-35 48,0-54 93,0 19-109,18 17-31,0-18 15,-1-17-15,18 35-1,18-88 1,0 70-1,-17-17 17,16-1-17,-52 19 17,18-1-17,0 18 1,-1-18 46,1 18 110,-18-17-125</inkml:trace>
  <inkml:trace contextRef="#ctx0" brushRef="#br0" timeOffset="65221.89">10777 10954 0</inkml:trace>
  <inkml:trace contextRef="#ctx0" brushRef="#br0" timeOffset="68238.37">17321 8872 0,'0'18'390,"18"0"-374,0-1 15,-1-17 0,1 0-15,-18 18 15,18-18-15,-1-18 62,1-17-62,-1 35-1,36-71 1,0 19 15,0-19 0,0 18-15,0 18 0,-18-18-1,1 35 1,-19 1 15,1 17-15,0 0-1,-1-18 48</inkml:trace>
  <inkml:trace contextRef="#ctx0" brushRef="#br0" timeOffset="71402.2">6791 3281 0,'0'123'281,"-18"-70"-249,18 0-17,-17-18 1,17 36-1,0-36 1,-18-35 0,18 36 15,0-19-15,35-52 30,1-36-30,87-35 0,18-17 31,18-18-32,0 53 16,-1-18-15,-16-18 15,-1 36-15,-36 0 15,-34 53-15,-18 17 15,-35-35 16,17 53-31,-17-35-1,-1 17 16</inkml:trace>
  <inkml:trace contextRef="#ctx0" brushRef="#br0" timeOffset="73344.78">18344 3810 0,'89'71'172,"-36"-36"-157,52 88 1,-34-52 15,-18-1-15,-18-17 15,18-35 16,35-18-32,-17-18 1,52-88 15,18-17-15,0 17 15,-17-17 0,-1 87-15,-34-16 15,-36-1-15,-18 17 31,18 1-32,-36 35 17,1 0-17,0 0 1</inkml:trace>
  <inkml:trace contextRef="#ctx0" brushRef="#br0" timeOffset="78229.86">10213 4445 0,'141'-106'235,"-18"53"-220,19-35 17,34 35-1,-17-17-15,-1 34 15,-16 1-16,-19 17 17,1 18-1,-1 0-15,0 0-1,-34 0 32,17 0-31,17 0 15,-17 0-15,-18 18 15,18 17-16,-53-35 17,35 53-1,-17-18-15,-54-17-1,18 53 1,-17-36-1,0 18 32,-1 0-31,-17-36 0,0 36-1,-17-17 1,-1-19-1,0 19 17,1-1-17,-18 0 1,-1-17 0,1-1 15,-18 1 0,0 17-15,18-17-1,0 0 1,-36-1 15,18-17-15,0 18-1,18-1 1,-36-17 0,18-17 15,1 17-15,-19-18-1,36 1 1,-36 17-1,18 0 17,-17 0-17,34 0 1,-34 0 0,17 0-1,18-18 1,-18 0-1,0 18 1,0-17 0,18-1-1,-18 18 1,17-18 0,-17 18-1,1 0 1,-1 0-1,0 0 17,17 0-17,-16 0 1,-1 0 0,17-17-1,-17-19 1,18 19-1,-18-1 1,18 1 15,-36-1-15,54 0 15,-36 18-15,35 0 31,18-17-32,-17 17 32,-1 0-31</inkml:trace>
  <inkml:trace contextRef="#ctx0" brushRef="#br0" timeOffset="83320.05">10866 5115 0,'0'18'282,"-18"17"-267,0 0 1,18-17 15,-17-18-15,-1 35 15,18-17-15,-18 0 77,1-1-61,17 1 30,-18-18 188,0 0-203,1 0 0,17-18-16,-18 1 16,1 17-31,-1-18 62,18 0-31,-18 18-32,1 0 17,17 18 61,0 0 17,17-18 108,1 0-139,-18-18-33</inkml:trace>
  <inkml:trace contextRef="#ctx0" brushRef="#br0" timeOffset="88390.03">11906 4957 0,'0'35'344,"-17"-18"-329,-1 36 17,18-17-1,-18-1-15,1 0-1,17 0 1,0 1 15,-18-36-15,0 35-1,18-17 17,0-1-17,-17 19 32,17-19-16,0 1-15,0-1 15,0 1 16,0 0 0,-18-18 172,18-18-141,-18 18-63,18-18 64,0 1-48,-17 17-16,17-35 17,-18 17-1,1 0-15,17 1-1,0-1 16,-18 0 1,0 1-1,18-1-15,-17 0 15,17-17-16,-18 18 1,18-1 15,0-17-15,-18 35 15,1 0 16,17-18-16,17 36 204,-17-1-204,18 1 16,-18 0-16,0-1-15,18 1 15,-1-1-15,1 19-1,0 17 32,-18-36-16,0 1 1,17 0-17,1-18 1,-1 0 15,36 0 0,71-53-15,-54 17 15,-34 19-15,34-19 31,-34 19-32,16-1 17,-34 1-17,17-19 32,-17 36-31,-18-17 15,0 34 313</inkml:trace>
  <inkml:trace contextRef="#ctx0" brushRef="#br0" timeOffset="91153.16">13705 5115 0,'-35'71'329,"0"-36"-314,35 0 1,-18 18 15,18 0 0,-17-18 1,-1-17-17,0 17 16,1-17 1,17 0 15,0-1 15,-18-17-31,0 0 79,1-17 46,17 34 94,0 1-203,0 0 0,17-18-16,1 0-15,0 0 15,17 0-16,0 0 17,18 0-17,-18 17 32,-17-17-31,0 0 15,-1 0-15,1 0 15,0 0 78,-1 0-77,1 0 30,0 0 1</inkml:trace>
  <inkml:trace contextRef="#ctx0" brushRef="#br0" timeOffset="103230.02">10283 7673 0,'-105'18'390,"69"-18"-358,-17 0-17,1 0 1,-1 0 15,-18 0-15,0 0-1,19 0 1,-19 0 0,0 0-1,1 0 1,17 0 0,0 0-1,-17 0 1,52 0 15,-88 0-15,71 0 15,-1 0 0,1 0-15,18 0-1,-19 0 1,-17 0 0,18-18 15,0 18-15,17 0 15,1-35-16,-1 35 17,0 0-1,1 0 250</inkml:trace>
  <inkml:trace contextRef="#ctx0" brushRef="#br0" timeOffset="114637.26">9790 7056 0,'211'-71'140,"-52"36"-124,0-18-1,-1 18 1,-69-18 0,34 53-1,-17-18 1,-53 0 0,53 1-1,-53 17 16,0 0-15,17 0 0,-17 0-1,-35 0 1,17 0 0,0 0-1,-17 17 1,17-17-1,0 0 1,-17 0 0,17 18-1,18-18 1,-17 0-16,-1 18 31,0-18 0,0 0-15,18 17 15,35-17-15,36 0 0,-1 0-1,-17 0 16,71 0-15,-19 0 0,19 0-1,-1 18 1,1 0 0,-54-18 30,1 17-30,-1-17 0,0 0-1,-17 0 17,88 35-17,-53-17 1,18 0-1,-35-1 1,-36 1 0,18 0 15,-18-18-15,-18 17-1,1 1 1,-18-18 15,35 18-15,-35-1-1,18 1 1,17 17 15,-71-17-15,1-18 15,0 17-15,-1-17 15,1 0 16</inkml:trace>
  <inkml:trace contextRef="#ctx0" brushRef="#br0" timeOffset="118183.36">9878 7338 0,'159'106'157,"-124"-106"-142,35 35 1,54-17 0,-36-18-1,-17 0 16,17-18-15,0 0 15,0 18-15,18 0 0,-53 0-1,35 0 1,-17-17-1,-1 17 1,1 0 0,-1-18-1,-17 18 1,18-18 0,-1 1-1,1 17 1,-18 0-1,0 0 1,17 0 15,-17 0-15,0 0 0,-18 0-1,36 0 16,52 0-15,-70 0 15,18 0-15,-1 17 0,1 1-1,0 0 16,17-1-15,0 1 15,-17-18-15,17 18 0,-18-18-1,1 0 16,-1 0-15,19 0 0,34-18-1,1 18 1,17 0 0,-18 0 15,-17 0-16,88 0 1,159 18 31,-177-18-16,1 0-15,-54 0-1,-35 0 1,-35 0 15,0 17-15,-18-17 0,-17 0-1,17 0 16,-17 0-15,-1 0 0,1 0 15,0 0-15,-1 0-1</inkml:trace>
  <inkml:trace contextRef="#ctx0" brushRef="#br0" timeOffset="121585.61">9807 8608 0,'177'-71'188,"-124"54"-157,-1-19-16,19 36 1,0-17 0,-1-1-1,18 18 1,-17-18 0,17 18-1,0 0 1,18 0-1,-35 0 17,52 0-17,-88 0 17,36 0-17,-1 0 1,1 18-1,-36-18-15,36 0 32,-18 0-17,17 0 1,-17 0 0,0 0-1,0 0 1,0 18-1,18-18 1,-19 17 0,1-17-1,0 0 1,71 0 15,-18-17-15,-18 17-1,35 0 1,1 0 0,-36-18-1,0 18 1,-17 0 15,17 0-15,-18 0-1,19-18 1,-1 18 0,35 0 15,71 0-15,18 0 15,0 0-16,-36 0 1,0 0 15,18 0-15,1 36 0,-54-36-1,-18 17 1,1 1-1,-19 0 1,-69-18 0,70 0 15,-71 0 16,-18 0-32,1 0 1,0 0 0,-18-18-1,17 18 1</inkml:trace>
  <inkml:trace contextRef="#ctx0" brushRef="#br0" timeOffset="124791.8">9754 8996 0,'141'0'204,"-52"0"-173,-1 0-16,71 0-15,52 0 47,-123 0-31,124 0 15,-124 0-15,36 0 15,17-18-15,18 36-1,-18-18 1,-18 0 0,1 17 30,34 1-30,-34 35 0,-1-35-1,54 17 1,-19-17 0,-16-18-1,16 35 1,-34-18-1,-36-17 1,-17 0 0,-1 0-1,-17 0 1,18 0 0,-1 0 15,1 0 0,-18 0-15,17 0-1,1 0 1,17 0 0,-18 0 15,19 0-16,-19 18 1,18-18 0,36 0 15,-36 0-15,0 0-1,36 18 1,-1-18 15,-35 0-15,1 0-1,-19 0 1,18 0 0,-17 0-1,-36-18 1,18 18-1,-18 0 1,-17 0 0,0-18-1,-1 18 1,1 0 46,0 0-15</inkml:trace>
  <inkml:trace contextRef="#ctx0" brushRef="#br0" timeOffset="128088.99">9860 10530 0,'106'-17'265,"17"-1"-249,89 0-1,-36 18 1,54-17 0,105-18 15,-229 35-15,123 0 15,-176 0-16,53 0 32,-71 0-31,-17 0 15,17 0-15,-17 0 15,17 0-15,-17 0-1,17 17 1,0-17 0,-17 0-1,35 18 1,0-18-1,-18 17 1,35-17 15,19 0-15,34 0 0,36 0-1,-36 0 1,-34 18-1,-1-18 1,70 0 15,-69 0 1,34 0-17,18 0 1,71 0-1,-36 0 1,1 0 31,-1 0-31,0 0-1,1-18 1,-18 18-1,-18 0 1,17 0 0,-69 0-1,-19 0 1,1 0 0,-36 0-1,18 0 1,-35 0-1,52 18 1</inkml:trace>
  <inkml:trace contextRef="#ctx0" brushRef="#br0" timeOffset="130999.87">9790 11077 0,'123'35'250,"-88"-35"-234,54 0 15,105 0-15,-89 0-1,1 0 1,106 0 15,-89 0-15,-17-17 0,0 17-1,-18 0 1,124-53 15,-177 35-15,89 1 15,-54 17 16,-17 0-32,18 17-15,34 1 32,-52-18-17,71 0 1,-1 0 0,-34 0-1,34 0 16,0-18-15,-17 18 0,71 0-1,-19 0 1,1 18 15,-18 0 0,-17-1-15,-36-17 0,-17 18-1,-1-1 1,1-17 0,34 18 15,-52-18-16,36 0 17,-36 0-1,17 0 0,18 18-15,0-18-1,36 17 1,35 19 15,-36-54-15,1 18 0,-36-18-1,0 1 1,-17 17 15,-36 0-15,35 0-1,-52 0 1,35 0 0,-35 0-16,17 0 31</inkml:trace>
  <inkml:trace contextRef="#ctx0" brushRef="#br0" timeOffset="142310.59">10125 7285 0,'17'0'2203,"1"0"-2109,-18-18-63,18 18 1,-54 0 608,19 0-609,-1 0-15,-35 0 31,18 0-31,-18 0-1,18 0 1,-18 0-1,17 35 17,1-35-1,-18 18-15,36-18 15,-19-18-16,19 18-15,-1 0 32,0-17-1,1 17-15,-1-18 15,1-17-16,17 0 17,-18-1-17,0 36 1,18-35 0,-17 0-1,17 17 1,0-17-1,-18 0 1,0-18 15,1 0 1,17-18-17,-18 36 1,18-18-1,-18-18 17,-17 1-17,18 17 1,-72-53 15,54 71 0,-18-18-15,0 18 0,0-18 31,36 18-32,-36-1 16,17 19-15,19-1 0,-1 18-1,1-18 17,-1 18-17,0-17 1,1-1 31,-1 0-32,0 18 32,-105-53 391,-71-17-423,-53-36 1,-106-17 15,-141-89-15,-176 0-1,-36 18 1,301 106 0,175 18-1,89 34 1,35 19 0,54-19-1,-1 19 1,17-1 15,1 0-15,17 18-1,-17-17 1,18 17 0,-1 0-1,-35 0 16,35-18 1,-35 18-17,0 0 1,36 0 0,-1 0-1,-17-18 1,17 18 31,1 0 62,17 18 297,-18-18-390,0 0 0,1 18 15,-1-18 0,-17 17-15,17 1-1,1 0 17,-1-18-1,0 0-16,1 0 17,17 17-17,-18 1 48,0-18-48,-87 35 32,-37 18-15,19-18-17,-18 18 1,35-35-1,0 17 1,18 1 0,35-19-1,-18 1 1,36-18 0,0 17 15,0 1-16,17-18 1,0 35 0,1 1-1,-36-1 17,53 0-1,-35 0-16,17-17 1,18 35 0,-18 0-1,1-18 1,-1 18 0,0 0 15,1 0-16,17-18 1,-18 18-16,-17-18 16,35 1-1,-18-19 1,-17 36 0,17-17-1,-17 34 16,17 1-15,18-36 0,-17 0-1,-1 18 17,18 0-1,0-35-16,0-1 1,0 1 0,0 0-1,18-18 79,-1 0-78,1 0-1,0-18 1,-18 0 0,53 18 30,-1-35-30,19-18 15,-36 53-15,-17 0 15,0 0-15,-1 0-1,1-17 1,-1 17 0,1-18-1,35 0 17,-35 1 14,-1 17-30,1 0 0,0 0-1,-18-18 32,17 18 94</inkml:trace>
  <inkml:trace contextRef="#ctx0" brushRef="#br0" timeOffset="144167.68">3369 6121 0,'18'0'328,"17"0"-312,-17 17 0,17-17-1,0 18 1,-17-18 0,-1 0-1,1 0 95,0 0-95,-1 18 16,1-18 1,0 0-17,-1 0 1,19 0 0,16 17 15,-34-17 0,-18 18 0,0 0 16,-35-18 0,35 17-31,-18 1-1,-17-18 1,35 17 0,-18-17-1,1 18 1,-1-18 31,0 18-16</inkml:trace>
  <inkml:trace contextRef="#ctx0" brushRef="#br0" timeOffset="146314.93">4639 6279 0,'159'0'250,"-36"0"-234,-87 0-1,-1 0 1,-18 0-1,19 0 17,17 0-17,-36 0 1,36 0 0,0-17-1,-35 17-15,17 0 31,0 0-15,-17 0-16,17 0 16,0 0 15,1-18-15,17 18-1,0-17 1,17-1-1,-17 18 1,18 0 15,-18 0-15,-18 0 0,18-18-1,0 18 16,-36 0 1,19 0-17,-19 0 32,1 0 0</inkml:trace>
  <inkml:trace contextRef="#ctx0" brushRef="#br0" timeOffset="152182">10319 8996 0,'-18'0'359,"18"17"-312,-18-17 63,-140 0 218,-19 0-313,-87 0 1,-477 36 15,-18 34-15,-193-34 15,-477 105-15,1041-71 15,-212-52-15,336-18-1,35 0 16,-1 0-15,54 0 0,-1 18-1,72-18 1,16 0 0,-105 0-1,124 0 1,-18 0-1,-1-18 1,-16 0 0,-19-17-1,36 17 1,-18-52 0,-70-18 15,88 17-16,17-35 1,-17 0 0,17-17-1,1-1 1,34-17 0,19 53-1,-1-71 1,18 36 15,0 17-15,0 35-1,35-52 17,36-18-1,-18 35-16,35 36 17,18-36-17,0 35 1,-18 36 15,18 0-15,0 17-1,-54 0 1,19 18 0,-18-17-1,0 17 1,-18-18 15,0 18 0,18 0-15,-17-18 0,-1 1-1,18-1 1,-53 0 15,35 18-15,-17 0-1,-1 0 17,1 0-17,0 0 1,-1 0 109</inkml:trace>
  <inkml:trace contextRef="#ctx0" brushRef="#br0" timeOffset="153916.87">3069 6897 0,'159'159'312,"-89"-71"-296,-17-53 0,0 36-1,0-36-15,-18-18 16,-17-17 15,17 53-15,-17-53-1,-18 36 32,18-36-31,-18 17 187,-18-17-187,0 0-1,1 0 1,-1 0-16,0 0 31,1 18-15,-1-18-16,-35 18 15,36-18 1,-19 35 0,19-35-1,-1 0 1,0 0 140</inkml:trace>
  <inkml:trace contextRef="#ctx0" brushRef="#br0" timeOffset="156676.19">4392 7408 0,'176'0'266,"-87"0"-235,-36 0-15,17 18-16,-17-18 31,0 0-15,18 0 15,-19 0-15,-34 0 15,35 0-15,-18 0-1,-17 0 16,17-18-15,18 18 0,-35 0-1,35 0 1,17 0 0,18 0-1,1 0 1,-1 0-1,0 0 1,-17 0 0,-19 0 15,-16 0-15,70 0-1,-71 0 32,-18 18-31,1-18-1,0 0 48</inkml:trace>
  <inkml:trace contextRef="#ctx0" brushRef="#br0" timeOffset="165697.4">10231 10883 0,'-124'18'281,"1"-18"-265,-89 53-1,-70-36 17,-636 142-17,54-35 17,-18 70-17,318-159 1,105 18-1,177 0 17,35-36-17,35 54 1,36-1 0,17-34-1,18-36 1,35 17-1,36 1 1,17-18 0,-35 18-1,17-18 1,-17 0 0,-18 17-1,-70-52 16,70 17 1,0-17-17,-18 17 1,36-17 15,-18-18-15,1 0-1,34 18 1,-35-35-16,71 34 31,-18 1-15,-18-53 0,54 35-1,-18 18 1,-1-1-1,19-34 1,17-1 15,0-17-15,0 17 0,17 19 15,1-1-16,0-18 1,-1 36 0,1-36-1,-18 36 17,17-18-17,1 0 1,17-17 15,1 34 0,-19 19-15,19-19 0,17 1-1,-18-18 16,0 18-15,18 0 0,0-18-1,0 17 17,0 1-17,-18 0 1,-17 17 15,17 18 0,-35-17-15,18 17 31,-1 0 0,-17-18-32,0 0 79</inkml:trace>
  <inkml:trace contextRef="#ctx0" brushRef="#br0" timeOffset="167497.41">3122 9719 0,'106'71'235,"17"17"-220,-17-35 17,-18-18-17,1 18 16,-19-18-15,1-17 0,-54-1-1,19 1 1,-1-18 0,-17 18 15,-1-18-16,-17 17 17,0 1 30,-17-18 16,-1 0 16,0 0-63,1 18-15,-1 17 0,-35 0-1,-17 18 1,17-18-1,0 1 1,17-19 0,36 1 15,-35 17-15,17-35 15</inkml:trace>
  <inkml:trace contextRef="#ctx0" brushRef="#br0" timeOffset="169638.59">4957 10072 0,'0'-18'203,"0"1"-172,35 17 0,35-18 1,71 0-1,-52 18-15,16-17-1,-34-1 1,-36 18-1,36 0 1,-36-18 0,0 18-1,1 0 1,-1-17 15,-17 17 0,-1 0-15,1 0 0,-18-18-1,18 18 1,-18-18 15,17 18 0</inkml:trace>
  <inkml:trace contextRef="#ctx0" brushRef="#br0" timeOffset="173329.1">6526 9895 0</inkml:trace>
  <inkml:trace contextRef="#ctx0" brushRef="#br0" timeOffset="175156.11">6209 9754 0,'18'0'453,"-18"18"-406,17-18-31,1 18-16,-1-1 62,1 1-46,0-18 15,-1 0 0,1-18 16,0 1-16,-1-1-15,1 0 15,35-35-15,0 0-16,0 18 31,-18 0-15,0 0-16,-17 17 47,-1 0-16,-17 1-31,18 17 62</inkml:trace>
  <inkml:trace contextRef="#ctx0" brushRef="#br0" timeOffset="177096.97">5909 7214 0,'18'18'312,"-18"0"-280,17-1-1,-17 1-15,18-18-1,-18 17 1,18-17 46,-1-17-46,1-1 0,17-35 30,18 0-30,-18 0 0,-17 18-1,0 0 32,-18 17-31,17 1-1,1-1 1,-18-17 0,18 35 15,-18-18-15</inkml:trace>
  <inkml:trace contextRef="#ctx0" brushRef="#br0" timeOffset="179479.14">6156 6156 0,'0'18'547,"18"-18"-516,-1 17 1,-17 1-17,0 0 1,18-18 46,0 17-46,-1-17 78,1 0-16,-1-17-47,-17-19-15,36 19 15,34-72-15,-17 54-1,-35 0 17,35-18-1,-36 35 0,-17 1-15,18 17-1</inkml:trace>
  <inkml:trace contextRef="#ctx0" brushRef="#br0" timeOffset="186813.58">4322 14376 0</inkml:trace>
  <inkml:trace contextRef="#ctx0" brushRef="#br0" timeOffset="188750.81">8202 16069 0</inkml:trace>
  <inkml:trace contextRef="#ctx0" brushRef="#br0" timeOffset="202172.77">14252 5433 0,'53'0'281,"0"0"-265,0 17 15,-18-17-16,18 18 17,-35 17-1,35 18-15,-18-17 30,0 16-30,1-34 15,-19 35-15,1 0 15,-18 0-15,17 0-1,-17 0 17,0 17-17,0-17 17,-17 35-1,-18 36 0,-1-54-15,19 36-1,-1 18 17,-35-36-17,53 18 1,0-18-1,-18 0 1,18 0 15,0-17-15,0-1 0,18 1-1,-18-36 16,18 0-15,-18 1 15,17-19-15,-17 1 0,0 17-1,18-35 1,-18 18 15,35-18 47,-17 0-47,0 0 1,52 0-17,1-35 1,-1 17 0,-52 0-1,35 18 16,-71 0 16,-17 0-31,-36 36 0,1 17-1,-1-18 32,18-17-31,0 17-1,18 0 1,0 18 0,17 0-1,1-18 16,-1 36-15,18-1 0,18 18-1,-18 36 1,17-36 15,1 36-15,-18-1 15,17 1 0,1-19-15,-18-52 0,0 0-1,0 0 1,0-18-1,0 18 1,18 18 0,-18-36-1,0 36 1,0-18 0,0 17-1,0-35 1,0 36 15,0 88 0,0-36 1,0 1-17,0 17 1,17 18-1,19-18 1,-19-35 0,1 17-1,-18 0 1,18-52 0,-1-18-1,1 0 16,-18-18 1,-18-35-17,1 18 1,34 141 218,-17-36-202,0-17-17,0-18 1,0-17-1,0-18 17,0 17-17,0-52 1,0 17 0,-17 0 15,-1 1 16,0-19-32,1-17 17,-1 18 61,0-18-61</inkml:trace>
  <inkml:trace contextRef="#ctx0" brushRef="#br0" timeOffset="208393.53">24112 12841 0,'0'159'281,"-17"-106"-265,-1-18-1,18 0 17,-18 1-17,18-1 1,-17-17 15,17-1 16,0 1-31,0-1 109,-18-17-47,1 0 16,-1-17 15,0-1-78,1 18 0,17-35-15,-18 17 15,0 1 16,18 34 109,0 1-109,0 0 47,18-18 15,0 0-30,-18-18-64,17 0 16,1 1 16,0-1-31,-1 0 31,1 18-32,35 0 17,-18-17-17,-17 17 17,17-18-17,0 0 16,-17 18 16,-1 0-15</inkml:trace>
  <inkml:trace contextRef="#ctx0" brushRef="#br0" timeOffset="211045.59">24712 7020 0,'71'71'281,"-36"-18"-250,0-18-15,-17 0 0,-1 18 15,-17 18-15,18-54 30,-18 19-30,0 17 15,-18-53 16,1 17-31,-1 1 15,1 0-15,-1-18-1,-35 0 17,35 0-17,-17 0 32,0-18-16,0-17-15,35-18 15,-18 17-15,0-34 15,18 17-15,0 0 15,0 35-15,18-35 15,-18 36 16,18-18-32,-1-1 1,1 19 0,-18-1 46,17-17-46,1 17 31,0 0-32,17-17 16,18 35 16,0 0-31,35 0 0,-35-17-1,17 17 16,1 0-15,-18-18 15,0 0-15,-18 18 62,0 0-47,-17-17-15,0 17 15,-1 0-15,1 0-1</inkml:trace>
  <inkml:trace contextRef="#ctx0" brushRef="#br0" timeOffset="-213916.17">24589 14146 0,'70'0'328,"-17"0"-313,35 0 1,-52 0 15,34 0-15,-35 0-1,36 0 17,-1 0-1,1-17-15,-18 17-1,0-18 1,17 18 15,-17-18-15,-17 18-1,17-17 1,-1 17 0,-16-18-1,70 18 16,-71 0-15,18 0 15,0 0 1,17 0-17,-17 0 1,0 0 15,-18-17-15,-17 17-1,17-18 1,-17 18 0,0 0 15,-1 0 0,1-18-15,-1 18 265,1 0-125</inkml:trace>
  <inkml:trace contextRef="#ctx0" brushRef="#br0" timeOffset="-206976.51">25382 7320 0,'-35'0'219,"-18"0"-203,18 0 15,-18 0 0,35 0 0,1 0-15,-1 0 15,18 18-15,-18-18 15,-17 17-15,35 19 15,-18-19-15,1-17 15,-1 36-16,1-1 48,17-17-47,0-1-1,0 1 16,0-1 94,17-17-109,1 0 31,17 18-16,-17-18-15,17 0 15,36 0-15,-18 0 15,-18 0-15,18 0-1,-36 0 1,1-18 15,17 1 0,-17 17-15,0 0 31,-1-18-32,1 18 64,-1 0 14</inkml:trace>
  <inkml:trace contextRef="#ctx0" brushRef="#br0" timeOffset="-201403.35">19914 11553 0,'18'-35'203,"17"-18"-172,0-17 1,18-1-17,0 36 16,0 0-15,-17 35 15,-1-18-15,18 0 0,0 18 15,-18 0 0,18 0-15,17 18-1,1 35 1,-1-35 0,-17-1-1,0 18 16,-17-17-15,-19 0 62,1-1-62,-18 19 31,0-19-32,0 1 95,0 0 46,0-1 0</inkml:trace>
  <inkml:trace contextRef="#ctx0" brushRef="#br0" timeOffset="-198840.77">24606 14093 0,'88'18'234,"-52"0"-218,52-1 15,18 1-15,-36 17-1,1-17 17,-1 0-17,1-1 1,-36-17 15,18 0-15,18 18 15,-36-18 0,0 0-15,1 0-1,16 0 1,-16 0 0,-1 0-1,18-18 1,0 18 0,-36-17-1,36 17 1,0 0-1,-35 0 17,35 0-17,-35-18 1,-1 18 0,18 0-1,-17-18 1,17 18-1,1 18 17,-19-18-17,1 0 17,-18-18-17,18 18 110</inkml:trace>
  <inkml:trace contextRef="#ctx0" brushRef="#br0" timeOffset="-189263.85">26688 12876 0,'123'0'609,"1"0"-593,-1 0 15,-17-53-15,-18 53 15,0-17 0,-35-1 0,0 18-15,-18-17 15,36-1-15,-1 0-1,1 1 1,53-1 0,-36 0 15,18-17-15,-18 17-1,-18 1 1,-17-1 31,-35 18-32,17 0 1,0 0 15,1 0 0,-19 0 1,-17 35 577,-35 18-593,-18 0 15</inkml:trace>
  <inkml:trace contextRef="#ctx0" brushRef="#br0" timeOffset="-184817.44">24130 13017 0,'0'-35'172,"0"-88"-141,0 35-15,0-1-1,0 1 17,0 18-17,0-1 1,18 18 0,-18 18-1,0-18 16,0 18-15,17 17 0,-17-17 15,0 17-15,0-17 15,0 17-16,0 1 17,0-1-17,0 0 1,18 18 15,17 0 0,0 0-15,107 18 0,16 0 15,230 17 0,-194-35 0,18 0-15,53 0 0,-1-18-1,-34-17 1,16 35 0,-34-18-1,-71 1 1,18 17-1,-71-18 1,0 0 0,18-17 15,-35 35-15,70-18 15,-88 18 0,17 0-15,1-17-1,17-18 1,18 17 0,-18 18-1,-35 0 16,18 0-15,-18 0 0,-36 0 15,18 0-15,-17 0-1,0 0 1,-1 0 15,1 0-15,0 18 15,-1-1-15,1 36 15,0 18-16,-1-1 1,18 18 0,1 18-1,17 0 17,-18 18-1,0-19-16,-17-16 1,17-19 0,0 1 15,-17-1-15,17-35-1,-17 18 1,0-17 15,-1-19 16,-17 1 0,0 0-32,-106-18 345,54 0-345,-1 17 1,35-17 0,-35 0-1,35 0 17,1 0-1,-19 0-16,19 0 32,-1-17-15,18-1-1</inkml:trace>
  <inkml:trace contextRef="#ctx0" brushRef="#br0" timeOffset="-179124.13">13882 7338 0,'17'0'328,"19"17"-281,-1 1-15,0 17-1,-17-35 0,0 18 0,-1-18-15,1 0 78,-1 0-63,-17 18-15,18-18-1,-18 17 16,18-17-15,-1 0 0,1 0-1,0-17 17,70-19-17,-18-34 1,-17 34-1,0 19 32,18-54-31,-18 54 0,-18-1-1,0 0 16,1 1-15,-19-1 0,1-17 15,-1 35-15,1 0 15</inkml:trace>
  <inkml:trace contextRef="#ctx0" brushRef="#br0" timeOffset="-176186.52">11677 6897 0,'-229'53'281,"158"-36"-265,-70 36 15,88-35 0,-18-18-15,54 0 31,-1 0-16,1 0-15,-1 0 31,18 18 156,0-1-172,0 1-15,0 17-1,70 106 17,-52-35-17,35-18 16,-35-52-15,17-1 0,-17-18 15,-1-17-15,36 0-1,-18 18 1,1-18-1,-1 18 17,18-18-17,0 0 1,-18-36 0,18 19-1,-18 17 1,18-18-1,-18-17 17,18 17-1,18-17-15,-18 0-1,0-18 1,-18 17-1,0 19 1,1-18 15,-19 17-15,1-17 0,-18 17-1,0-17 1,0 17 15,0-35-15,0 18 15,-18 35-15,1-53 15,-1 35-16,0 18 1,-17 0 15,35-17-15,-35-1 0,17 18-1,1 0 16,-19 0-15,-17 0 0,0 18 31,36-18-16,-1 0-16,0 0 1,1 0 0</inkml:trace>
  <inkml:trace contextRef="#ctx0" brushRef="#br0" timeOffset="-173011.77">11730 8572 0,'-71'0'235,"36"0"-220,17 0 1,-52 0 15,52 0 1,-17 0-17,17 0 32,1 0-31,-1 0-1,0 0 32,1 0 0,-1 18-16,0-18 1,1 0-17,-1 0 32,1 0-31,17 18-16,0-1 15,-18 1 1,0-18 0,1 0 15,17 18-16,0-1 17,-18-17-17,18 18 1,-18 17 0,1 1-16,-1 34 15,18 1 16,0-18-15,0-18 0,0 18-1,18-18 1,-18-17 0,17 17 15,19 0 0,-1-17-15,18-18-1,17 0 1,19 0 0,-19 0-1,1-18 1,17 1-1,-18-1 1,-17 0 0,-17 1-1,17-19 1,-18 19 0,0-19 15,0 19-16,-35-1 1,36 1 0,-36-1-1,35-17 1,-17-18 0,-18 17-1,0 19 1,17-18-1,-17 17 1,0 0 0,0 1 31,0-19-16,-17 36 0,17-17-15,-36 17-1,36-18 1,-17 18 0,-19-18-1,-17 1 1,18 17-1,0 0 1,0-18 0,17 18-16,-17 0 15,-1-18 1,-17 18 31,18 0 0,18 0-32</inkml:trace>
  <inkml:trace contextRef="#ctx0" brushRef="#br0" timeOffset="-171236.3">13970 8608 0,'18'17'297,"17"19"-281,0-1 15,-17-17-15,-1-1 15,19 19-15,-19-19-1,1 1 1,0-18 0,-18 17-1,35 1 1,-35 0-1,18-18 17,-1 0-1,1 0 0,17-18 0,36-35-15,70-88 0,18 35 15,35-35-15,-18 18-1,53-1 1,36 1-1,35 52 1,-53 1 0,-71 17-1,-52 35 1,-54 0 0,-35 1-1,-35-1 1,18 18 15,-18 18 0,0-1-15</inkml:trace>
  <inkml:trace contextRef="#ctx0" brushRef="#br0" timeOffset="-168898.42">14340 10989 0,'71'71'313,"-18"-19"-298,-18 54 1,0-70 0,1-1 15,-1-17 31,-17-18-46,-1-53 15,1 17 0,17 1-15,36-18 0,-18-17-1,52-19 1,-34 54 0,17-18-1,-52 18 1,16 17-1,-16-17 1,-1 0 15,0 17-15,-17 18 0,-18-18 15,18 1-16,-1 17 1</inkml:trace>
  <inkml:trace contextRef="#ctx0" brushRef="#br0" timeOffset="-166266.3">11800 10407 0,'-194'0'172,"124"18"-156,-36 17-1,35-18 1,36-17 0,-71 0-1,89 18 1,-19 0-1,1-1 1,17 1 0,1-18 15,-18 18-15,17-18 15,0 17-16,18 1 1,-35 17 0,17-17-1,18 17 1,-17 0 0,17-17 15,0 17-16,0-17 1,0 0 0,17-1-1,1 19 1,17-1 0,-17 0-1,17-17 1,18 17-1,0 0 1,0 1-16,-18-1 16,18-18-1,0-17 1,0 0 0,-18 0-1,36-17 1,-18-18-16,0 17 31,-18 0-15,35 1-1,-17-19 17,-17 19-17,17-36 1,0 18-1,-18-1 1,18 1 0,-18-18-1,0 35 1,1-17 0,-36 0-1,17 0 1,1-1-1,-1 1 1,-17 0 0,0 17-1,0-35 17,0 36-17,-17-1 1,17-17-1,-18 35 1,1-18 0,-1 18-1,-17 0 17,-18 0-17,17 0 1,1 18-1,0 17 1,0 0 0</inkml:trace>
  <inkml:trace contextRef="#ctx0" brushRef="#br0" timeOffset="-160447.65">25030 11959 0,'0'35'344,"17"1"-313,-17-19-16,0 1 1,0 0 0,0-1 15,0 1-15,0 0-1,0-36 360,0 0-344,0-17 16,0 0-31,0-53 0,0 17 30,0 18-14,18 0-17,-18 35 17,0-17-17,0-18 16,0 0-15,0 0 15,0 1-15,0 34 15,-18-35 0,18 18-15,0 17 15,0-17-15,0 17 0,-17 18 62,-1 0-31,0 0 15,18 18 32,-35-1-63,17 36-15,-17 36-1,0-37 17,17 1-17,1 0 32,34-88 47,-17 0-63,18 17-15,-1 0-1,-17 1 32,0-1-16,18 18 48,0 0 77,-1 0-47,1 0-78,0 0 32,-1 18-47,1-18-16,35 17 15,17 1 16,1-18 1,-36 0-17,18 0 1,0 0 0,-35 0 15,17 0-16,-17 0 1,17 0 31,-17 0 0,-18 18 62,0-1-31</inkml:trace>
  <inkml:trace contextRef="#ctx0" brushRef="#br0" timeOffset="-153100.33">9719 8326 0,'35'0'266,"-17"17"-235,0 1-15,17-1-1,-18-17 1,54-35 15,0 0-15,52-53-1,-17 0 17,-36 35-17,1-36 1,-18 36 15,0 36 0,-18-18-15,-17 17 0,-18 0-1,17 18 17,1 0-1</inkml:trace>
  <inkml:trace contextRef="#ctx0" brushRef="#br0" timeOffset="-150914.33">9878 7197 0,'0'53'250,"35"52"-234,18 19 15,-18-54-15,-17-17 31,17-17-32,0-36 17,18 0-17,18-71 1,17 1 15,-17-19-15,34-17 15,-34 36 0,-18-1-15,-18-17 31,18 53-32,-35 0 17,-1-1-17,-17 19 16,0 34-15</inkml:trace>
  <inkml:trace contextRef="#ctx0" brushRef="#br0" timeOffset="-148050.28">9860 8943 0,'53'123'171,"-18"-52"-155,-17-18 0,0 35 15,-1-53-15,1-17-1,-18 17-15,18-17 16,-18 0-1,17-18 1,1-18 0,35-35-1,17-18 1,1-17-16,35 18 16,-53-19-1,17 19 1,-17 17-1,18-35 1,-36 17 0,-35 54 15,18-19-15,-1 19-1,1-1 1,-18 0 46,0 1-46</inkml:trace>
  <inkml:trace contextRef="#ctx0" brushRef="#br0" timeOffset="-144892.33">9613 10689 0,'18'35'265,"-18"-17"-249,17-18 15,1 18-15,0 17 31,-1-35-32,1 18 1,-18 17 0,0-17-1,18-18 1,-1 0 15,-17 17 16,18-17-16,-18 18 16,0-1 31,35-34-31,-35-1-16,35-35-15,71-123 0,-35 70-1,-1-17 1,-34 17 0,17 53-16,-36 18 31,19-1-16,-19 1-15,1 17 16,-18 1 0,0-1-1,0 0 1,17 18 31</inkml:trace>
  <inkml:trace contextRef="#ctx0" brushRef="#br0" timeOffset="-143064.78">9454 8696 0,'-176'0'234,"53"0"-218,34 18 0,-87-1 15,88 1-16,35-18 1,0 18 0,0-18-1,18 17 1,17-17 0,0 0-1,1 0 1,-1 0-1,1 0 157</inkml:trace>
  <inkml:trace contextRef="#ctx0" brushRef="#br0" timeOffset="-129043.29">23689 13159 0,'0'-124'219,"18"36"-204,-18-71-15,17-105 47,-17 105-15,18 18-17,-18 53 16,0-18-15,18 53 15,-18 0-15,0 0 15,0 35-15,0-17 31,0 0-32,0-1 17,0-16-17,17 16 1,-17 1 15,0-18-15,18 18 15,-18 0 0,0 17-15,17 18 124,1 0-108,17 0-1,36 0-15,70 0 15,0-18-16,18 18 32,-18-35-31,71 17 0,-1 1 15,-34-19-16,34 1 1,1-18 0,0 53-1,-36 0 17,1-17-17,-1 17 1,0-18 15,1 18 16,70-35-31,-53 17 15,70 18-16,-70-18 17,-17-17-17,-36 35 1,18-18 15,17 18-15,-35 0 15,18 0 0,17 0 1,18 0-17,18 0 16,0-17-15,-54-18 15,-52 35 1,-35 0-17,-36 17 16,0 18-15,-35-17 15,36 17 266,52 89-266,-18 52 1,-17 18-17,35 18 17,-35-53-17,18-36 16,-54-17-15,1-18 0,17-17 15,-17 35 0,0-18-15,35 18-1,-18 17 1,-17-35 0,-1 18-1,1-35 17,-1-36-17,1 18 1,-18-18-1,18-17 1,-18 17 47,0-17-17,17-18 1,-17 17-31,0 1 15</inkml:trace>
  <inkml:trace contextRef="#ctx0" brushRef="#br0" timeOffset="-124530.63">28945 13670 0,'0'124'329,"0"-89"-314,-17 35 1,-1-34-1,18-19 1,-18 36 0,18-17-1,-17-19 17,17 1-32,0-1 15,0 1 16,0 0 1,0-1-17,0 1 17,0 0-17,0-1 1,0 1 15,0 0 0,0-36 63,0 0-78,17-17-1,-17 0 1,18-1 0,-18-52 15,0 18-16,0-1 1,18 1 0,-18 34-1,0 19 32,0-19-31,0 19-1,0-19 1,-18 36 547,0 0-485,1 18 31,-1-18-93,18 18 31,-17-1-32,-1 1 1,0 0-1,18-1 1,-35 1 0,17 0-1,18-1 17,0 1-1,-17-18-16,-1 18 1,0-18 47,18 17 46,-17-17-31,17-17 125,35-1-172,-17 0 1,-18 1-17,17 17 1,-17-18 0,18 18-1,-18-18 32,18 18-31,-1 0-1,1 0 48,-18-17-32,0-1 0,18 18 1,-1 0-17,1 0 48,17 0-48,-17 18 32,17-18-31,0 17-1,18-17 17,-17 18-17,-36 0 1,17-1 0,1-17-1,-1 0 1,1 0 156,-18 18-79</inkml:trace>
  <inkml:trace contextRef="#ctx0" brushRef="#br0" timeOffset="-115451.02">10283 6138 0,'-52'0'250,"-37"0"-234,1-17 15,0 17-15,17 0-1,1 0 1,35 0 15,-1 0-15,1 0-1,17 0 17,1 0 14,-1 0 17</inkml:trace>
  <inkml:trace contextRef="#ctx0" brushRef="#br0" timeOffset="-113396.79">10425 6862 0,'-18'0'0,"-17"0"46,-1 0-14,19 0-17,17 17 1</inkml:trace>
  <inkml:trace contextRef="#ctx0" brushRef="#br0" timeOffset="-109583.65">9402 7338 0,'52'141'203,"-52"-106"-187,18 18 15,0-35-16,-1-1 17,-17 19-17,0-19 17,18-17 46,-18 18-63,0 0 48,18-18-32,-1-18 0,19 0 1,-1-35-17,88-70 1,-17 17-1,-53 0 17,35 53-1,-17-17-15,-18-1-1,-18 36 1,18 0 15,-18 17-15,-17 0-1,-1-17 17,1 17-17,0 18 1,-18-17-1,17-1 17,1 18 15,0 0-32</inkml:trace>
  <inkml:trace contextRef="#ctx0" brushRef="#br0" timeOffset="-107668.77">9754 8925 0,'18'159'219,"0"-71"-188,-1-17-15,18 52 15,-17-87-15,0-19-1,17 1 1,-17-18-1,35-35 1,17-36 0,1 0-1,-1-17 1,-17 18 15,0 17-15,-18 17 15,1 19-15,-1-1-1,-35 1 1,0-1 15,18 18-15,-1 0-1,-17-18 32,0 1-31</inkml:trace>
  <inkml:trace contextRef="#ctx0" brushRef="#br0" timeOffset="-105696.72">9631 10672 0,'35'88'203,"-17"-53"-187,-1 18-1,1-35 1,-18 17-16,0 0 16,18-35-1,-18 18 17,17-1-17,1-34 16,-18-1-15,35-35 0,18-35-1,18 0 1,-1 17 0,-34 36-1,-1-18 16,18 18-15,-36 17 0,-17 0-1,18 1 1,0-1 0,-18 1 15</inkml:trace>
  <inkml:trace contextRef="#ctx0" brushRef="#br0" timeOffset="-101090.75">10213 4957 0</inkml:trace>
  <inkml:trace contextRef="#ctx0" brushRef="#br0" timeOffset="-98860.16">2081 6262 0,'141'-71'313,"-17"54"-282,35-19-15,-18 36-1,-35-17 1,-18-1-16,-18 18 31,1-18-15,-36 18-1,1 0 1,-19 0 0,18 0-1,1-17 1,-19 17 15,1 0 0,-18 17 1,18-17-1</inkml:trace>
  <inkml:trace contextRef="#ctx0" brushRef="#br0" timeOffset="-96965.64">2963 5944 0,'0'106'343,"53"-53"-327,0 0 0,0 0-1,35 0 1,-52 0 15,-1-18-15,0 0-1,0-17 1,-17 0 0,-18-1 15,18-17-15,-18 18-1,17-18 1,-17 17-1,-35 1 189,0 0-189,-89 35 1,1 0-1,70-36 1,-18 36 0,36-35-16,17 17 31,18-17-15,-17-18 15,-1 0-16,0 0 17</inkml:trace>
  <inkml:trace contextRef="#ctx0" brushRef="#br0" timeOffset="42051.28">9278 10689 0</inkml:trace>
  <inkml:trace contextRef="#ctx0" brushRef="#br0" timeOffset="42253.34">9278 10689 0</inkml:trace>
  <inkml:trace contextRef="#ctx0" brushRef="#br0" timeOffset="47734.24">23760 12224 0</inkml:trace>
  <inkml:trace contextRef="#ctx0" brushRef="#br0" timeOffset="50880.1">25682 11430 0,'-70'247'203,"34"-141"-187,1 0-1,0-1 1,0-16 0,-18 52-1,17-71 1,19 1-1,-1-71-15,18 53 16,-35-18 0,35-17-1,-18 35 1,18-18 0,-17-17-1,17 17 1,-18-18-1,18 1 17,0 0-17,0-1 17,0 1-17,0-36 32,35-52-31,36-54-1,70-105 1,-71 141 0,-17-18-1,0 0 1,-18-17 15,-35 70-15,18 0-1,0 35-15,-18 1 32,17-1-17,-17 0 1,0 1-1,0-1 32,0 0-31,0 1 62,-17 17-47,17-18 16,0 0-16,-18 1-15,0-1 0,1 18-1,-1-17 17,1 17 14,17 52 64,70 125-95,-52-89 1,17 0 0,0-35-1,1 18 1,-36-36 0,0-17-1,17-18 1,-17 17 78,0 1-32,18-18-46,-18 18-1,0-1 48,18-17-48,-18 18 17,17 17-1,1 0-15,-1 36-1,1-1 1,0-52-1,-18 0 1,17-1-16,-17 1 16,0 0-1,18-18 1</inkml:trace>
  <inkml:trace contextRef="#ctx0" brushRef="#br0" timeOffset="52457.73">25665 12294 0,'229'-106'250,"-70"71"-234,17-18-1,-70 18 1,-36 17-1,19-17 1,-54 35 0,0-35-1,-17 35 1,-1 0 0,-34 0 265,-1 17-266,-70 19 1,35-36 15,-18 17-15,19 1 0,34-18-1,0 18 1,18-1-1,-17 1 1,-1 0 0,0 17-1</inkml:trace>
  <inkml:trace contextRef="#ctx0" brushRef="#br0" timeOffset="55539.43">29792 12629 0,'18'71'297,"-1"35"-266,-17 0-15,18-36-1,0 1 32,-1-18-31,-17-36 15,0 1-15,0 0-1,18-1 1,-18-34 250,0-36-235,0-53-16,0-159 1,-35 89 15,35 52 1,-18 36-1,18 18-16,0 17 17,0-18-17,0 54 17,0-19-17,18 36 48,17 0-48,-17 36 1,-1-1 31,1-35-32,-1 35 1,1-17 31,-18-1-31,0 1 30,0 0-30,0 17 31,0-17-16,0-1 16,-18 1-16,1-18 16,17 17-16,0 1 94,17-18-78,-17 18-31,18-18 0,17 0-1,18 17 16,35 36-15,18 0 0,-53-17-1,0-1 17,-18 18-1,1-18-16,-19 18 17,-17 17-17,-17 19 17,-36-1-17,18-18 16,-18 1-15,17-18 0,19-18 15,-36-35 0,17 0 0,1 18-15,18-18 15,-19 0-15,1 0 46</inkml:trace>
  <inkml:trace contextRef="#ctx0" brushRef="#br0" timeOffset="62687.11">26264 9384 0,'18'0'281,"17"35"-265,-17 0-1,17-17 17,-35 0-17,18 17 16,-18-17-15,0-1 31,0 19-31,0-1 62,0-18-31,-18 1 171,18 0-155,-18-18-48,1 0 1,17 17 15,-18-17 1,1 0 14,34 0 220,1 0-250,-1 0 15,1 0-15,0 0 30,-1 0-30,1 0 31,0 0 437,-1 0-421,1 0 218,0 0-218</inkml:trace>
  <inkml:trace contextRef="#ctx0" brushRef="#br0" timeOffset="64897.88">26529 9366 0,'18'0'375,"-1"18"-359,1 0 15,-1 17-15,1-35 15,0 35-15,-1 0 15,1 1-15,-18 17 15,18-18-16,-1 18 17,-17-18-1,0-17 31,0-1-46,0 1 47,0 0 93,18-18 0,17 0-140,18-18 15,53 0 0,0-17-15,-36 35 15,-34-18-15,-19 18-1,19 0 1</inkml:trace>
  <inkml:trace contextRef="#ctx0" brushRef="#br0" timeOffset="67381.48">26370 10107 0,'18'0'297,"17"0"-281,-17 0-1,-1 0 1,-17 18 31,0-1-32,0 1 17,0 0-17,0-1 16,0 1 1,0 0-17,0-1 1,0 1 0,0-1-1,0 1 63,0 0-62,-17-18 15,34 0 266,-17 17-281,18 1 15,-18 0-15,35-18-1,-17 17 1,-18 19-1,18 16 32,-18-34-31,0 0 0,-36 17-1,19-17 32,-1-1-31,-17-17 15,-1 0-15,19 0-1,-1 0 1,0 0 15</inkml:trace>
  <inkml:trace contextRef="#ctx0" brushRef="#br0" timeOffset="69233.57">26688 10072 0,'17'70'391,"1"-17"-375,-18-17-1,0-1 16,18 0-15,-18-17 0,17-1-1,-17 1 17,0 0-17,0-1 16,0 1 1,18-18-1,-18 18 31,0-1 48,0 1 77</inkml:trace>
  <inkml:trace contextRef="#ctx0" brushRef="#br0" timeOffset="72812.89">26370 10971 0,'18'0'344,"-1"0"-328,1 0-1,-18-17 1,18 17 46,-1-18-46,1 18 15,17 0 1,18-18-17,0-17 16,-18 18-15,1 17 0,-36-18-1,17 18 1,1 0 15,-18 18 63,-18 17-47,18 35-32,-17-34 17,17 34-17,-18 1 1,18-54 0,-18 19 15,18-19-16,0 1 1,0 0 31,0-1 140</inkml:trace>
  <inkml:trace contextRef="#ctx0" brushRef="#br0" timeOffset="74668.89">26987 10830 0,'0'124'313,"-17"17"-282,-1-53 0,1-35 0,-1 0-15,18-35 0,0 17-1,0-18 16,0 1-15,0 0 0,0-1-1,18-17 79,-1-17 0,1-1-79,17 0 1,36-17 0,-1 0 15,-34 17 0,16 1-15,-34-1-1,0 0 17,-1 18-17,19 0 1,-19 0 46</inkml:trace>
  <inkml:trace contextRef="#ctx0" brushRef="#br0" timeOffset="75887.73">27340 11324 0,'0'53'297,"0"18"-282,0-1 1,18 1 15,-18-54 0,0 19-15,0-19 0,0 1 15,0 17-15,18-35 46,-18 18-46,0-1 62</inkml:trace>
  <inkml:trace contextRef="#ctx0" brushRef="#br0" timeOffset="82132.53">27958 10372 0,'53'-18'782,"158"-88"-767,54 0 1,35 53 0,0-17-1,105 70 1,71 0-1,-35 18 1,-141 52 15,-88 1-15,-106 17 0,-53 18-1,-18-36 1,-17 18-1,17 36 1,-35-36 0,18 124-1,-18-1 1,0-69 15,0 157-15,-53-105-1,35-17 1,-17-54 0,17 1-16,0-36 31,1 71 0,-1-106-15,18 0-1,0-1 1,0-16 0,0-1-1,0 0-15,0 1 32,18-1-17,-18-18 32,0 1-16,0 35 438,17 0-438,-17-18-15,18 0 0,-18 18-1,0-35 32,0 0-31,0-1 15,-35-17 31,17-17-46,-70-54 0,17 36 31,18-18-32,36 18 1,-18-18-1,-1 35 1,19 18 15,52 0 157,-17 18-141,-1-18-32,1 17 1,35 1 0,0-18 15,35 0-16,0-18 1,53-52 0,-35 17-1,-35-35 17,17 17-17,-18-17 1,-34 53-1,-1 17 1,0-17 0,-35 17-1,35 0 1,-17 18 15</inkml:trace>
  <inkml:trace contextRef="#ctx0" brushRef="#br0" timeOffset="85155.32">1341 6703 0,'70'0'218,"106"-36"-202,-52 19 0,35-1 15,-71 18-15,0 0-1,0 0 1,-17-17 15,17-1-15,-35 18-1,0-18 17,-18 1-1,0 17-16,1 0 1,-1-18 0,0 0-1,18 1 1,0-1 0,18-17-1,-18 17 1,17 1-1,-17-1 1,18-17 0,-18-1-1,-1 1 1,54-18 0,-53 36-1,0 17 16,0 0 1,-18-18-17,1 0 17,-19 18-1</inkml:trace>
  <inkml:trace contextRef="#ctx0" brushRef="#br0" timeOffset="87367.33">1288 8114 0,'17'0'265,"71"-53"-249,18-35 0,53 17-1,0-17 1,-18 35 15,-18 0-15,-52 18-1,70-36 17,-35 54-1,141-71-16,-141 52 1,-18 19 0,18-36-1,-71 53 1,71-18 15,-71 18 0,0-18 1,-17 18-1</inkml:trace>
  <inkml:trace contextRef="#ctx0" brushRef="#br0" timeOffset="90002.21">1587 10266 0,'106'-35'203,"53"17"-187,17-35-16,213 0 47,-266 35-16,0 1-16,-52-1 17,0 1-17,-54 17 1,18-18 0,-17 18 15,0 0-16,-1-18 1,1 18 15,35-17 16,-35 17-31,35-18 15,-18 0-15,-18 18-1,19 0 1,-19 0 15,1 0 0,0-17-15,-1-1 47,1 0-17,17 18-30,-17-17 0,52-19-1,-17 19 1,0-1 0,-18 1-1,-17 17 1,0-18-1,-1 18 1,1 0 0,0 0 31</inkml:trace>
  <inkml:trace contextRef="#ctx0" brushRef="#br0" timeOffset="94304.74">23618 17709 0</inkml:trace>
  <inkml:trace contextRef="#ctx0" brushRef="#br0" timeOffset="98804.4">21978 13917 0,'18'0'343,"17"0"-327,-17 18 0,17-18-1,18 17 17,-18-17-17,36 0 1,-18 0-1,-18 0 17,18 0-17,0 0 1,-36 0 0,54 18-1,-1-18 16,1 18-15,0-18 0,-19 0-1,19 0 1,-18 0 0,-18 0-1,18 0 1,18 0-1,-36 17 32,0-17-31,0 0 0,-17 0-1,0 18 1,17-18 15,-17 0 16,-1 0 62</inkml:trace>
  <inkml:trace contextRef="#ctx0" brushRef="#br0" timeOffset="115013.34">7408 4798 0,'0'-71'172,"0"-140"-156,0-19-1,0-70 17,0-17-17,0-1 32,36-17-31,-19 106-1,1 70 17,-18 106-17,18 18 16,-18 17-15,35 18 15,53-35-15,124 17 15,105 18 0,142 18 1,193-18-17,72 0 17,-407 0-17,-141 18 16,-123-18-15,-17 17 15,-36 1-15,17-18 31,-17 18 0,0 17-32,0 53 17,0 36-17,18 17 16,-18 17-15,35 36 15,-17 53-15,-18-53 15,0-17-15,0 34 31,18-87-32,-18-53 17,0-1-17,0-17 1,0 18-1,0-19 17,0-34-17,0 70 1,0-35 15,0 18 0,0-54 1,0 36-17,0-17 1</inkml:trace>
  <inkml:trace contextRef="#ctx0" brushRef="#br0" timeOffset="118130.36">8625 1993 0,'0'71'297,"0"-18"-281,0-36 15,-17 36-16,17-18 32,0-17-31,0 0 0,0 17 15,0-17 16,0-1-32,0 19 32,0-19-31,0 1-1,0 0 17,0-1-1,17-34 94,-17-19-109,18 1 15,17-71 16,36 18-32,-36 0 17,0 52-17,-17-16 16,17 16-15,-17 1 15,17 0-15,18-1 15,-18-16-15,18-1 31,0 0-32,-53 17 17,36 19-17,-19 17 16,-17-18-15,18 18 15,-18 18-15,0 17 31,0 18-16,0 0 0,17 17-15,-17-17 15,0 18-15,0-36 15,0 0-15,0-17 15,0 17-15,0-17 15,-52 0 16,-1-18-16,-18-18 0,-35 0-15,36-17-1,-1-18 17,18 53-17,18-17 17,-18-1-17,18 0 1,35 1 15,-18 17 0,0-18 16,1 18 31</inkml:trace>
  <inkml:trace contextRef="#ctx0" brushRef="#br0" timeOffset="129424.21">29281 15363 0,'70'89'281,"-35"-54"-265,1 0 0,-1 0 15,18-17-15,17 0-1,54-18 1,17 0-1,-18 0 1,36 0 0,0-53-1,-53 53 1,70 0 0,-17 0-1,-18-18 1,18 18-1,-18 0 1,-18-17 15,1 17 1,-36-18-17,18 18 16,17-53-15,-34 35 15,16-17-15,-34 17 15,-18 18-15,53-17-1,-53-1 1,0 18 15,-1 0 1,-34 0-17,0 0 1,17 0-1</inkml:trace>
  <inkml:trace contextRef="#ctx0" brushRef="#br0" timeOffset="135005.37">25082 15804 0,'36'0'297,"70"0"-281,17 0-1,36 0 1,-18 0 15,-53 0-15,18 0 15,-53 0-15,17 0-1,-34 0 32,-1 0-31,-17 0 15,17 0-15,-17 0 15,34 0 0,19 0-15,-36-17 15,36 17-15,-18 0 30,-36-18-30,36 18 0,-35 0 15,0 0-15,-1 0 15,1 0-16,0-17 64,-1 17-17,1 0 32,-1 0-47,19 0-16,-1-18-15,36 18-1,-1-18 32,-17 1-31,-18 17 15,1 0-15,-19 0 15,-17-18-16,18 0 17,-1 18-17</inkml:trace>
  <inkml:trace contextRef="#ctx0" brushRef="#br0" timeOffset="139706.34">25012 15540 0,'-124'70'437,"-52"19"-421,-18 34 0,-18-35 15,-17 18-15,0-35-1,35 17 1,17-18 15,-17-34-15,71 17-1,35-36 1,17 1 0,-17-18 15,-36 18-16,72-1 32,-37-17-31,36 0 15,18-17-15,-18-19-16,0 1 15,18 0 17,-18-36-17,18 36 1,0-18 0,17 0 15,18-18-16,-18 1 1,1 35 31,17-18-31,0 0-1,0 35 1,0-17 15,0 17-15,-18 18-1,18-35 1,0 0 31,0 17 0,0 0 0,0 1 15,0-1-31,0 0 16,-18 18 188,1 0-220,-1 0 32,0 18-31,1 0 15,-18-1-15,-1 19-1,1-1 16,35-17 1,-18-18-17,1 0 1,17-18 93,0 0-77,17 18-1,-17-35 0,0 17 47,18 18-62,0 0-1,-1-17 1,19 17 15,-19 0 16,36 0-31,18 0-1,-18 0 17,-18 0-17,0 0 1,-17 0 15,17 0 0,0 0-15,-17 0 15,17 0 1,-17 0-1,-1 0-16,19 0 17,-36 17-17,17-17 17,1 0-17</inkml:trace>
  <inkml:trace contextRef="#ctx0" brushRef="#br0" timeOffset="143880.97">20849 11412 0,'71'89'281,"-18"-37"-265,17 19 15,-35 0-15,1-36 15,-1 0-15,-17-17 15,35-18-15,-1-36 15,37-52-15,-19-18 15,1 36 0,-36 17-15,18 18 15,-18-18-15,-17 35 15,0 1-16,-18-19 17,17 36-17,1 0 17,-18-17-17,17 17 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4-02-10T10:59:57.0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13035 13705 0,'18'0'234,"70"0"-203,53-53-15,106 1 15,53 16-15,17 1-1,142-18 1,141 53 0,-1 0-1,-175 0 1,-19 71 15,-69-18-15,-37 17-1,1-17 1,-35 0 0,70-18-1,53 36 16,18-18 1,-89-53-17,-17 17 1,18 19 0,-1-19-1,1 1 1,-18-18-1,-71 0 1,18 0 0,-71 0-1,-35-18 1,18 1 0,53-19-1,-36 19 1,36-1-1,105 0 32,-123-17-31,-17 35 0,-1-17-1,142-1 16,-177-35-15,0 53 15,-53 0-15,0 0 0,18-18-1,-18 18 1,-17-17-1,17 17 1,35 0 15,-34-18-15,16-17 0,-16 35-1,-36-18 16,-18 0-15,0 1 0,-17 17-1,-1-18 1,1 18 0,0 0 30</inkml:trace>
  <inkml:trace contextRef="#ctx0" brushRef="#br0" timeOffset="1943.27">24977 13617 0</inkml:trace>
  <inkml:trace contextRef="#ctx0" brushRef="#br0" timeOffset="21803.89">19685 12188 0,'18'0'422,"-1"0"-406,89-17 0,70-54-1,1 18 1,35 0-1,34 36 1,-16-1 0,70-17-1,0 17 1,229 1 15,-335-36-15,53 0 31,0 17-32,35-16 1,18 16 0,-71 19-1,-106-1 1,-17 18-1,-88 0 1,17 0 0,-17 0-1,-1 0 1,19 0 15,-19 0-15,36 18-1,-17-18 1,17 35 31,-18-17-16,-18 34-15,1-34-1,35 53 1,0 35 0,0-1 15,17 1-15,-17 0-1,-17-18 1,16 36-1,-34-54 1,0 36 15,-18-53 1,0 70-17,0-34 1,-36 16-1,1-16 1,18 17 0,-1-54 15,0 19-15,18-18-1,0 0 1,-17-18 31,-1-35-16,-17 18-15,17-18-1,-52 0 1,-107 0 15,1 0 0,-54 0-15,-69 35 0,-89 36-1,-300 52 1,-141 71-1,194-88 1,-71 17 15,441-70-15,-34-17 0,34 34-1,36-70 1,17 0-1,71 0 1,35-18 0,0-17-1,18 35 1,53 0 0,0 0-1,-18 0 1,35 0-1,-17 0 1,-1 0 0,19 0 31,-1 0-16,18-17 16,35-19-32,54-87 1,140-124 15,-123 106-15,70-89 15,-88 142 0,18-53 1,-53 88-17,-35 0 16,-1 0-15,-17 0 15,0-17-15,0 17 0,-17-70 15,-1 52-16,0 36 1,1-36 15,-1 18-15,1 18 0,-1 17-1,18-17 1,-18 0-1,18 17 48,0 0-32,0 1 47,0-1-62,0 1 15,0-19 0,0 19-15,0-19 15,0 19 1,18-1 14,0 0-14,70-34 15,18-1-16,-36 35-16,1 18 1,-18-35 0,-1-1-1,-34 19 1,0-1 0,17 18-1,-17 0 1,17 0-1,0 0 1,1 0 0,-1 0-1,-18 0 17,1 0-17,17 0 1,-17 0 15,0 0-15,-1 0 62,1 0-31,0 0 0</inkml:trace>
  <inkml:trace contextRef="#ctx0" brushRef="#br0" timeOffset="26683">20814 9084 0,'-124'-18'329,"71"18"-314,-70 0-15,17 0 16,-17 0 15,35 0-15,-36 0-16,36 0 15,17 0 17,18 0-17,0 0 1,36 0 15,-18 36-15,17-19-16,18 1 15,-18-18 17,1 18-17,17-1-15,17 1 63,1-18-16,0 0-32,-1 0 1,1-18 31,-18 1-32,17 17 17,-17-18-17,0 0-15,0 1 16,-17 17-1,-1 0 1,1 0 15,-1 0-15,-17 0 0,-71 53-1,88-36 1,1 18 15,17 18-15,0-17-1,17-19 1,18 1 0,1-18 15,-1 0-16,-35-18 1,35 18 0,-17-17-16,0-19 15,-18 19 17,0-1-17,0 0-15,0-17 31,0 18 16,0-1 0,17 18 109,1 0-93,-36 0 31,-17 18-63,0-1-15,-36 54-1</inkml:trace>
  <inkml:trace contextRef="#ctx0" brushRef="#br0" timeOffset="29620.4">19632 9243 0,'-300'-18'312,"53"18"-281,-458-53-15,52 53 15,-635 53-15,971-35 15,105-18 0,89 0-15,70 0 0,18 0-16,17 0 31,0 0 0,1 0-15,-1 0 62,0 17-16,1-17 1,-1 0-16,0 0 0,1 0 62,-1 0-62</inkml:trace>
  <inkml:trace contextRef="#ctx0" brushRef="#br0" timeOffset="32542.12">22648 6809 0,'18'0'438,"0"17"-407,-1 19 32,1-36-16,-18 17-16,18-17 31,-18 18-30,17-18-1,1 17 0,-1-17 47,1 0-47,-18-17 1,71-18-17,-18 17 1,17-35 0,-35 18-1,54-18 1,-54 0-1,0 18 1,0-1 0,1 19-1,-19-1-15,1-17 47,0 35-16,-18-18-15</inkml:trace>
  <inkml:trace contextRef="#ctx0" brushRef="#br0" timeOffset="34542.61">22613 8202 0,'88'71'234,"-52"-54"-218,-1 19-16,0 16 16,0-16 15,-35-19-16,18 19 1,0-1 0,17 0 15,-35-17-15,0-1-1,18-17 16,-1 0 16,107-123-31,-36 17 0,-53 53-1,36-17 16,-18 17-15,-36 35 0,19 18-1,-1-35 1,-18 0 0,54-1 15,-36 1-16,-35 17 1,18 1 0,0-1-1,-1 0 17</inkml:trace>
  <inkml:trace contextRef="#ctx0" brushRef="#br0" timeOffset="38522.36">16739 6438 0,'-123'0'250,"70"0"-234,18-35-1,-1 17 1,-34-17 31,35 35-32,-1 0 17,-17 0-17,18 18 1,0-1 15,-36-17-15,18 18-1,36-18 1,-19 0 0,1 18-1,17-18-15,1 17 31,-1-17 1,-17 18 61,17 17-77,18 0 0,-35-17-1,-53 141 1,70-106 0,1-36-1,-19 19 1,19-19-1,-1 36 32,18-35-31,0 35 31,18-36-32,-1 1 1,1 0 0,0 17-1,17-17 1,18-1 0,-18 18-1,36-17 1,70-18 15,-88 0-15,17 0 15,71 0-15,-105-18-1,34 1 1,-17-18-1,0 17 1,0-17 0,-18-1-1,0 19 1,1-1 0,-1 18-16,-35-18 15,18 1 16,-1-1-15,1 1 31,-1-1-31,19 0-1,-36 1 1,17-19-1,1 19 1,-18-19 0,18 19-1,-18-1 17,0 0 46,-18 18 31,0 0-46,1 0 15,-1 0-47,0 0 125</inkml:trace>
  <inkml:trace contextRef="#ctx0" brushRef="#br0" timeOffset="42281.12">17039 8061 0,'-106'-88'297,"71"70"-281,-18 0-1,18-34 1,-18 16 0,18 19-1,-18-19 1,35 1 0,0 35-1,-17-18 1,18 1-1,-1 17 17,0 0 46,18-18-63,-17 18 17,-1 0 15,-17 0-1,-1 0-30,36 18 0,-70-18 15,35 35-31,-18-17 16,-36 17 15,54-17-16,-18-1 1,18 1 0,0 17-1,17-17 1,0-1 0,-17 1-1,18 17 1,-1 18-1,0-35 1,1 35 0,17-35-1,0-1 17,-18-17-17,18 18 1,0-1-1,0 1 1,0 0 0,0-1-1,0 1 17,0 0-17,18-1 1,-1-17-1,19 18 1,52 17 0,18-35-1,-1 0 17,-16 0-17,-1-17 1,0-1-1,18-17 1,-89 17 15,36 0-15,-35 18 15,0 0-15,-18-17 15,35-19-15,-17 19 15,-18-18 0,35 35-15,-18-36-1,1 1 1,0 0 0,-18-1 15,0 19-15,17-1-1,-17 0 1,0 1 15</inkml:trace>
  <inkml:trace contextRef="#ctx0" brushRef="#br0" timeOffset="45615.77">26670 15840 0,'71'88'281,"-54"-70"-265,18 34 0,-35 1-1,18-17 1,-18-19-1,18 19 1,-18-1 0,0-18-1,0 19 17,0-19 14,0 1 48,-18-18-78,-17 0 15,17 0 0,1 0-15,-1-18 0,-17-17-1,-1-18 1,1 0 15,0-17 0,35 34-15,0 1 15,0 18-15,0-1-1,0 0 1,0 1 0,0-1 46,17 18-46,-17-18 15,18 18-15,17 0 15,-17 0 0,0 0-15,52-17-1,1-1 1,-1 18 0,-17 0 15,-35 0-15,35 0-1,-18-18 1,-17 1 15,17 17 0,0-18-15,-17 18 31,0 0 47,-1 0 46,1 0-109,-1 0 1</inkml:trace>
  <inkml:trace contextRef="#ctx0" brushRef="#br0" timeOffset="57440.32">26617 16157 0,'-53'0'203,"-17"0"-187,17 0-1,0 0 1,-18-17-1,-70-1 17,53 18-1,35-18-15,0 18-1,18-17 1,-18 17-1,-18 0 32,54 0-31,-19-18 0,19 18-1,-1 0 1,0 0 15,1 0-15,-1 0 15,1 0 0,-1 0 47,0 0 0</inkml:trace>
  <inkml:trace contextRef="#ctx0" brushRef="#br0" timeOffset="59370.71">25700 15910 0,'-18'18'282,"-17"0"-267,-18 17-15,-18 18 32,19-36-17,-37 72 16,54-54-15,0-18 15,17 1-15,1-18 0,17 18-1,-18-18 1,18 17-1,0 1 48,-18-18-16,36 0 109,0 0-109,34 18-31,72 17-16,-1 0 31,-52-17-16,-36 0 1,18-18 0,-35 0-1,-1 17 1,1-17 0,0 18-1</inkml:trace>
  <inkml:trace contextRef="#ctx0" brushRef="#br0" timeOffset="67519.17">24201 16051 0,'0'194'281,"0"-105"-265,0-1-1,0-18 1,0 1 15,0-53-15,0 17-1,0 0 1,0-17 15,0-1 0,0 1 1,0 0 61,0-36 1,17 0-78,-17-17 15,0-35-15,18-19 15,-1-16-15,1 16-1,-18 1 1,0 35-1,0 0 1,18 18 15,-1 0-15,1-18 0,0 35-1,17 18 1,0-17-1,-17-1 17,-1 0-17,1 18 1,0 0 0,-18-17-1,17 17 95,1 0-48,-18 17 1,18-17-48,-18 18 16,17-18 16,-17 18-15,0-1-17,0 1 79,0-1-78,0 1 46,-17 0 16,-1 17-62,0-35-1,1 0 1,17 18 15,-36 17 1,1-17-17,0-1 16,35 1-15,-18-1 0,18 1 77,18 17-77,35 54 31,17-19-16,-52-35 0,0 1-15,-1-19 0,36 1-1,-35 17 1,17-17 0,-17 17-1,17-17 1,0-1-1,1 1 1,-19 0 15,19 17-15,-19-17 0,1-1 15,-1 1-16,1-18 17,-18 18 61</inkml:trace>
  <inkml:trace contextRef="#ctx0" brushRef="#br0" timeOffset="72778.22">15381 7391 0,'-123'17'266,"87"-17"-251,-34 0 17,-1 0-17,1 0 1,17-17-1,35 17 1,-17 0 15,17 0-15,1 0 0,-19 0 15,1 0 0,0 17 0,17 1-15,-17-18 0,0 0 15,17-18-16,0 1 17</inkml:trace>
  <inkml:trace contextRef="#ctx0" brushRef="#br0" timeOffset="78771.52">15293 7038 0,'18'0'344,"-1"0"-328,-17 18-1,18-18 16,-1 17-15,1 18 0,35 1-1,-35-19 1,17 1 15,-35 17-15,18-35-1,-1 0 1,1 0 15,-1 0 1,19 0-17,17-53 1,-18 18-1,0-18 1,1 36 15,-1-19-15,-18 19 0,-17-1-1,36 18 16,-36-18 16,17 18 0,-17-17-31,18 17 46</inkml:trace>
  <inkml:trace contextRef="#ctx0" brushRef="#br0" timeOffset="80894.11">14993 8096 0,'124'124'281,"-54"-54"-265,-17-17-1,0 35 16,0-35-15,0-35 0,-18 17-1,-35-17-15,35 17 32,-17-35-17,0-18 1,34 1-1,-16-36 1,17 18 0,-18-1-1,0 1 1,1 0 0,16 0 15,-16-18-16,-1 35 1,-17 0 0,17-17-1,-17 17 1,-1 1 15,1 17 0,-1 0-15,-17-18 15</inkml:trace>
  <inkml:trace contextRef="#ctx0" brushRef="#br0" timeOffset="85204.62">8520 6544 0,'70'0'203,"1"18"-172,17-1-15,-53-17 15,18 0-15,-35 0 0,52 0-1,1 0 1,-1 0-1,1-35 32,-18 35-31,17 0 0,-34 0-1,-1-18 1,0 18-1,-17 0 17,0 0-17,-1 0-15,1 0 32,-18-17-17,0-1 1,17 18 46</inkml:trace>
  <inkml:trace contextRef="#ctx0" brushRef="#br0" timeOffset="87013.9">9313 6332 0,'53'53'313,"-35"-17"-298,17-19 1,-17 18 0,-18-17-1,35 0 1,-17-1 31,-1-17-32,1 0 1,-18 18 47,18-18 46,-18 18 32,-18-18-126,0 17 1,-17 1-1,0 0 1,-89 52 0,89-52-1,0-1 17,17-17-17,18 18 16,-18-18-15</inkml:trace>
  <inkml:trace contextRef="#ctx0" brushRef="#br0" timeOffset="92309.93">8449 7691 0,'141'0'281,"-17"0"-265,17 0 0,-35 0 15,-18 0-15,-35 0-1,0 0 1,-1 0-1,-16 0 17,-1 0-17,18 0 1,-35 0 0,17 17-1,-17-17 16,-1 0-15,18 18 0,-17-18 15,0 0 0,-18 17 219</inkml:trace>
  <inkml:trace contextRef="#ctx0" brushRef="#br0" timeOffset="96724.7">8661 8255 0,'53'0'235,"-36"0"-220,19 0 1,-1 0-1,0 0 32,18 0-31,0 0 0,-18 0-1,18 0 16,-18 0 1,-17 0-32,17 18 31,-17-18-15,0 0 15,17 0-16,-18 0 1,1 0 0,17 17-1,1-17 32,-19 0-31,1 0-1,0 0 1,-1 18 31,1-18 31,0 0-31,-1 0 0,1 0-16,-1 0-15,1 0 46,0 0-15,-1 0 31,1 0 63</inkml:trace>
  <inkml:trace contextRef="#ctx0" brushRef="#br0" timeOffset="101084.36">8608 9402 0,'53'0'250,"0"0"-234,-18 17 0,0 1-1,18-18 1,-35 17-1,17-17 1,0 0 0,-35 18-1,36-18 1,-19 0 0,36 0 15,-18 0-16,1 0 1,-1 0 0,-17 0-1,17-18 17,-18 18-17,1 0 48,-18-17-48</inkml:trace>
  <inkml:trace contextRef="#ctx0" brushRef="#br0" timeOffset="103165.67">8520 10566 0,'88'0'265,"-18"0"-249,-17 0 0,0 17-1,-18 1 1,18-18 0,36 0-1,-37 0 1,1 0 15,-17 0-15,-1 0-1,-35-18 1,35 18 0,0 0 15,18 0 0,0 0 0,-17-17-15,-19 17 15,1-18 0,0 18 1,-1 0 218</inkml:trace>
  <inkml:trace contextRef="#ctx0" brushRef="#br0" timeOffset="116557.47">9031 5098 0,'-88'0'188,"0"0"-173,35 0 1,-35 0 0,17 0-1,0 0 1,1 0-1,17 0 1,-70 0 0,34 17 15,19 1-15,-1 0-1,18-1 1,0 1-1,18-18 1,0 0 0,0 17-1,17-17 1,0 0 0,1 0-1,-1 0 16</inkml:trace>
  <inkml:trace contextRef="#ctx0" brushRef="#br0" timeOffset="123122.07">8555 6773 0,'0'18'297,"17"17"-281,1-17 0,17 70 15,-17-70-31,-18-1 47,0 1-32,18 0-15,-18-1 110,17-17-95,-17 18 48,18-18-48,0-18 64,-1-17-48,1 0-16,52-71 1,19 0 0,-54 53-1,0 0 1,-17 18 0,-18 17-1,35 1 1,-35-1 15,18 0-15,-18 1 15</inkml:trace>
  <inkml:trace contextRef="#ctx0" brushRef="#br0" timeOffset="125313.69">8643 7549 0,'35'177'187,"-17"-107"-171,17 36 15,-17 35-15,-18-105-1,18 17 17,-1-1-17,-17-16 1,18-36-1,-1-18 32,-17-17-31,18 0 0,0-18-1,-1 0 1,19 0-1,-36 17 1,35-16 0,-17 16-1,-18 19 1,0-1 0,17 0-1,-17 1 1,18-1-1,-18 0 1,0 1 0,0-1 15,0 1-15,17 17 93,1 0-62,0-18-32,-1 0 17,1 18-1,0-17 0,-1 17-15,1-18-1</inkml:trace>
  <inkml:trace contextRef="#ctx0" brushRef="#br0" timeOffset="127062.16">8837 9613 0,'53'159'125,"-35"-89"-110,17 1 17,-17-18-17,-18-18 1,17-35-1,-17 18-15,35-18 16,-17 0 0,17-18-1,1-17 1,-1 0 0,0-1-1,-35 1 1,18 17-1,-1-17 1,19-35 0,-19 52 31,-17-17-32,18 35 1</inkml:trace>
  <inkml:trace contextRef="#ctx0" brushRef="#br0" timeOffset="128622.02">8925 10530 0,'0'124'203,"0"-71"-187,0-18-1,0 71 1,0-88 15,0 17-15,0-18 0,18-17 15,-18 18-16,18-36 17,-1-17-17,54-35 1,-18-19 0,0-16-1,17 16 1,-35 36-16,18 18 31,-53-18-15,18 36-1,0 17 1,-1-36 15,-17 19-15</inkml:trace>
  <inkml:trace contextRef="#ctx0" brushRef="#br0" timeOffset="132996.79">8802 8202 0,'-141'0'219,"52"0"-203,-34 0-1,35 0 17,0 0-17,-18 0 1,53 0 0,-18 0-1,1 0 1,34-18-1,1 18 1,0 0 0,17 0-1,1 0 32,-1 0-31</inkml:trace>
  <inkml:trace contextRef="#ctx0" brushRef="#br0" timeOffset="136343.56">9737 6421 0,'-18'0'125,"-88"-18"-109,71 0-1,-89-17 1,107 35-1,-54-18 17,54 18 15,-1 0-32,0 0 1,1 0 203,17 18-188,0 0-16,0-1 1,-18 19 0,18 16-1,-18-16 1,18 52 15,18-70-15,35 52 15,18-70-15,-1 0 15,1 0-15,34-18 15,-52 1-16,0 17 17,-35 0-1,0-18-15,17 18 15,-18 0-16,1 0 1,17 18 31,-17-18-31,35 0-1,-18 0 1,1 0-1,-1 0 1,53 0 15,-53 0 1,1-18-17,-19 1 1,18 17-1,1-36 1,-19 19 0,-17-1 31,0 0-16,0-17-16,0 17 1,-53-17 0,18 18 15,0-19-15,17 1-1,-17 35 1,-18-35 15,35 35-15,-34-18-1,-1 18 17,0 0-17,17 0 1,1 0 15,0 0-15,17-18-1,-17 18 1,17 0 31,18-17-32</inkml:trace>
  <inkml:trace contextRef="#ctx0" brushRef="#br0" timeOffset="139771.47">9984 7990 0,'-106'0'187,"-18"0"-171,18 0 0,54 0 15,-19 0-16,18 0 1,0 0 0,18 18-1,-18-18 1,35 0 0,1 0-1,-1 0 1,0 0-1,18 18 1,-17-18 0,-1 17 77,18 1-46,-18 0-15,18-1-17,0 19 1,-17 52-1,17 18 1,0-54 0,17 1-1,19 0 1,-19 0 0,19-18 15,-1-35-16,0 18 1,1 0 0,16-1-1,1-17 1,18 0 0,-1-17-1,-17-1 1,0 0-1,18 1 17,-18-36-17,0 53 1,-36-35 0,19 17-1,-36 0 16,35-17 1,-35 0-1,0-18 0,0 35-15,0 1-1,0-19 17,-18 36-17,18-35 1,0 17 0,-17 18 30,17-17-14,-18 17-17,0 0 1,-17 0 15,-71 53-15</inkml:trace>
  <inkml:trace contextRef="#ctx0" brushRef="#br0" timeOffset="146240.5">9913 10425 0</inkml:trace>
  <inkml:trace contextRef="#ctx0" brushRef="#br0" timeOffset="148860.87">10142 10283 0,'-158'-70'235,"52"52"-204,53 18-15,-18-17 15,18 17-15,36 0-1,-1 0 16,-17 0-15,17 0 0,-17 0 15,17 0 31,1 0-30,-1 0 140,0 0-110,1 0 16,-1 0-47,18 17 1,-18 1-17,18 0 17,-17 17-1,17-18-16,0 36 1,0 18 0,17-18-1,1-36-15,0 19 16,17-1 0,0-35-1,-17 0 1,35 0-1,-36 0 1,1 0 0,0 0-1,-1 0 1,1 0 0,0 0 15,-1 0 0,1 0 0,0 0 1,-1 0-1,1 0-16,-1 0 1,1-18 0,0 18-1,17 0 1,18-17 0,0-1 15,-18 0-16,0-17 1,1 18 0,-36-1-1,35 18 1,-35-18 0,18 1-16,-18-1 15,17 18 1,-17-18 46,0 1-15,-17 17 16</inkml:trace>
  <inkml:trace contextRef="#ctx0" brushRef="#br0" timeOffset="152018.1">8961 6544 0,'-106'-88'157,"0"0"-142,35-1 1,-35 1 0,1 35-1,34 0 1,-70-17-1,70 35 17,1-1-17,-1 1 1,18 35 0,-17-35-1,-1 17 1,18 18-1,-17-18 17,-1 1-17,18 17 1,0-18 0,18 18-16,-35 0 31,-1 0 0,-17 18-15,0-1-1,17-17 1,18 18 0,18-18-1,0 18 1,-1-18-1,19 0 17,-1 0-17,0 17 17</inkml:trace>
  <inkml:trace contextRef="#ctx0" brushRef="#br0" timeOffset="155138">9119 8484 0,'-247'-106'281,"53"1"-249,-53 34-17,-52-52 1,-319-54-1,-105-87 1,-53 70 0,229 17 15,194 89-15,124 17 15,35 36-16,35-18-15,71 18 16,17 17 15,-70-17-15,88 17 15,-35 1-15,18-1-1,-19 1 1,19 17 0,-1-18 15,36 0-15,-35 18-1,17 0 1,35 0-1,-17 0 1,-1 0 0,19 0 31,-1 0-16,18 18 281,18-18-296</inkml:trace>
  <inkml:trace contextRef="#ctx0" brushRef="#br0" timeOffset="159470.54">9684 10477 0,'-36'0'266,"1"0"-220,0 0-30,0-17 15,17 17-15,-17 0 0,-18 0 15,-18-35-16,1 17 1,-54 0 0,-17-17-1,-18-36 1,1 1 0,-36-1-1,52 36 1,-16-35-1,-36 17 1,53 35 0,-18-53-1,35 36 1,-34-18 0,52 0 15,35 36-16,-70-36 1,71 53 0,34-18-1,-34 0 1,52 1 0,-35 17-1,0-18 1,-17 1-1,34-19 1,-122 19 0,52-1-1,-18-17 1,1 17 0,-1-17 15,-34-18-16,34 0 1,-17-18 0,18 18-1,-142-123 1,142 106 0,17 17-1,18-18 1,17 36-1,36 0 1,-18-1 0,17 36-1,1-17 1,18-1 0,-1-17-1,-17 35 16,17 0-15,0-18 31,1 18 0,-1 0 0,0 0-32,1 0 1,-54 0 0,18 0-1,-52 0 32,87 0-31,-17 0 15,17-18-15,0 18 15,1 0 0,17-17 141</inkml:trace>
  <inkml:trace contextRef="#ctx0" brushRef="#br0" timeOffset="164976.26">21802 13282 0</inkml:trace>
  <inkml:trace contextRef="#ctx0" brushRef="#br0" timeOffset="177018.55">23865 1076 0</inkml:trace>
  <inkml:trace contextRef="#ctx0" brushRef="#br0" timeOffset="185607.73">26511 16880 0,'88'89'282,"-52"-54"-251,-19-17-16,19 17 1,-1 35 0,-17-17-1,17 18 17,-18-36-17,1 0 1,0 1-1,-1-19 1,-17 1 0,18-18 31,-18 18-16,0-1 16,18-17-16,-1 0 16,19 0-16,16-17-15,125-54-1,35 36 17,-18-36-17,17 18 1,-34 18-1,34 0 1,1-1 0,0 1-1,140 0 17,-263 17-1,-19 1-16,-17 17 1,-35 0 0,17-18-1,0 18 17,-17 0 14,0-18-14,-18 1 124,0-19-94,0 19-30,0-19-17,-18 1 1,0-35 15,18 52 0,0 0-15,0 1 0,0-19-1,0 19 79,-17 17 0</inkml:trace>
  <inkml:trace contextRef="#ctx0" brushRef="#br0" timeOffset="198568.07">22825 16192 0,'0'18'266,"0"53"-235,0-18-15,0 35 15,0 18-16,0-18 1,0-35 0,0-18-1,0 0 1,0-17 0,0 17 15,0-17 0,0 17 0,0-17-15,35 35 15,-35 0-15,18-36-1,17 36 1,-17 0 0,-1-18-1,1-17 1,-1 17 0,-17-17-1,0 17 32,0-17-31,18-18-1,0 0 48,17 0 15,212-53-62,-35 0-1,-36 53 16,36-35 1,17 35-17,-17-36 1,88 19 0,105 17-1,124 0 16,142 0-15,-195 0 0,-106 0-1,-105 0 1,-71 0 0,-35 0-1,-53 0 32,-1 0-31,-52 17-1,-17-17 1,16 0 0,1 0 15,-17 0-16,17 0 1,-1-17 0,-16 17-1,-1-18 1,18 1 15,-35 17 0,17 0-15,-17-18 0,-1 18-1,-17-18 17,0 1 30,-17 17-15,17-18-31,-36 18-1,1-18 16,0-17-15,-18 0 0,0 17-1,0 0 17,18-17-17,17-18 16,0 18-15,-35-18 15,18 18-15,-18-18 15,18-18 0,-18 36 1,18 0-17,0-18 1,-1 18 15,1-1-15,0-17 15,-1 0-15,1 1 15,17-1-15,18 35 15,-35-17 0,18-1 0,-1 1-15,0 0 46</inkml:trace>
  <inkml:trace contextRef="#ctx0" brushRef="#br0" timeOffset="205293.93">19597 8414 0</inkml:trace>
  <inkml:trace contextRef="#ctx0" brushRef="#br0" timeOffset="209113.37">16210 6332 0,'-70'141'328,"-19"18"-312,19 53 0,-1 0-1,18 52 32,0-87-31,36 17-1,-1-71 1,1-88 0,17 18-1,0-18 1,0-17-1,0 0 1,0-1 0,-18 1 15,18 0 78,0 17 360,18 18-438,-18-18-15,17-17 0,1 35-1,-1-36 1,36 19-1,0-1 1,88 53 15,0-53 1,71 36-17,-88-53 32,-36-18-31,35 17-1,-17-17 1,-18 0 15,-17-17-15,-1-1-1,1-17 1,-36 17 0,1-17-1,-19-1 17,1 1-1,-1-18-16,-17 0 1,0-52 15,-17-1 1,-1 53-17,1-53 1,-1 18 15,0-18-15,18-18 15,0 36-15,-17-35 15,17 70 0,-18-53 0,18 18-15,0 0 15,0 17-15,0 18-1,-18-35 17,1-18-1,-19 18-15,1-53 15,0 53 0,-18-18 0,18 0-15,-18 71 0,0-54 15,-18 54-16,-105 18 32,-71 17-31,71 0 15,-36 35-15,88-18 31,36-17-32,18 18 17,34-18-17,1 0 16,17 0-15,1 0 0,-1 0-1,1 18 1,-1-18 15</inkml:trace>
  <inkml:trace contextRef="#ctx0" brushRef="#br0" timeOffset="-213623.76">21943 15575 0,'0'212'265,"0"-106"-249,0-18 0,-18 0-1,18-17 1,-18-1 31,18-35-32,-17 1 1,17-1 0,0-17-1,-18 17 17,18-17 14,-17-18 17,17-18-1,-18 18-30,0-18-1,18 1-15,-17-1 30,-1 0-30,0 1 0,18-1 15,-53-105 0,18 52-15,0 0-1,0 36 1,35 0 15,-18 17-15,18 1 0,-18-1 15,18 0-16,0 54 110,18-19-93,0 36-17,17 0 1,0 18 15,-17-18-15,-1-36-1,1 18 1,0 18 15,-1-35-15,1 0 31,-18-1-16,18-17-15,-1 0 46,19 18 79,-1-18-110,0 18 0,-17 17 1,70-35-17,0-53 16,0 0-15,-17-18 15,17 1-15,-53 35 0,1-1 30,-1 19-30,0-19 15,-35 19-15,18 17 15,-1 0 0</inkml:trace>
  <inkml:trace contextRef="#ctx0" brushRef="#br0" timeOffset="-208649.58">15540 4868 0,'300'71'219,"-89"-18"-188,-34-18-15,-18 0-1,-36-17 17,-35 0-17,-17-1 1,-36 1-1,18-18 1,-18 0 15,-17 0 32,-1 0-48,1 0 48,17 0-1,-17 0-46,17 0 0,18 0 15,-17 0-15,-1 0-1,0 0 32,-17 0-16,35 0-15,35 0 0,-18-18 15,1 1-16,-18 17 17,-18 0-17,0 0 17,-17 0-1,0 0 31,-18 17-30,0 54-17,0 35 16,-18 52-15,18 19 0,0 17-1,-35 17 1,35 19 15,0 34-15,-18 72-1,-35-19 17,0 18-17,0-35 1,18-88 15,-18-18-15,53-53-1,-17-18 1,17-35 0,0 18-1,0-53 1,0 35 0,0 1-1,17 34 1,-17 1-1,0-1 1,0 18 15,18-17-15,-18-19 0,17-16-1,-17-36 16,0-18-15,0 0 0,0-17-1,18-18 1,-18-18 78,-35 0-63,17 1-15,-52-1-1,-36-17 1,0 35-1,-18-18 1,-34 18-16,-19 0 31,-70 0-15,159 0 0,18 0-1,34 18 1,1-18-1,0 0 1,17 0 15,18-18-15,-17 1 0,-19-72-1,36 72 1,0-89 15,18 35 0,0 1-15,-1-18 0,1-36-1,-1 36-15,-17-71 31,0 71-15,0-35 0,0-1 15,0-52-15,-35-1-1,0-70 1,17 71-1,1-53 1,-36-36 0,35 1-1,18-1 1,0 53 0,-35 36-1,35 17 1,0 18-1,0 18 1,0-1 15,17 54 1,19-54-17,-19 1 1,1 34-1,17-69 1,1 34 15,-19 1-15,-17 35 0,0-1-1,18 19 16,-18 34-15,0 1 0,-18 88 62,1-18-63,17-17 1,35 141 218,35-36-218,19 36 15</inkml:trace>
  <inkml:trace contextRef="#ctx0" brushRef="#br0" timeOffset="-207099.58">17004 6703 0,'88'106'219,"18"35"-204,-36-53 17,1-18-1,-53-34 0,17-1-15,18-53 15,0-52-15,17-18-1,19-18 17,-19 18-17,-35 35 1,18-18-1,-17 53 17,-1-17-17,-18 0 32,1 17-31,-18 1 31</inkml:trace>
  <inkml:trace contextRef="#ctx0" brushRef="#br0" timeOffset="-205518.41">16986 8202 0,'71'176'234,"-1"-87"-218,1 52-1,-18-18 17,-18-52-17,0-1 1,71-52 15,18-36-15,87-123-1,19-53 1,-1-17 0,-17 52-1,-18-18 1,-89 72 0,-34 52-1,-36 17 1,1 19 15,-19 17 0</inkml:trace>
  <inkml:trace contextRef="#ctx0" brushRef="#br0" timeOffset="-201045.78">21308 16369 0,'0'-194'219,"0"53"-204,17 17 16,-17 1-15,18 35 0,-18-18-1,18 70-15,-18-16 32,0 104-17,0-69 1,0-18-1,0-1 1,17 1 0,-17 17-1,0 1 17,0-1-17,18 18 235,0 0-234,-1 0 15,213 0-15,-36-35-1,123 17 17,-158 1-1,194-36-16,-195 53 17,-17-18-17,18 0 1,-18 1 0,18-36-1,0 35 16,0-35 1,-18 36-17,-18-1 1,-17 0 0,-35 1-1,-19-1 1,1 0-1,53 18 17,0-17-17,18 17 1,17 0 0,17-18-1,-17 18 32,18-18-31,-18 18-1,-17 0 1,35 0 0,-18 36-1,35-36 1,0 0-1,1 0 1,-1 0 0,1 0-1,-54 0 1,1 0 0,-36 0-1,-35 0 1,17 0 15,-52 0-15,17 0-1,0 0 17,1 0-17,-1 0 32,18 0-31,17 0 15,-17 0-15,53 35 15,-88-35 0,-1 18-15,1-18-1,0 17 17,-1 1-17,-17 17 16,0-17-15,0 17 15,-17 0-15,17-17 0,-36 53 15,19-18-16,-18-1 32,17 1-31,18 18 15,0-36-15,0-17-1,0 35 1,0-18 0,0-17-1,18 88 17,-18-89-17,0 36 1,0-35 15,17 35-15,1-18-1,-18-17 1,17-1 31,-17 1-32,18-18 95,0 0-32</inkml:trace>
  <inkml:trace contextRef="#ctx0" brushRef="#br0" timeOffset="-194944.88">21449 15769 0</inkml:trace>
  <inkml:trace contextRef="#ctx0" brushRef="#br0" timeOffset="-190681.68">20761 16969 0,'53'158'219,"-53"-87"-188,53 17-15,-18 71-1,-17-36 1,-1-17-1,19-18 1,-36-35 0,0 0-1,35-18 17,-35-17-17,70 0 32,19-18-16,34 0-15,54 0 0,52 0-1,18 0 1,-18 0-1,89-18 1,17-17 0,123-18-1,107-18 1,52 1 0,-52-1 15,-195 71-16,53 0 17,-105 0-17,-18 0 17,282-35-17,-265 0 16,248-36-15,-318 53 15,70-34-15,-158 16 15,17 1-15,36 17-16,-36 18 47,36-17-32,141 17 1,-177 0 15,36 0-15,-71 0-16,-18 0 31,1 0-15,-36 0-16,-17 0 31,-1 0-15,-52 0-16,17 0 15,0-18 16,-35 0 1,0 1-17,0-18 1,-35 17 0,0-17-1,35-1 1,-35-17-1,-18 18 1,-71-35 0,54 34-1,-1-34 1,1 52 0,-1-17-1,0 17 1,1-17-1,-1 35 17,1-35-17,-36 17-15,53 0 16,-53 1 0,18-1-1,-36 0 1,36 18-1,-18-17 1,36-1 0,-1 1-1,36-19 1,-18 1 0,0-18-1,0 35 1,18 1-1,17-1 1,1 1 15,-1-1-15,0 18 0,18-18 62,-17 18 0</inkml:trace>
  <inkml:trace contextRef="#ctx0" brushRef="#br0" timeOffset="-179424.86">9296 6015 0,'-212'123'407,"106"-34"-392,0 16 17,18 1-17,0 35 16,17-17-15,36 35 0,-18-36 15,36 36-15,17-36-1,0-17 1,0 0-1,-18 17 1,18-70 0,0 18-1,0-1 1,-18 1 0,1-36-1,-1 18 1,0-18-1,-17-17 1,0-18 15,17 0-15,1 18 0,17-1-1,-18-17 16,36 18-15,17 35 0,35 53 15,36 17-31,-35 71 16,-18-35-1,17 0 1,-52 17-1,0-35 1,-18 18 0,0-71-1,0 36 1,0-36 0,0 123-1,0-87 1,0 17-1,0-17 1,0-1 0,0-17 15,17 53-15,36-36-1,-35-17 1,17-18-16,0 18 15,-17-53 1,35 0 0,-18-36-1,18 1 1,-18-18 0,1 0-1,34-18 1,-35 1-1,36-36 1</inkml:trace>
  <inkml:trace contextRef="#ctx0" brushRef="#br0" timeOffset="-174646.19">30409 15928 0,'-17'-35'188,"-18"-36"-157,17 18-15,0 18 15,1-18-15,-1 18-1,18-1 32,0 19-16,0-1 16,35 18-31,18 0 0,-35 0 15,52 0-16,54 0 1,-36 18 15,35-18-15,1 17 0,-36-17 30,-35 36-30,0-36 0,-18 17 15,1-17-15,-19 0 15,1 0-16,-1 0 17,1 18 15,-18 35-16,0 0 0,18 17 0,-18-34-15,0-1 15,0-17-15,0 17 15,0-18 0</inkml:trace>
  <inkml:trace contextRef="#ctx0" brushRef="#br0" timeOffset="-167710.26">19967 15311 0,'-176'17'125,"-71"54"-94,-18-18-15,18 0 0,71-18 15,52 18-15,19-18 15,69-17 0,19-18 0,-1 17 1,0-17-17,18 18 16,0 17-15,18 36 15,53 35-15,-36 52 15,53 1-15,-17 18 31,17 17-32,-18-36 17,1-34-17,-36 17 1,1-71 15,-19 1-15,18-36 15,-17 1-15,0-19 15,-1-17-16,19 0 32,-19-17-31,1-1 15,0 18-15,-1-18 15,-17 1-15,18 17 15,-1-18-15,1 18 15,-18-18-16,18 1 48,-1 17-32,1 0-15,17 17 15,89 89-15,-36 0-1,-53-18 1,18 18 0,18 0-1,-54-18 16,1-35 1,0 0-17,17-18 1,-17 18 0,34-53 15,90 53-16,69-35 1,54-1 0,35 19-1,176-36 1,441 35 0,-17 0-1,-159-53 1,-36 18-1,-87-35 32,546-35-31,-582-19 15,-124 19-15,-122 17-16,-37 0 31,-122 18-15,-54 17-16,-70-35 31,-35 53-15,-1 0 15,1-17-16,123-1 423,53 18-422,18-18 15,0-17-16,-36 0 1,89-1 0,123-16 31,105-1-32,160-53 1,-36 35 15,-158 1-15,106 17-1,-89 53 1,-106 0 0,-264-35 15,-106 17-16,0 0 48,0-52-32,0 52 0,0 0 16,0 1-31,0-1 15,0-17-15,0 17-1,-35-17 1,-18 0 0,-18-18 31,-52 0-32,17-35 1,-18-1-1,-17 1 1,36-18 15,-1 53-15,0-17 0,0 17-1,35 18 1,1-36 15,17 36-15,-18-18 31,1 18-32,-36-36 16,0 18-15,-17-35 15,17 35-15,35 18 15,1 0-15,17 17 15,18 0-15,-1 1 31,19-1-32,-1 18 16,0 0-15,1 0 62,-1 0-62,18-18 15,-17 18-15,-1 0 77,-35-17-77,-159-1 0,-70 18-1,-53 18 17,-106 17-1,-600 88-16,-440 160 17,440-125-1,124-69-15,405-36-1,195-18 1,105-35 15,0 53-15,71-53 15,-35 0-15,-1-18-1,-17 18 16,0 0-15,-17 0 15,34 0 1,54 0-1,52 18-16,1 17 1,-89-70 265,-141-71-265,-247-70 15,-370-160-15,-35 54-1,299 106 17,283 52-17,193 54 32,36 34-16,53 1-15,-18 35 0,18 0-1,0 0 1,35 0 0,0 0-1,-18 0 16,1 0-15,-19 0 0,-34-35-1,35 17 1,-18 18 15,53-17-15,-17 17 15,52 0 0,0 0-15,1 0 0,-1 0 15,36 17 63,17 19-79,35 52 16,1-53-15,-18 18 0,-18-18 15,-17-17-15,-1 0-1,19-1 1,-36 1 31,17-18-32</inkml:trace>
  <inkml:trace contextRef="#ctx0" brushRef="#br0" timeOffset="-165184.58">1393 5098 0,'36'88'187,"-1"-53"-171,-35 0 0,0-17-1,18 17 1,-18-17-1,17-18 1,1 0 0,0 0 46,17-35-46,18-36 15,0-17 0,17 17-15,-52 36 0,17 17 15,0-34-16,-35 16 1,18 19 0,-18-1 15,0 0 0,0 1-15,0 34 15</inkml:trace>
  <inkml:trace contextRef="#ctx0" brushRef="#br0" timeOffset="-163853.72">2540 4904 0,'123'141'250,"-70"-71"-235,18 18 17,-36-70-17,53-18 17,36-18-1,17-17-16,18-35 17,-36 34-17,-52 19 1,-1-19 15,-17 19-15,-35-1 31,17 1-32</inkml:trace>
  <inkml:trace contextRef="#ctx0" brushRef="#br0" timeOffset="-162506.25">5045 4957 0,'106'70'266,"-54"-35"-235,19 1-16,-36-19 1,36 1 0,17-18-1,36-71 1,17 18 0,0-70 15,-18 35-16,-17-36 17,-18 36-17,-17 35 17,-18 0-17,-18 18 16,0 0-15,-17 35 15,0 0-15</inkml:trace>
  <inkml:trace contextRef="#ctx0" brushRef="#br0" timeOffset="-161240.78">7179 4921 0,'71'71'250,"-71"-54"-235,17-17 1,1 18-1,17-18 17,36-18-1,35-70 0,52-35-15,-17 17 15,0-35-15,-35 35 15,-35 18-15</inkml:trace>
  <inkml:trace contextRef="#ctx0" brushRef="#br0" timeOffset="-159153.6">3651 5221 0,'0'-212'359,"0"-70"-343,-17 53 15,17 17-15,0 89 15,0 52-15,0 54 15,0-1 0,-18 18 0,18-18 16</inkml:trace>
  <inkml:trace contextRef="#ctx0" brushRef="#br0" timeOffset="-154107.39">17445 17198 0,'70'0'265,"89"0"-234,-18 0-15,-17 0 0,17 0 15,-18 0-15,54 0-1,-54 0 1,1 18-16,-1-18 31,-35 0-15,1 0-1,-19 0 1,1 0 0,52 0-1,-52 0 1,-54 0 15,36 0-15,-18 0-1,1 0 1,-1 0 0,18 0-1,35-18 1,-53 18-1,-17 0 1,17 0 0,-17 0-1,0 0 17,-1 0 14</inkml:trace>
  <inkml:trace contextRef="#ctx0" brushRef="#br0" timeOffset="-140953.68">20338 14834 0,'0'36'266,"0"-19"-251,0 18 1,0 18 0,0-35-1,17 35 1,-17-18-1,0 1 17,0-1-17,0-18 1,0 1 78,18-18 140,-18 18-203,18-18 1,17 0-17,18 17 16,53-17 1,17 0-17,-17 18 1,-18-18 15,71 35-15,-89-35-1,1 0 1,-18 0 0,17 0-1,-17 0 1,-17 0 0,17 0-1,70 0 16,-70 18 1,17-18-1,19 18-15,-19-18-1,18 17 1,36 18-1,-18 1 1,0-1 0,-18-17-1,-18 17 1,18-35 0,-17 0-1,0 18 1,-1-18-1,-17 0 17,106 17-1,-89-17-15,107 18 15,17-18 0,-124 17 0,19-17-15,-19 18 0,-17-18-1,18 18 1,17-18-1,-18 0 1,1 0 15,35 0-15,17 0 0,1 0 15,-1 0-16,-35 0 1,-17-18 0,-18 18-1,53-18 1,-53 18 15,-1-17-15,19 17-1,-18 0 1,0-18 31,0 18-31,0 0-1,-36 0 1,19-17-1,-19 17 1,1 0 0,17-18-1,-17 0 1,-1 18 0,19-35-1,-19 35 1,19-18-1,-19-17 1,36 17 31,-35 1-16,-1 17-15,-17-18 15,0 1 16,0-1 31,0 0-15,18-17-1,-18 0-31,18-18-15,35-106 15,-36 36-15,19 70-1,-19-18 17,1 18-1,-18 36 0,0-19-15,17 1 15,-17 17 16,18 1-31,-18-1 46,0 0 1</inkml:trace>
  <inkml:trace contextRef="#ctx0" brushRef="#br0" timeOffset="-136240.09">25382 13829 0,'36'-35'219,"-19"-18"-188,19 0-15,69 0 15,1-35-15,53 52 15,35-34-15,0 35 15,0-1-15,-18 19 30,1-19-30,-18 36 15,-36 0-15,-35 36 15,36-19-15,-36 1 15,0 17-15,-17 0 15,17 1-15,0 17-1,53 70 32,-70-52-16,17 52-15,-70-105 15,17 17-15,-18 0-16,1-35 31,-18 36-15,0-19-16,18-17 31,-1 0 0,-17 18 47</inkml:trace>
  <inkml:trace contextRef="#ctx0" brushRef="#br0" timeOffset="-131167">26088 14728 0,'53'0'266,"35"0"-251,0-17 17,-35-1-17,18 1 17,-18 17-17,0-18 16,-18 18-15,0 0 31,-17 0-31,17 0-1,-17 0 63</inkml:trace>
  <inkml:trace contextRef="#ctx0" brushRef="#br0" timeOffset="-125434.45">29633 13882 0,'141'-141'203,"-52"70"-172,-19 18-15,1 0 15,35 18 0,-18 17-15,35 18 15,-52 0-15,-18 0 15,17 0-15,1 18 15,35 17-15,-53-17 15,35 17 0,-35 0 0,17 18-15,-34 0 15,-1 0-15,0-17 15,0 16-15,-17 1 15,0-17-15,-18-1 15,17-17 0,-17-1-15,18 1 15,-18-1-15,0 1 93,0 0-78</inkml:trace>
  <inkml:trace contextRef="#ctx0" brushRef="#br0" timeOffset="-122408.4">18027 8220 0,'35'106'328,"0"-1"-296,18 19-17,18-36 16,0-70-15,87-71 15,54-124-15,17 1 15,-17-18-15,17 0 15,-70 35 0,-53 71 1,-18 0-17,-70 53 16,-1 35-15,1-18 15,-18 0-15,0 36 62,0 0-62</inkml:trace>
  <inkml:trace contextRef="#ctx0" brushRef="#br0" timeOffset="-120776.33">13370 11589 0,'18'88'297,"35"71"-282,-18-71 17,-17-53-17,-1 18 1,19-53 15,-19-18-15,54-70-1,35-71 1,-18-35 15,0 71-15,0-18-1,-17 35 1,-36 35 0,18 1 31,-35 35-16,-18-1-16,17 19 17,-17-1-17</inkml:trace>
  <inkml:trace contextRef="#ctx0" brushRef="#br0" timeOffset="-118944.11">5486 11289 0,'35'159'234,"-17"-89"-218,-18-17 0,17 0-1,-17-18-15,18-17 47,0-18-31,-1-35-1,18-36 1,89-105 15,-54 70 1,-17 35-17,36-17 1,-54 18-1,0 17 1,0 17 0,-17 19-1,0-19 1,-1 19 15,-17-1 16,0 1-16</inkml:trace>
  <inkml:trace contextRef="#ctx0" brushRef="#br0" timeOffset="-112930.28">17886 15399 0,'194'0'218,"159"0"-202,-177 0 15,-35 0-15,-53 0 0,36 0-1,-36 0-15,0 0 31,18 0-15,0 0 15,-36 0-15,1 0 0,-36 0-1,18 0 1,-18 0-1,-17 0 1,35 0 0,0 0-1,-35 0 1,34 0 15,-34 0 0,0 0-15,-1 0 0,1 0 46</inkml:trace>
  <inkml:trace contextRef="#ctx0" brushRef="#br0" timeOffset="-110746.75">14287 14940 0,'124'-35'266,"-36"-18"-250,-17 18-1,35-1 32,-36 19-16,-17-1-15,35-17 0,18 17-1,-18 1 17,-17-1-17,-18 0 1,-18-17-1,0 35 1,1-18 0,-1 1-1,-18 17 1,1 0 15,17 0-15,-17 0 46</inkml:trace>
  <inkml:trace contextRef="#ctx0" brushRef="#br0" timeOffset="-107318.88">14764 17551 0,'123'-194'266,"18"70"-235,-70 54-16,-18 17 1,53 0 15,-18-18-15,-35 54 15,35-1-15,-70 0 31,-1 1-16,-17-1-15,18 18-1,-1 0 16,-17-18-15,18 18 109</inkml:trace>
  <inkml:trace contextRef="#ctx0" brushRef="#br0" timeOffset="-94631.59">30797 17127 0</inkml:trace>
  <inkml:trace contextRef="#ctx0" brushRef="#br0" timeOffset="-94309.41">30797 17127 0</inkml:trace>
  <inkml:trace contextRef="#ctx0" brushRef="#br0" timeOffset="-94047.85">30797 17127 0</inkml:trace>
  <inkml:trace contextRef="#ctx0" brushRef="#br0" timeOffset="-93826.71">30797 17127 0</inkml:trace>
  <inkml:trace contextRef="#ctx0" brushRef="#br0" timeOffset="-76215.69">33126 3581 0,'-212'-36'296,"-105"19"-264,-424 17-17,-1058 70 1,-177-17 0,283 88 15,370-52 0,582-19-15,371-35-1,123-17 17,123 0-17,89-18 1,0 0-1,17 0 17,0 0-1,1 0-15,-1 0 15,0 0 0,-17 0 0,18 17-15,-54-17 0,-17 18-1,-89-18 1,-34 0-1,-54-18 1,-70-35 0,-300-52-1,-370-107 1,34 124 0,284 17 15,87-105 0,265 123-15,70 0-1,89 35 1,52 18 0,18 18 15,106 0 16,18-18 15,-283 0 204,1-36-251,-89 36 17,-494 36-17,-528-36 1,175 35 15,248-35-15,317 70-1,211-70 1,107 18 15,87-18-15,19 0 15,-1 0-15,-17 0 15,17-18-15,36-17-1,17 35 1,53 0 15,36 0-15,-19 0 15,-16-18-15,16 18-1,1-17 1,-18-1 0,53 18-1,-17 0 1,17 0 15,18 0-15,-18 0-1,18 0 17,-1 0-17,19 0 1,-1 0-1,-17 0 1,-18 0 15,35 0-15,-35 0 0,-35-17-1,17 17 16,19 0 1,-37 0-17,1 0 1,0 0 0,0 0-1,-18 17 1,-18-17-1,36 0 1,-106 35 15,106-35 1,0 36-17,17-19 1,1 1-1,-18-18 17,-36 0-17,-52 0 17,-36 18-17,0-1 1,1 36-1,-36-53 1,-18 0 15,-35 0-15,36 0 0,34 18-1,54-18 16,53 0 1,52 0-17,36 0 1,-1 0 15,1 0-15,0 0 31,17 0-32,18-18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4-02-10T11:05:58.0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9102 14446 0,'70'0'266,"54"36"-251,52-36 1,230 35-1,-159 0 1,35-35 0,88 0-1,318 18 1,-388-18 0,-88 17-1,-36-17 16,-35-17-15,18 17-16,-18 0 31,-17 0-15,34-53-16,-34 35 16,-54 18-1,19-17 1,-1-1-1,-18 18 1,1 0 0,-18 0-1,17 0 1,1 0 0,35 0 15,-53 0-16,-36-18 1,1 18 0,70 0 281,89 0-282,352-35 16,-212 53 1,89-18-17,211 35 1,212-35 0,-158 0 15,-178 18 0,-16-18-15,-36 35-1,-141-35 17,-36 17-17,-17-17 1,0 0 15,18 0-15,-1 53-1,-35-17 1,18-19 15,-17-17-15,34 0 15,89 0-15,35-17-1,53-36 1,423-88 0,-334 35-1,-248 53 16,-35 0-15,-36 35 0,-87 1-1,-36-1 1,-17 0 0,-1 18 15,-35-17 0,1 17-15,-19 0-1,1 0 1,0 0 0,-1-18-1,1 18 1,17 0 15</inkml:trace>
  <inkml:trace contextRef="#ctx0" brushRef="#br0" timeOffset="3871.9">7320 3210 0,'35'-35'375,"18"-18"-343,-17-17-17,-1 17 1,-17 0-1,-1 17 1,-17 19 15,18-19-15,-18 1 0,-18 35-1,1 0 16,-1 0-15,0 0 15,1 0 1,-1 18-1,0-1-16,18 1 17,0 17-17,18-35 32,17 0-31,18-17-1,-18-1 1,-35-17 0,18-18 31,0 35-32,-1-35 16,-34 53 16,17 18-31,-18 0 15,-17-1-15,35 19-1,0-19 1,0 1 0,17-18 46,-17-18 63,-17 18-78,-1 0 0,-17 53-16,35-35 0,-18 52-15,1-17 0,17 0-1,0-35 1,0-1 15,17-17 47,-17-17-46,0-1 124,18 18-94</inkml:trace>
  <inkml:trace contextRef="#ctx0" brushRef="#br0" timeOffset="8935.9">7479 3069 0,'-371'-35'297,"1"0"-266,-353-1-15,-406 36-1,212-35 1,423 0 0,229 35 15,142-36-15,52 36 30,54-17-30,-1 17 0,0 0 15,36 0 110,35 0-110,53-18 0,0 18-15,17 0-1,18 0 17,18 18-17,17-18 1,71 0-1,53 0 1,829 70 15,-229-34 1,-107 34-1,-52-17-31,-53 18 15,-159-71 1,89 35 15,-125-17-15,1-18 0,18 105-1,123-34 1,35-36-1,-70-35 17,-106 36-17,-177-19 1,-70-17 0,-141 0 30,-18 0-30,-70 18 0,493-124 281,160 35-282,616-70 1,-34 106-1,-177 35 1,-336-70 0,-193 70-1,-123 0 1,-89 35 0,-18-35-1,-17 0 16,-18 17-15,-17-17 0,-18 36-1,-106-19 1,-53-17 0,-17 0-1,-18 0 1,-36 0-1,1 0 1,0 0 0,-1 0-1,-17 18 63</inkml:trace>
  <inkml:trace contextRef="#ctx0" brushRef="#br0" timeOffset="10648.12">22842 2787 0,'212'141'265,"-106"-88"-234,0 18-15,-36-36 0,-17-18-1,18 19 1,-18-19 15,-18 1 0,0-18-15,18 18 0,-35-18-1,-1 0 17,19 0-17,-36 17 95,-36-17-64,1 0-30,-71 18 15,36 17-15,34-17 0,-16-18-1,16 0 1,19 17-1,-1-17 1,0 18 0,1-18-1,-1 18 17,-35 17-17,0 0 16,0-17 1,-17 35-17,-1 17 17,36-17-17,0-17 1,-1-19-1,36 1 17,-17 0-17,-1-18 1,0 0 15</inkml:trace>
  <inkml:trace contextRef="#ctx0" brushRef="#br0" timeOffset="17158.55">1535 5009 0,'-106'106'172,"-71"18"-141,72 52-15,-19 1 15,36-1-15,35-17-1,35 52 1,18-34 15,36-1-15,-1 18-1,18-70 1,-36-36 0,1-18 15,0 19 0,-18 16 0,0 1-15,0 0 0,-18-35-1,-53 34 1,19-16 15,-37-19-15,19-17-1,-36-18 1,35-17 0,36 17-1,0-35 1,17 18 15,1-18-15,-1 0-1,36 0 17,105 35-1,-52 18 0,-1-18-15,18 18-1,-17 36 17,-36-19-17,53 89 1,-35 17 15,18 36-15,-53 0-1,17-1 1,-18 19 0,-17-54-1,0-17 1,0-106 0,0 35-1,0-53 1,0 0-1,0-17 1,-17 141 265,-18 52-265,17 36 0,-35 124 15,0 17-16,0-53 1,35-35 0,-34-177-1,52 54 17,0-72-17,0-52 1,0 0 15,0-17-15,0-19-1,0 19 17,17-1-17,-17-18 16,18 1-15,-1 0 15,36-1-15,18 1 0,0 35-1,34-18 1,-52-35-1,18 18 17,-1-18-17,1 0 1,-36 0 15,18 0-15,-18-18-1,18-17 1,-35 0 0,0 35-1,-1-53 17,1 35-17,0 0 16,-1 1 1,-17-1-17,0 1 95,18 17-79</inkml:trace>
  <inkml:trace contextRef="#ctx0" brushRef="#br0" timeOffset="21912.17">3475 7302 0,'0'36'203,"0"-1"-188,0 0 1,17-17 0,-17 17-1,0-17 1,0 17 0,18 0-1,-18-17 1,18 35-1,-18-35 1,0-1 0,0-34 187,0-1-172,0-17-15,17-36-1,36-52 1,-53 34 0,0 37-1,0 16 32,18 19-31,-18-1-1,0-17 1,0 17 31,0 0-32,0 1 95,53 17-1,-18 0-93,177 0-1,-1 17 1,1-17 0,-35 36-1,87-19 17,-140-17-17,-36 18 16,53-18 1,-88 0-17,0 0 17,0 0-17,-36 0 16,71-18-15,-52 18 0,17 0 15,-18 0-15,0 18 15,-17-18 16,0 0-32,-1 0 1,1 0 78,-1 0-32,1 0 16,0 0-46,-1 0-1,1 35-16,17 1 1,71 105 0,-71-71-1,18-34 1,-35 16 0,0 1-1,-1-35 1,-17 0-1,18 17 1,-18-17 15,0-1 1,0 1-17,0-1 1,-35-17 124,-1 0-124,-34 0 15,-71 18-15,35-18 15,-18 0-15,1 0-1,35 0 1,-36 0 0,36 0-1,-35-18 1,34 18 0,-34 0-1,17-17 1,53 17-16,-17-18 15,17 18 32,-36-17-31,37 17 0,-1-18-1,17 18 1,-34-18-1,17 18-15,-18-17 32,36 17-17,-18 0-15,-17 0 16,34-18 0,-17 18-1,0-18 1,1 18-1,16-17 32,19 17-31,-19-18 15,19 18 16,-1 0 47</inkml:trace>
  <inkml:trace contextRef="#ctx0" brushRef="#br0" timeOffset="25617.44">2593 7320 0,'0'-18'563,"-18"1"-532,-17-18 0,17 35 0,1-18-15,-19 0 0,19 18 15,-1 0-15,-17 0-1,35-17 1,-18 17 15,-35 0-15,36 0-1,-1 0 32,0 0-31,1 0-1,-1 0 1,0 0 31,1 0-31,-1 0 62,18 17-47,-35 19-15,-18 16 15,0 19-16,0 0 1,0-18 0,36-1-1,17 1 1,0-35 0,105 70 15,-34-53 0,17-17-15,-17 0-1,-1-18 17,19 0-17,-19 0 1,18 0-1,0-18 1,-35-17 15,36 17-15,-19-17 0,-17-18-1,0 18 1,0-18-1,-18-18 1,-17 36 0,-1-18 31,-17 18-32,0 17 1,-17-17-1,-1-18 1,-17 35 0,17-17-1,-17 17 1,0 1 0,-1-1-1,19 0 16,-19 1-15,19 17 0,-1 0 15,-17 0 16,17 0 0,1 0 15,-1 0 1,0 0-48,1 17 17,-1-17-17,0 0 16,1 0-15,17 18 15,-18-18-15,1 18 0,17-1 46,-18-17-31,0 0 32,1 0 15,-19 18-31,36 0-16,-17-18-15,-1 17-1,0 1 32,1 0-31,-18-18-1,17 0 1,0 0 15,1 0-15,17 17 78</inkml:trace>
  <inkml:trace contextRef="#ctx0" brushRef="#br0" timeOffset="29156.48">2364 7267 0,'35'-176'375,"-35"88"-360,18-18 1,-1-18 15,18 1 0,36-1-15,17-70 0,0 36-1,53-36 1,36-18 0,87-53-1,177-123 1,230-35-1,546-283 17,-706 477-1,-70 70-15,18-70 15,35 17-16,106 36 1,123-36 0,-71 54-1,-17 87 17,-105 71-17,-37 0 1,-140 71-1,-88-1 1,-54 71 0,-17-17-1,-88 17 17,35-18-1,-105-35-16,-19-52 17,36 52-17,-35-53 17,-18 53-17,18-17 16,-1-18-15,-17-18-16,0 36 31,-17-1-15,-19 1 0,1 35 30,-18-1-30,18-69 0,-1 17-1,19-18 1,-1 0 0,1-17-1,17 0 1,0-1 31,-18 1-16,18-1 47,-18-17 110,1-35-126,-1 0-31,-17-18-15,-1-53 0,-34 18-1,52 53-15,1-36 31,-19 36-15,19 17 0,17 1-1,-18-1 1,18 0 0,0 36 77,0 17-61,18 18-17,35 35 1,0 18-1,17 18 17,-52-71-1,-1-36-15,-17 18-1,18-17 1,-18 0 15,0-1-15,18 1-1,-1-18 32,1-18 0,0 18-31,17-53-1,159-88 1,-159 88 0,0 18-1,18 0 1,-35 17 15,0 1-15,-1-1 15,1 18-15,-18-18 46</inkml:trace>
  <inkml:trace contextRef="#ctx0" brushRef="#br0" timeOffset="35603.71">11430 8696 0,'18'0'360,"-1"0"-345,1 0 188,0 18-171,-18-1-1,0 1 0,17-18-15,1 0 62,-1 18-47,1-18 47,0 0-62,-1 0 31,19 0-32,-19 0 1,36-36 15,71 1 0,-36 0-15,18-1 0,0-17-1,-36 18 17,-35 0-17,1 35 16,-1-35-15,-17 35 0,-18-18-1,17 18 1,18 0 31</inkml:trace>
  <inkml:trace contextRef="#ctx0" brushRef="#br0" timeOffset="37724.21">13017 8696 0,'36'0'329,"-1"0"-314,18 18 16,-35-18-15,-1 0 0,1 0-1,0 0 1,-1 17 15,-17 1 0,18-18 16,-1 0 110,1 0-17,0 0-124,-1 0 15,19-18 0,17 18-15,-18 0 15,18 0-15,0 0-1,-36 0 1,1 0 15,0 0-15,-1 0 31,1 0 15</inkml:trace>
  <inkml:trace contextRef="#ctx0" brushRef="#br0" timeOffset="39688.74">11342 9243 0,'70'88'250,"-70"-70"-234,0-1-1,18-17 1,-18 18 31,18 0 0,-1-18 140,1 0-156,0 0 1,-1-18-17,36-17 16,53-54-15,-18 54 0,0-35-1,-52 17 17,-1 35-17,0 0 1,-17 1-1,-18-1 32,17 18-15,-17 18-17</inkml:trace>
  <inkml:trace contextRef="#ctx0" brushRef="#br0" timeOffset="41337.1">12841 9331 0,'194'0'218,"-106"0"-186,1 0-17,-19 0 1,-17 0-1,53 0 32,-89 0-15,1 0-17,17 18 16,-17-18 63,-18 17-78,18-17-1</inkml:trace>
  <inkml:trace contextRef="#ctx0" brushRef="#br0" timeOffset="43052.6">11289 9878 0,'18'17'297,"-1"36"-281,18 0 15,1-35 0,-1 0 0,-17-1-15,-1-17 15,36-35-15,0-18 0,0-18-1,0 18 1,0 1-1,-18-1 17,0 35-1,-35-17-15,18 17-1,17 0 16,-35 36 63</inkml:trace>
  <inkml:trace contextRef="#ctx0" brushRef="#br0" timeOffset="44874.87">12859 10178 0,'17'0'359,"36"17"-343,0 1-16,0-18 47,-35 18-32,35-1 1,-18-17 0,-17 0-1,-1 0 1,19 0 0,-36 18-1,35-18 16</inkml:trace>
  <inkml:trace contextRef="#ctx0" brushRef="#br0" timeOffset="53154.94">14517 8855 0,'-18'0'546,"1"-18"-530,-1 0 0,18 1 31,-18-1-32,-17 1 1,17 17-1,-17-36 1,17 19 15,1-1-15,-1 0 31,18 1-32,-18 17 1,18-18 0,0 0-1,0 1 48,18 17 15,0 35-47,35 0-15,53 71-1,-36-18 1,-35-35 0,1 0 31,-1-35-32,0 17 1,-35-17-1,0-1 17,0 19-17,0-1 1,0-17 15,0 17-15,0 0-1,0-17 1,-17 17 15,-1 0 1,18 1-17,0 17 1,18-18-1,-1-18 17,1 1-17,17-18 1,0 0 0,-35-18-1,0 1 1,18-1-1,-18 1 17,-18 17 30,1 0-31,-1 35 32,0 18-47,1 53-1,-1-1 1,18 1 15,-17 0-15,17-71-1,0 36 17,0-36-1,0 0-16,-18 1 1,0-19 0,1 1-1,-1-18 17,0 0-17,1 18 1,17-1 15,-36-17 0,19 18 1,-18-18 14</inkml:trace>
  <inkml:trace contextRef="#ctx0" brushRef="#br0" timeOffset="55408.91">14605 9119 0,'35'-282'219,"36"17"-204,17-123 1,53-211 0,88-177 15,1-1-16,34 160 1,1 88 0,35 106 15,70-18-15,-35 141 15,-105 123-16,-107 72 1,-17 16 0,0 36-1,-18 53 17,18-17-1,17-36-16,-35 53 1,36 0 15,-1 0-15,19 35 0,16 18-1,1 0-15,-18 18 31,-17-19-15,-54 37-16,54 17 16,-71-1-1,-1-34 1,19 35 0,-36 0 15,-17-18-16,17-18-15,-17 1 16,-18-1 0,17-34-1,-17 17 1,0-18 0,0-17-1,18 17 1,-18-18 15,0 1 0,0 0 32</inkml:trace>
  <inkml:trace contextRef="#ctx0" brushRef="#br0" timeOffset="57150.06">19420 4674 0</inkml:trace>
  <inkml:trace contextRef="#ctx0" brushRef="#br0" timeOffset="58494.83">19420 4674 0,'-123'-17'187,"52"-1"-171,-52 0 0,-1-35-1,19 18 1,34 18-1,36-19 1,-18 19 0,18 17-1,17 0 17,18-18-17,-18 18 1,71 18 156,0 17-157,88 18 1,18 17 15,-71-52-15,-17 0 15,-1-1-15,-52-17-1,17 18 1,0 0 15,-17-18-15,0 0-1,17-18 1,18-17 0,-18-54-1,36 19 17,-36 35-17,-17-1 1,17 19 15,-17-36 0,-1 53-15,-17-35 0,18 35-1,0-18 32</inkml:trace>
  <inkml:trace contextRef="#ctx0" brushRef="#br0" timeOffset="60620.34">19914 9578 0,'18'18'250,"17"-36"-187,18-17-48,18-54 17,17-52-17,-53 71 16,53-36-15,-52 71 0,-19-1 15,19 1-15,-36 0 15,17 35-16,1-18 17,-1 18 15</inkml:trace>
  <inkml:trace contextRef="#ctx0" brushRef="#br0" timeOffset="62718.55">23089 8961 0,'36'105'375,"-1"1"-360,18-35 1,-18-1 15,-17-17-15,-1-17 31,19-19-16,-19-17-16,19 0 17,16-53-17,1-35 17,36 35-17,-54-17 16,0 34-15,-17 1 15,17 17 1,-17 1-1,-18-1-16,17 18 1,-17-18 0</inkml:trace>
  <inkml:trace contextRef="#ctx0" brushRef="#br0" timeOffset="64333.85">26194 9119 0,'17'18'282,"1"35"-267,17 0 17,-17-18-17,0 18 1,-18-35-1,17-1 1,1-17 47,-1-35-48,36-36 16,-17-17-15,34-18 0,-17 1-1,0-1 1,-35 53 0,17 18-1,-17-1 1,-1-17-1,-17 36 1,36 17 0</inkml:trace>
  <inkml:trace contextRef="#ctx0" brushRef="#br0" timeOffset="67467.03">26388 4039 0,'0'212'234,"0"-53"-218,0-53 0,0 70 15,0-53-16,0 1 1,0-36 0,0-17-1,0-18 1,0-36 0,0 18-1,0-17 1,0 0-1,0-1 1,0 1 15,-18-18 79,18-18-95,-18 1 1,1 17 0,-1-36-1,-35-16 1,18-1-1,0 0 1,-1 35 0,19 0-1,-1-17 1,1 35 0,-1-17-1,0-1 16,18 0-15,-17 18 0,-1 0 15,18-17 16,18 17 15,-18 17-46,35 19-16,18-1 16,35 35-1,-35-34 16,0 17-15,0-18 0,-36-18-1,1 1 1,0 0 0,-1-1-1,1-17 1,0 0-1,-1 18 1,1-18 93,0 0-30,-1 0 14,1 0-46,-1 0-31,-17-18-1,18-17 32,17 35-31,-35-18 0,18-17-1,35-18 1,-35 36-1,-18-19 1,17 36 0,1-17-1,-1-1 1,1 18 46,0-18-46,-18 1 15,35-1-15,-17 18 0,17-17 15,-35-1-16,18 18 17,-1 0-1</inkml:trace>
  <inkml:trace contextRef="#ctx0" brushRef="#br0" timeOffset="72065.72">18344 7056 0,'89'0'187,"34"0"-171,36 0-1,-18 0 17,0 0-17,-35 0 1,-18 0-1,-35 0 1,35 0 15,-70 0 1,17 0-17,-17 0 16,17 0 1,-17 0 30,-1 0 1</inkml:trace>
  <inkml:trace contextRef="#ctx0" brushRef="#br0" timeOffset="73775.95">19191 6862 0,'18'0'296,"17"52"-280,18-16 15,0-36-15,0 17 0,-53 1-1,17 17 1,1-35 15,0 0-15,-18 18-1,17-18 48,-17 18-1,0-1 95,-35-17-126,0 35 0,-36 36-15,-35 0-1,53-19 1,36-34 0,-1 17-1,1-17 1,-1 0-1,0-18 32,18 17-31</inkml:trace>
  <inkml:trace contextRef="#ctx0" brushRef="#br0" timeOffset="78090">26211 6667 0,'-158'0'188,"69"0"-172,-34 0-1,-18 0 1,-18 36-1,53-36 17,-35 17-1,35-17-15,-17 36-1,-1-1 16,71-17 1,36-1-17,-18-17 1,17 18 15,0-18-15,1 18-1,-54 52 32,53 1-15,-17-36-17,0 71 16,0-36-15,17 1 0,18-18-1,0 35 17,18-17-17,-1-1 1,19-17 15,16-18-15,1 36-1,36-54 1,-19 1 0,36 0-1,-36-18 1,-17 0-1,18 0 1,0-18 0,-1 0-1,18-17 17,89-35-17,-72 52 1,-69-17-1,17 17 17,0-17-17,-18-18 1,0 18 0,0-36-1,-17 53 1,0-35-1,35-52 17,-36 69-17,-17-17 17,0-35-17,0 53 1,0-36 31,-17 54-32,17-1 17,0 1-17,0-1 32,-18 0-16,0 18 47</inkml:trace>
  <inkml:trace contextRef="#ctx0" brushRef="#br0" timeOffset="79453.88">26282 6773 0,'459'-53'0,"193"-105"31,-317 105-15,-123 53-1,-124-18 1,-35 18-1,-35 0 1,-1 18 0,1-1-1,0 1 1,-18 17 0,0 1-1,0-19 48,0 1-48,17-18 1,-17 17 15,0 1-15</inkml:trace>
  <inkml:trace contextRef="#ctx0" brushRef="#br0" timeOffset="82370.48">18380 8184 0,'211'-88'234,"-122"53"-218,-1-36-1,0 54 17,18-36-17,-53 35 1,-36 18 15,19-17-15,-1-1-1,-17 18 1,-1 0-16,1-18 16,-18 1-1,17 17 1,1-18 15,0 18-15,-1-18-1,1 1 1,0 17 0,-1 0-16,1 0 31</inkml:trace>
  <inkml:trace contextRef="#ctx0" brushRef="#br0" timeOffset="85212.03">14464 9384 0,'106'0'234,"-18"0"-218,-18 0 15,107 0-15,-89 0 15,141-124-15,-88 54 15,-35-1-16,0 1-15,-35-1 32,35 1-17,-18-1 1,18-17 0,-1 0 30,-16 17-30,-1 36 0,-18 0-1,19-1 1,16 19 0,-16-19 15,16 19-16,19-19 1,-36 19 15,18-1-15,-36 1 0,-17-1 15,53 0 0,-35 1-15,52-19-1,1 19 17,-1-36-17,1 18 1,-54 17-1,1 0 17,-1 1-17,-34-1 1,-1 18 0,18 0 30,0-18-30,-18 1 0,18-1-1,17 18 17,-17-18-17,36 1 1,-1 17-1,0-36 17,18 36-17,-53 0 1,0 0 0,0 0 30,-36 0-30,1 0 0,-1 0-1,1 0 17,0 0-1,-1 0 0</inkml:trace>
  <inkml:trace contextRef="#ctx0" brushRef="#br0" timeOffset="86714.18">19032 7691 0,'53'0'281,"35"17"-265,18 18 15,-53-17-15,-18 17-1,18-35 1,-17 0 15,-19 0 1,1 18-1,0-18 0,-18 18-15,0-1 171,-18-17-156,0 18-15,-35 17 15,-52 18-15</inkml:trace>
  <inkml:trace contextRef="#ctx0" brushRef="#br0" timeOffset="89728.85">26494 7444 0,'-124'0'109,"1"0"-93,-177 17 0,141-17 15,18 0 0,-18 0-15,18 18-1,-18-18 1,71 0 0,18 18-1,17-18 17,0 0-17,17 0 1,19 0-1,-18 17 1,17-17 15,0 0-15,-17 18 15,0-1-15,-1 1-1,-16 17 17,16 1-17,1-1 1,0 18 0,35 0-1,-53 35 16,53-35-15,0 35 15,0-17-15,53 17 15,0 0-15,52 0-1,19-53 1,35 36 0,-36-18-1,-17 17 1,17-52 0,1 0-1,-18-18 1,-18-18 15,71-17 0,-53 0-15,-1-1 0,19-17-1,-1 18 16,36-18-15,0 18 0,-71-18-1,53 18 1,-70-1 0,-1-16-1,-35 16 16,1 1-15,-19-18 0,-17 18 15,0-36-15,0 18-1,-53-35 16,18 53 1,18 17-17,-1 1 17,-17 17-17,-1-18-15,1 0 31,-18 18-15,0 0 0,-35 71 15</inkml:trace>
  <inkml:trace contextRef="#ctx0" brushRef="#br0" timeOffset="91342.37">26617 7726 0,'159'-124'203,"-18"36"-187,212-124-1,-177 142 1,336-71 15,-248 88 16,-17 53-31,-53-18-16,-70 18 31,-54 0-15,-17 0-16,-35 0 15,17 0 17,-17 0-17,-1 0 16,1 0-15,-18 18 203</inkml:trace>
  <inkml:trace contextRef="#ctx0" brushRef="#br0" timeOffset="95307.04">20355 8255 0,'-106'0'156,"36"-18"-124,-18 18-17,17 0 1,-17-17 0,17 17 15,18 0-16,-52-36 1,16 36 0,37 0-1,-37 0 1,36 0 0,-17 0-1,17 0 16,18 18-15,-1 0 0,1-1 15,-18 19-15,36-1 15,-19-17-16,-17 17 1,36 18 0,-1-18-16,0-17 15,1 17 1,-1-17 15,18-1 0,0 1 1,-17-18-17,17 17 63,0 19 32,35 17-79,88 70 0,36 1-15,0-36 0,0-18-1,-1-34-15,-34-19 16,-36 1-1,0-18 1,0-18 0,-17-17-1,-36 17 1,18 1-16,-18 17 16,18-36-1,-53 19 16,36-1-15,-1 1 0,-18-1-1,-17 0 1,0-17 0,0 17-1,0-70 1,-17 71-1,-36-36 17,0 17-17,35 19 1,-17-1 0,-35-17-1,34-1 32</inkml:trace>
  <inkml:trace contextRef="#ctx0" brushRef="#br0" timeOffset="98141.77">13794 9878 0,'70'0'219,"71"17"-204,141 36 1,-17-35 0,17-18 15,89-53-16,87 0 17,71-53-17,-123 18 17,18-35-17,-54 17 1,-158-35-1,-1 17 1,-70 36 0,-35 17-1,-53 36 17,-35 18-17,-1-1 16,1 0 1,17 1-17,-35-1 17,53 0-17,-35-17 1,52 0-1,1 0 1,0 17 0,34-17-1,-52 17 1,53-35 0,-71 53-1,1-18 1,-19 18-1,1 0 1,17 0 15,-17 0-15,0 0 0</inkml:trace>
  <inkml:trace contextRef="#ctx0" brushRef="#br0" timeOffset="101952.09">26705 8520 0,'-141'-18'438,"71"0"-422,-36 1-1,35-1 1,-17 18-1,17-35 1,-17 17 0,0 18 15,-18-18-15,53 1-1,0 17 1,0-18-1,1 18 1,34-17 0,-17 17-1,-1 0 1,36-18 0,-17 18-1,-1 0 1,0 0-1,1 0 17,-1 0 15,1 0-32,-1 18 16,0-18-15,-17 0 47,17 17-1,1-17-46,-1 18-1,0-18 32,-17 17-16,-53 54-15,-18-36 0,53 18-1,18-18 1,17-17 0,-17 0-1,17-1 1,1-17-1,-1 36 1,-17-1 0,0 18 15,-1 17-31,1-34 31,0 34-15,35 1-1,-18 17 17,18-35-17,0 17 1,0 1 0,0-36-1,35 18 16,36 0-15,-1-35 0,54-1 15,17-17 0,35 0-15,-17 0-1,0-17 1,123-89 15,-158 71 1,17-54-17,-88 54 1,0-18-1,-18 36 1,0-19 0,-17 1-1,-1-53 17,1 35-32,-18 0 31,0 18-16,0 0 1,0-18 0,-18 0-1,1 35 1,-1 0 0,0-17-16,18 17 31,-17 18-16,-1-17 1,1 17 47,-1 0-32,0 17-16</inkml:trace>
  <inkml:trace contextRef="#ctx0" brushRef="#br0" timeOffset="105797.76">26547 6932 0,'52'-18'297,"19"1"-282,0-18 17,17 35-1,-18-18-15,1 18 15,17 0-16,-35 0 17,18 18-17,-19 34 1,19-34 15,-36 53-15,-17-36 31,0 35-32,-1 1 1,1 0 0,-18-19-1,17-16 16,1 17-15,0 0 0,17 0-1,-17-36 1,-1 18 0,19-17 15,-36 17 0,17-35-15,1 0 15,-18 18-15,0 0 77,-18-1-46,1 19-31,-19 16 15,1 37-15,35-1-1,0 0 1,0-17 0,18-18-1,-1-18 1,19 18-1,-36-36 1,0 19 0,0-1 31,17-35-1,-17 18-14,-17-18 30,-1 17-31,0-17-15,-17 18 0,17-18-1,-123 17 17,-17 19-17,-1-1 1,35-17 31,36 17-32,-18-17 17,36 17-17,17-35 1,35 0-1</inkml:trace>
  <inkml:trace contextRef="#ctx0" brushRef="#br0" timeOffset="108438.48">23372 12435 0,'35'-158'391,"71"-1"-376,52-53 16,54-88-15,176-194 31,300-158-31,123-160-1,-193 266 1,-160 175 15,-140 71-15,-89 124-16,-70 35 31,0 0-15,-36 35-1,-52 0 1,35 0-1,-36 18 17,-17 53-17,-53 0 1,35-18 0,1 17-1,-1-17 16,0 18-15,-17 0 0,-18 17-1,35 1 1,-35-1 0,18 0-1,-18 1 1,-18 17 140,0 17-109,1-17-31,-19 36-1,-105 34 1,71 18-16,-18-35 15,52-35 17,1-18-1,0 18-15,35-1-1,-18-17-15,1 0 31,-1 18-15,0-18 47,1 0-32,-1 0 125,0 0-62</inkml:trace>
  <inkml:trace contextRef="#ctx0" brushRef="#br0" timeOffset="112009.29">23195 11906 0,'18'141'265,"-1"-35"-249,19-18 15,-19 18-15,19 18 15,-36-71 0,0-18-15,0 0 0,0 18-1,0-18 1,0-17 15,17 0-15,-17-1 15,18-17 172,0 0-156,-1 0 0,1 0-32,123-88 17,-71 53-1,1-18-15,-18 35-1,17 1 1,-17-1 15,18 0-15,-36 1-1,71-19 17,-18-17-1,-17 53-16,35-52 1,-36 34 15,-17 0-15,-18 1 15,1 17 0,-19 0 1,1 0-17</inkml:trace>
  <inkml:trace contextRef="#ctx0" brushRef="#br0" timeOffset="113987.25">24571 12277 0</inkml:trace>
  <inkml:trace contextRef="#ctx0" brushRef="#br0" timeOffset="118037.29">2117 6032 0</inkml:trace>
  <inkml:trace contextRef="#ctx0" brushRef="#br0" timeOffset="121707.87">1640 4815 0,'-282'106'234,"106"18"-203,-1 34-15,36 1-1,0 35 1,71 53 15,17 18 1,53-36-17,0 0 16,17-17-15,1 0 0,0-54-1,-1-34 17,-17-71-17,0 53 1,-35-18-1,0 35 17,-36 18-17,18-35 17,0-18-1,0-35-16,36 0 1,-36-17 0,-18-1 15,-35-17-15,36 17-1,17-35 1,53 17 15,35-17 78,53 0-93,36 18 15,-36 0-15,36 17 0,-19-17-1,-34 35 16,17-1-15,-35 37 0,0-54-1,-35 0 32,-1 0-31,1 1-1,0-19 32,-18 1-31,35 0 421,18 70-421,17 71 0,36 176 15,-88-141 0,-18 0-15,35 53-1,-35-18 1,18 36 0,-18-36-1,0 36 1,0-19 31,-36-51-32,36 16 1,0-123 0,0 1 15,0-37-15,0 19-1,18 0 1,0-36-1,17 18 1,0 0 0,36-18-1,-18 0 1,53-17 0,-18-18 15,35 18-16,-17-18 1,-18 0 0,0 0-1,-35-18 1,0 18 0,-35 0-1,17 0 1,-17 0 15,-1 0 0,1-18-15</inkml:trace>
  <inkml:trace contextRef="#ctx0" brushRef="#br0" timeOffset="124267.11">3651 7408 0,'18'0'297,"17"18"-266,18 17-15,-18 1-1,1-19 1,-19 18 0,1-35 15,17 0-15,-35 18-1,18-18 1,17 18 31,0-18-32,71-53 1,0-18 0,0-17 15,-36 35-16,1-17 1,-18 17 0,-18 35 15,0-17-15,-17 17-1,0 18 48</inkml:trace>
  <inkml:trace contextRef="#ctx0" brushRef="#br0" timeOffset="135155.94">19897 15734 0,'0'53'359,"0"-18"-328,0 36 0,0-18-15,0-18 15,0 0-15,0 0 15,0-17-15,0 0 15,0 17-15,17-35 15,-17 18 16,0-1-16,18-17 297,0 18-312,-1-18-1,18 17 1,89 36 0,17 18-1,-53-36 1,0-35 0,18 18-1,-70 0 32,87-18-31,-52 0 15,17 0-15,-18-18 15,71 18-16,-88 0 1,36-18 15,16 18-15,-52 0 0,36 0-1,16 0 1,1 0 31,0 0-32,-53 0 1,35 0 0,-17 0-1,17 0 1,-18 0-1,19 0 1,-1 0 0,35 0-1,1 0 1,-1 0 0,1 0-1,17 36 1,-18-36 15,1 0-15,-36 0-1,-17 0 1,17 0 0,0 0-1,-35-18 1,17 0-1,-52 18 1,35 0 0,-35 0-1,52 0 1,54 0 15,-107 0-15,160-53 296,-36 18-296,106-18 15,-36 0-15,-34 18-1,34 17 17,1-17-1,17 17 0,36 18-15,-18 0 15,-53 0 0,-35 0-15,-36 0 15,-70 0-15,0 18 15,18-18-15,-1 0 15,-17 0 0,18 0-15,-1-18 15,1 18 0,-36 0-15,18 0 15,17 0-15,-52 0 15,17 0-15,-17 0-1,0 0 48,-18-17-1,0-1 16,0 0-62,0 1 47,-18-1-48,0 1 1,1-1 15,17-35 16,-36 0-31,19 18 15,-18-18-16,35 18 17,-18-1-17,0 19 17,1-19-17,17 1 1,-18 0 46,0 17-30,1 18-17,17-17 16,0-1-15,0 0 78</inkml:trace>
  <inkml:trace contextRef="#ctx0" brushRef="#br0" timeOffset="137988.09">20620 15328 0</inkml:trace>
  <inkml:trace contextRef="#ctx0" brushRef="#br0" timeOffset="139211.84">20620 15328 0,'53'0'531,"-18"0"-515,71 0-1,-88 0 1,17 0 0,0 0-1,-17 0 17,-1 0-17,19 0 16,-1-17-15,18-1 0,-36 18-1,1 0-15,0-18 47,-1 1-31,1-1-1,0 18 32,-1 0 31,1 18-46,17-1-17,18 36 1,35 0 0,18-18-16,-35 1 15,17-19 1,0 19-1,-53-36 1,54 0 0,-72 0 31,1 0-32,-18 17 16</inkml:trace>
  <inkml:trace contextRef="#ctx0" brushRef="#br0" timeOffset="141799.97">22437 15540 0</inkml:trace>
  <inkml:trace contextRef="#ctx0" brushRef="#br0" timeOffset="147374.03">19967 15117 0,'18'-106'203,"17"17"-187,-35 72-1,0-36 32,0-18-31,0 36 0,18-18-1,-18 18 16,0 0-15,0-1 15,0 1-15,0 17 15,17 1-15,-17-1 15,18 18 32,0 0-48,-1 0 1,89 0-1,88-35 1,-17 35 0,17 0 15,-18-18-15,36 1 15,-1-36-16,36 17 32,53-52-31,71 18 15,211-36-15,106 35 15,-71 36-15,-247 0 15,-52 17-15,-54 18-1,19-53 1,-54 53 15,0 0 0,1 0-15,-54 0 15,36 0-15,-54 53 15,19-53-15,-36 0-1,88 53 17,-158-35-1,-1-1-16,-34-17 1,52 0 31,-88 18-31,53 17 15,-53-17-16,17-1 17,1 19-17,-18-19 1,0 19 15,-18-1-15,-17 35-1,0 36 1,-1-35 0,1 17 15,-18 18-15,36-36-1,-19 1 1,36-18-1,0-35 1,-17 17 0,17 0-16,-18-35 31,0 18 0,18-1-15,0 1-1,-17-18 32,-1 18-15,1-1-17,-36 19 32,35-1-16,-17 0-15,-1-35 0,19 18-1,-1-1 1,0-17 15,18 18-15,-17-18 31</inkml:trace>
  <inkml:trace contextRef="#ctx0" brushRef="#br0" timeOffset="153122.67">26935 13864 0,'0'-17'703,"17"-19"-672,1-17-15,17-17 15,0 17-15,1-18 0,-1 18 30,18-17-30,0 17 0,17 0-1,36 0 17,0 0-17,-18 18 16,-17 0-15,35-1 15,-18 36-15,0 0 31,18 0-32,-18 0 17,-53 0-17,36 0 17,-18 36-17,17-19 1,1 19 15,-18-1-15,0 0 15,0 18 0,52 53 0,-16 0-15,16 35 0,1 0 15,-35-35-15,-18-53-1,-18 17 16,0-35-15,-17 18 15,-18 18 1,0-18-1,0-18-16,0 89 17,0-54-1,0-35-15,0 18-1,0-17 1,0-1-1,0-17 1,0-1 15,0 18-15,0 18 0,0-17 15,0-1-16,0 0 1,0-17 0,0-1-1,0 1 17,0 0-17,0-1 1,0 1 46,-18-18 204,18-18-250,-17 18-1,17-17 16,-18-1-15,-17-17 0,-18-18-1,0 0 1,18 0 15,17 53-15,-17-35-1,17 17 1,18 1 0,-18 17-1,1-18 32,34 36 203,1-1-203,0 1-31,-18-1-1,70 54 1,1-18 0,-36-18-1,0-17 1,1-1 15,-36 1-15,17 0-1,1-1 1,0-17 0,35 18 15,-36 0 31,1-18-46,-1 0 0,1-18 46,0 18-15,-1-18-31,19-17-1,17-53 1,-1 35 15,-16 0-15,-1 18-1,-17 17 1,-18-17 0,17 0 15,19 17 0,-36 0 16</inkml:trace>
  <inkml:trace contextRef="#ctx0" brushRef="#br0" timeOffset="155844.97">27499 15893 0,'106'-18'328,"-53"18"-312,0 0 15,0 0-15,-36 0-1,36 0 1,-35 0-1,-1-18 1,1 18 15,0 0-15,-1 0 0,1 0-1,0-17 16,-1 17 16,1 0-31,0 0 15</inkml:trace>
  <inkml:trace contextRef="#ctx0" brushRef="#br0" timeOffset="161887.41">11448 8608 0,'-71'70'203,"-17"1"-187,17 35 15,18 0-15,36-36-1,-1 1 17,18-18 14,0 35-30,0-18 15,18 1-15,-18-18 15,17-36-15,-17 19 15,0-1-15,-35-17 15,0-1-15,17-17 15,1 18 0,-1-18-15,36 0 140,-1 18-140,1-1 15,52 71 0,19 53-15,-54-17 15,0-18-15,18-18-1,-53-35 16,0 0-15,18-18 0,-1 0-1,-17 18 17,18 0-1,-18-35 0,18 17 0,-1 0-15,1-17 46,0-18-30,-1 0-17,1 0 63,-1 0 141</inkml:trace>
  <inkml:trace contextRef="#ctx0" brushRef="#br0" timeOffset="169425.8">11324 8467 0,'265'-36'203,"-142"36"-156,18 0-31,-52 18 15,16-18-16,-16 0 17,-37 0-17,1 0 1,0 0 15,-35 0 0,0 0-15,-1 0 0,1 18-1,-18-1-15,35-17 32</inkml:trace>
  <inkml:trace contextRef="#ctx0" brushRef="#br0" timeOffset="172588.41">11254 10142 0,'141'0'203,"0"18"-187,194 17 15,-212-17 0,-34 17-15,-19-17 0,1-18-1,-36 0 1,0 0 15,1 0-15,-19 0-1,1 0 32,-1 0-16,1-18-15,-18 1 0,0 34 15</inkml:trace>
  <inkml:trace contextRef="#ctx0" brushRef="#br0" timeOffset="174603.79">17762 8449 0,'124'-71'219,"17"-34"-204,18 16 17,-71 19-17,18 17 1,-36 18-1,-17-1 17,0 1-17,18 0 17,-18 17-17,-1-17 16,-34 17-15,0 18 31,17-17-31,-35-1 46,18 18-46</inkml:trace>
  <inkml:trace contextRef="#ctx0" brushRef="#br0" timeOffset="181165.92">2505 10936 0,'17'247'218,"36"123"-202,35 107 0,1 87 15,-72-405-15,1-89-1,-18-52 1,0 0-1,0-1 1,18-17 15,-18 18-15,0 0 15</inkml:trace>
  <inkml:trace contextRef="#ctx0" brushRef="#br0" timeOffset="187061.06">13370 8537 0,'71'-35'234,"35"17"-203,-18 1 1,0 17-17,18-18 17,-71 0-17,36 18 16,-36 0-15,-17 0 0,17 0-1,18 0 1,-18 0 0,0 0-1,18 18 1,-35-18-1,17 0 1,0 0 0,-17 0 15,17 18 0,-17-18-15,17 17-1,-35 1 1,18-18 0,0 0-1,-18 18 63,0 17-46,-18-18-17,-53 72 17,18 34-17,1-17 16,34-35-15,0 52 15,18-35-15,0 36 0,0 87 15,18-122 0,0 16-15,-1-16 15,1-19 0,-18 1-15,0-18-1,0 0 1,0 17 15,0-17-15,0-18 0,0 18-1,0-35 16,0 35-15,0 17 0,0-17 31,0-35-32,0 35 1,0-18 15,0-17-15,0-1-1,0 1 1,0 0 0,-18-1 30,1-17 1,-1 0-31,0 0 15,-70 0-15,0 0-1,17 0 17,1 0-17,-1 0 1,36 0 15,-18 0-15,18 0-1,17 0 1,-17 0 15,35-17 16,-18-1-31,1 18 15,17-18-15,0-17-1,0-18 17,0-35-17,0 0 1,0 0 15,0 17-15,0-17-1,0 0 17,0-18-1,0 53-16,0-35 1,0-18 0,0 18-1,0-36 1,-18 54 0,18-36-1,0 0 1,0 18-1,-18 0 1,18 17 15,0 18 1,0 18-17,0 0 1,0 17 15,-17-35-15,17 35-1,-18 1 1,18-36 15,-18 35 32,18 0-1,0 1-31,-17 17 126,17-18-64</inkml:trace>
  <inkml:trace contextRef="#ctx0" brushRef="#br0" timeOffset="189702.18">13935 8484 0,'35'-106'297,"88"-176"-266,-34 18-15,122-107 15,160-228-15,87-54 15,72 71-15,34 106-1,-17 70 1,-177 159 0,-123 123 15,-70 54-16,-19-18 1,54 17 0,-18-17-1,-18 70 1,18-35 0,-53 53-1,36-53 1,17 36-1,159 17 1,-159 0 0,17 0-1,-70 0 1,18-18 0,-71 18 15,-17 0-16,0 0 1,34 53 0,-52-18-1,53 54 17,-88-37-17,-1 1 1,1 18-1,-18-36 1,0 53 15,-18 1-15,-70 34 0,18-52 15,-1 17-16,-17-35 1,53 0 15,-1-18-15,1 0 0,17-35-1,18 36 1,-17-19-1,-1-17 1,1 0 15,-1 0 63,18 18 47</inkml:trace>
  <inkml:trace contextRef="#ctx0" brushRef="#br0" timeOffset="191340.07">20144 4833 0,'0'18'328,"0"35"-312,0-18 15,17 18-16,1-18 32,17 18-15,-17-53-17,-1 35 1,1-17 31,0-18-32,88 0 1,-18-53 0,18 0-1,-1-17 1,-34 52-1,-18 0 1,-18-17 0,0 17-1,1 18 1,-36-17 0,0 52 46,0 0-31</inkml:trace>
  <inkml:trace contextRef="#ctx0" brushRef="#br0" timeOffset="192995.71">18327 7479 0,'194'-141'219,"-53"53"-188,-18 52-15,-17 1 15,-35 0-15,-1-1-1,1 19 17,-18-1-17,0 1 16,-18-1 1,-17 0-17,-1 18 17,1 0-1,0-17 0</inkml:trace>
  <inkml:trace contextRef="#ctx0" brushRef="#br0" timeOffset="194587.19">18874 7814 0,'141'-35'328,"-35"-1"-296,-36 1-1,1 18-16,-54 17 17,36-18-17,-18 0 17,-17 18-17,0 0 48</inkml:trace>
  <inkml:trace contextRef="#ctx0" brushRef="#br0" timeOffset="196602.07">18697 9155 0,'106'-89'250,"0"36"-234,70-52-1,-123 69 1,-18 19 15,36-36 1,-53 35-1,-1 18 16</inkml:trace>
  <inkml:trace contextRef="#ctx0" brushRef="#br0" timeOffset="198576.01">31256 14376 0</inkml:trace>
  <inkml:trace contextRef="#ctx0" brushRef="#br0" timeOffset="203857.14">30745 15998 0,'-106'0'265,"-71"-17"-249,-52 17 0,-88 0-1,-142 0 17,-388 35-17,1 53 1,228-52 31,213 16-32,158-52 1,0-17 0,106 17 15,17 0-16,1 17 1,-1-17 0,36 0-1,0 18 17,-36 0-1,1-1 0,-71 1 0,53-18-15,-36 53 15,-17-35-15,-35 17 15,-71-17-15,-17-18 15,-1 17-15,-52-17 15,35-53 0,17 53 0,18 0-15,88-17 15,71-36-15,18 35 15,52 0-15,-17 18 15,18-35-15,-36 17 15,18 1-16,-36-1 32,-35 18-31,-17-35 0,0 35-1,-54 0 16,19 0-15,-1 0 0,36 0-1,70 0 17,35-18-17,18 18 1,0 0 15,36 0 0,-1 0-15,0 0 15,1 0-15,-1 0 31,36-53 562,35 0-578,0 1 1,-18-19-1,-17 36-16,17-1 1,0-16 15,-17 34-15,-1 0 0,1 18 15,0-17-16,-1-1 32,-17 0 0,18 1-31,-18-1 15,18 18 0</inkml:trace>
  <inkml:trace contextRef="#ctx0" brushRef="#br0" timeOffset="206460.13">31415 14799 0,'35'-35'203,"0"-36"-172,18 36-15,0-18 15,18 18-16,-1 17 17,-17 0-17,53 18 32,-71 0-31,36 36-1,-36-1 1,18 18 15,-18-18-15,-17 18 0,17-18 15,-35-17-16,0 35 1,18-35 15,-18 17 1,18-18-1,-18 1 0,0 0-15,0-1 77</inkml:trace>
  <inkml:trace contextRef="#ctx0" brushRef="#br0" timeOffset="208025.65">32173 14975 0,'89'89'391,"-37"-54"-375,-16 0 15,-1 0 0,-17 1 0,-1-36-15,1 17 15,0 1 16,-1-18 0,-17 18 0,18-18-31,-18-36 124,0-17-109,0-52-15,35 16 15,-35 36-15,0 1 15</inkml:trace>
  <inkml:trace contextRef="#ctx0" brushRef="#br0" timeOffset="210022.9">20338 9402 0,'0'194'235,"0"211"-220,-18-228 32,-17-19-31,35-52-1,-18 0 17,0-35-17,18-36 1,0 0-1,-17 0 17,17-17-17,0 0 1,0-1 15</inkml:trace>
  <inkml:trace contextRef="#ctx0" brushRef="#br0" timeOffset="211422.92">21802 9807 0,'0'106'234,"0"35"-218,0-17 15,0-36-15,0 18 15,0-53-16,0-1 17,0-16-1,0-19 31</inkml:trace>
  <inkml:trace contextRef="#ctx0" brushRef="#br0" timeOffset="212654.98">27182 9172 0,'0'71'234,"0"88"-218,0 70 15,0-35 0,-36 18-15,19-1 15,-1-52-15</inkml:trace>
  <inkml:trace contextRef="#ctx0" brushRef="#br0" timeOffset="213786.98">26141 5362 0</inkml:trace>
  <inkml:trace contextRef="#ctx0" brushRef="#br0" timeOffset="-214094.6">18221 17198 0</inkml:trace>
  <inkml:trace contextRef="#ctx0" brushRef="#br0" timeOffset="-211712.94">18009 16087 0,'0'35'406,"18"0"-359,0-17-31,-1-1-1,-17 19 32,18-1-16,-18-17 16,17-18 0,1 0 47,-18 17 15,18-17-77,-18 18-17,17-18 1,1 0 62,0 0-16,-1-18-30,-17 1-1,36-1-15,-1-17 15,35-18-16,-17 35 17,-35 1-17,0 17 17,17-18-1,-35 0 0,18 36 0,-1 17-15,-17 18-16</inkml:trace>
  <inkml:trace contextRef="#ctx0" brushRef="#br0" timeOffset="-204546.5">18591 16175 0</inkml:trace>
  <inkml:trace contextRef="#ctx0" brushRef="#br0" timeOffset="-203419.66">18591 16175 0</inkml:trace>
  <inkml:trace contextRef="#ctx0" brushRef="#br0" timeOffset="-200123.64">24624 13811 0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4-02-10T11:10:12.93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9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1" timeString="2024-02-10T11:12:17.355"/>
    </inkml:context>
  </inkml:definitions>
  <inkml:trace contextRef="#ctx0" brushRef="#br0">2187 17110 0</inkml:trace>
  <inkml:trace contextRef="#ctx0" brushRef="#br0" timeOffset="19163.12">25171 11624 0,'0'18'359,"17"-18"-343,19 17 0,-36 19 15,35 16-16,-17-34 1,-1 0 0,1-1-1,-18 1 1,17-18 78,-17 18-1,-17-1 17,-1-17-95,1 0 1,-1 0 0,-17 0 15,-1-17 0,-17-36 0,-17-18-15,35 1 0,-1 17-1,19 35 17,-1-52-17,0 17 1,18 17-1,0 1 1,-17 0 15,17 0 16,0 17-31,17 0 78,1 1-79,17 17 1,36 0-1,-1 0 17,-52 0-17,35 0 1,0 0 15,-35 0 0,34 17-15,-16 1 0,34-18-1,-34 0 17,16-18-17,-16 1 1,-1 17-1,0 0 1,-17-18 0,17 18-1,-17 0 1,17 0 31,0 0-16,-17 0-15,0 0 46,-1 0-15,1 0-31,0 0 31,-1 0-32,1 0 32</inkml:trace>
  <inkml:trace contextRef="#ctx0" brushRef="#br0" timeOffset="23076.07">27817 11254 0,'-18'-89'359,"-35"54"-343,35 17 0,-17 1-1,17-1 1,1-17 15,-1 35-15,0-18-1,1 1 1,-1 17 140,1 17-93,-1 19 15,0-1-47,1 0-15,-1 53-1,0-35 17,18 18-1,0-36-15,36-35-1,-1 35 1,0-35-1,0 18 1,-17 0 0,0-1-1,17-17 17,-17 0-17,-1 18 16,1-18-15,0 18 0,17-1-1,-17 1 1,17 17 0,18 18 15,-18-18-16,0 1 1,1-1 0,-19-35-1,-17 35 1,0 0 31,-35-17-16,0 0-15,-18-1-1,-18 1 1,-52 0 0,-71-18 15,105 0 0,37 0-15,-1 0-1,0 0 17,35 0-17,-35 0 1,36 0-1,-1 0 32,18-18-15,-18 18-17,1 0 1</inkml:trace>
  <inkml:trace contextRef="#ctx0" brushRef="#br0" timeOffset="24754.5">25665 13441 0,'17'159'282,"-17"-107"-267,18 19 17,-18-18-17,0-18 1,0 1-1,0-1 1,0 0 0,0-17-1,0 17 1,0 0 0,0 1-1,0-1 1,0 0-1,0 0 1,0-17 15,0 17-15,0-17 31</inkml:trace>
  <inkml:trace contextRef="#ctx0" brushRef="#br0" timeOffset="26565.31">25347 13458 0,'124'-70'234,"-19"52"-218,-16-17 0,-19 17-1,-17 18 1,18 0 15,-36 0-15,18 0-1,-18-17 17,0 17 14,-17-18-30,-18 0 0,18 18-1,-1 0 17,1 0 30</inkml:trace>
  <inkml:trace contextRef="#ctx0" brushRef="#br0" timeOffset="29691.22">26035 13264 0,'0'36'281,"0"17"-250,18 0-15,-1-1 0,-17 1 15,18-53-16,0 18 1,-18 0 0,0-1 31,17-17-16,-17 18 63,18-18-32,-18 18-46,0-1-1,0 18 1,0 1 15,0-1-15,17 18-16,-17 0 31,18-18-15,-18 18-1,0-35 1,0-1 31,0 1-32,0 0 79,0-1 16,18-17-79,-18 18 16,17-18 78,-17 18-110,0-1 657,0 1-641,0-1 1,0 1-17</inkml:trace>
  <inkml:trace contextRef="#ctx0" brushRef="#br0" timeOffset="33628.46">27905 13247 0,'0'35'297,"0"36"-265,0 34-17,0 1 16,0 0-15,0-35 15,0-1-15,0-17 15,0-18 0,17 18 1,-17-17-17,0-19 32,18 1-16,-18 0 32,0-54 46,0-17-62,0-35-31,-18 0 15,18 0-15,0 17 15,-17-17-15,17 17 15,0 36 0,0 0 0,0 0-15,0-1 15,0 1-15,0 17 15,0 1-15,0-18 15,0-1-15,0 19 15,0-19 0,0 19 0,0-19-15,0 19 15,0-1-15,0 0 15,0 1-15,0-1-1,17 1 32,19-1-31,69 0 46,1 18-30,-70 0-1,-19 18-16,18 0 1,-17-1 15,17 1 1,-17 17-17,-18 0 1,18-35-1,-18 36 17,0-19-17,0 1 63,-36 0 1,36-1-64,-35-17 1,-18 36 31,18-19-32,-18 1 1,18-1 15,17-17 0,-17 0 16,17 0 0,-17 0 0,-18 0-16,35 18 1,1 0-17,-1-18 1,0 0 31,1 0 0,17 17-32</inkml:trace>
  <inkml:trace contextRef="#ctx0" brushRef="#br0" timeOffset="37367.68">28169 11818 0</inkml:trace>
  <inkml:trace contextRef="#ctx0" brushRef="#br0" timeOffset="46484.62">3986 14182 0,'177'-18'265,"105"18"-249,88 35 0,265 18-1,459 88 1,0-17-1,-212-1 1,-265-70 0,0 18-1,-105-1 1,-124-34 0,-71-19-1,-70 1 1,-106-18-1,1 0 1,-90 0 15,1 0-31,-35 0 16,88-53 328,35-18-329,71 18 1,52-17 0,71 17 15,300-53-16,159 36 1,-71 70 15,-70 0-15,17 0 15,-52-36-15,-89 36-1,35-35 1,-88 35 0,-35-18-1,-141 18 1,-70 0 0,-36 0-1,-18 0 1,-53-35-1,19 17 1,-90 18 0,72-35 15,-71 35-15,264 0 312,-52 0-313,17 18 17,53-1-17,18 19 1,-53-36-1,-71 17 17,-17-17-1,17 0-15,-52 0-1,-1 0 1,-17-35-1,0 0 1,-18 35 0,-18 0-1,-35-18 1,18 18 0,18 0-1,-1 0 1,-35 0 15,0 0-15,1 0-1,-19 0 17,18 18-17,-17-18 1,88 17 15,-89-17 0,-34 18-15,16-18 0,1-18-1,0 18 1,-35-17-1,88 17 17,-89-35 15,36 35-32,-17 0 1,17 0-1,-18 0 1,18 0 0,-36 0 15,1-18-15,17 0-1,-17 18 63,0 0-46</inkml:trace>
  <inkml:trace contextRef="#ctx1" brushRef="#br0">18620 9627 20 0,'17'0'9'0,"-17"0"-5"16,0-18-1-16,16 18-1 0,-16-19 1 0,0 19 2 0,17 0 0 0,-17-18 0 0,16 8 6 0,-16 10 3 0,0-9 1 0,17 0-2 0,-17 9 4 0,0 0 2 0,0-10 4 0,0 10-1 0,0 0 2 0,0 0-3 0,0 0-5 0,0 0 0 16,0 0-5-16,0 0 0 0,0 0 0 15,0 0-1-15,0 0 1 0,0 0-3 0,0 0 2 16,16 0 2-16,-16 0-4 0,0 0-2 0,0 0 1 15,0 0 3-15,0 0 6 0,0 0-1 0,0 0 1 16,0 0 5-16,0 0 6 0,17 0 0 0,-17 0 8 16,0 0 2-16,33 0-5 0,-33 0-6 0,0 0-4 15,0 0-4-15,0 10 4 0,0-10-4 0,0 0-6 16,0 0-1-16,0 0 1 0,0 0-2 0,0 0-2 16,0 0 0-16,0 0-3 0,33 9 5 15,-33-9-5-15,0 0 0 0,0 0 0 0,0 0 1 0,0 0 0 16,0 9-1-16,0-9-2 0,0 0 6 0,0 0 0 15,0 0 3-15,0 10-4 0,0-10-5 16,0 0 8-16,0 18-3 0,0-18 1 0,0 0-5 16,0 0-1-16,0 19 4 0,0-19-5 0,0 0 5 15,0 18-6-15,0-18-1 0,0 0 4 16,0 10-3-16,0-1-1 0,0-9 3 16,0 9-1-16,0-9-6 15,0 0 6-15,33 0-1 0,-33 0 2 0,0 0 3 16,0 0-3-16,0 0 1 0,0 0 1 15,0-9-5-15,17 0 0 0,-17-1 5 0,16-8-8 16,1 18 9-16,-1-19-2 0,1 1 0 0,-1 8 6 16,-16-8 1-16,17 8 8 0,16 1 10 15,-33 9 1-15,33-19 9 0,-33 19 0 0,0-18 1 0,0 18-3 16,0 0 13-16,0 0 26 0,0 18-12 16,0-18-27-16,0 0-18 0,0 19-18 0,0-19-1 15,0 9 2-15,0 1 11 0,0 8 16 0,0-8-45 16,0 8-6-16,33-18 11 0,-33 19 1 0,0-19-9 15,0 18-10-15,0-18 5 0,0 0-15 16,0 0-41-16,0 0-65 0,17-18-59 0,-1 18-24 16,-16-19 14-16,17 1 29 0</inkml:trace>
  <inkml:trace contextRef="#ctx1" brushRef="#br0" timeOffset="62011.62">15180 8279 138 0,'0'0'73'0,"0"0"-38"0,0 0-18 0,0 18-7 0,0-18-3 0,0-18 3 0,-33 18-4 0,33 0-1 0,0 0 1 0,0 0 1 0,0-19 1 0,0 19 0 0,0-9-3 0,0 9-1 15,0-10-3-15,0 10 2 0,0-9-5 0,0 0 0 16,0 9-1-16,0-10-7 0,0 10-7 0,0 0-15 16,0-18-8-16,0 18-9 0,0 0-5 15,0 0 1-15</inkml:trace>
  <inkml:trace contextRef="#ctx1" brushRef="#br0" timeOffset="63277.74">17876 4604 171 0,'-17'0'61'0,"17"0"-26"0,-16 0-10 0,16 0 8 0,0 0 42 0,0 0 97 0,0 0 28 0,-17 0-106 16,17 0-41-16,0 0-24 0,0 0-11 0,0 0 3 16,0 0 2-16,-16 0 8 0,16 0-11 0,0 0-10 15,0 0 1-15,0 0-2 0,0 0 5 16,0 0-4-16,0 19 3 0,0-19-1 0,0 0-5 16,0 19 0-16,0-19-5 15,0 9-4-15,0-9 0 0,0 9 5 0,0-9-2 16,0 9 1-16,0-9-6 15,0 19 4-15,0-19 2 0,0 0-14 0,0 0 5 16,0 0-26-16,0 0-13 0,0 0-2 0,0 19-11 16,0-19-8-16,0 0-7 0,0 0-11 0,0 0-11 15,0-19-4-15,0 19-16 0,0 0-3 16,0 0 12-16,0 0 20 0</inkml:trace>
  <inkml:trace contextRef="#ctx1" brushRef="#br0" timeOffset="65045.15">13957 1777 41 0,'0'0'23'0,"0"-19"6"0,0 19 12 0,0 0 1 0,0-19-2 0,0 19 1 0,0 0-2 0,0-18 2 0,0 18 5 0,0 0 4 0,0 0-10 0,0 0 5 0,0 0-7 16,0 0-4-16,0 0-8 0,0 0-5 15,0 0 0-15,0 0-6 0,0 0 0 0,0 0 3 16,0 0 6-16,0 0 4 0,0 0 5 15,16 0 2-15,-16 0-5 0,17 0-1 16,-17 0-9-16,0 18-3 0,16-18-2 0,-16 0-9 0,17 19 7 16,-17-19-10-16,16 0 4 0,-16 19-4 15,34-19 1-15,-34 9-4 16,0 10 5-16,0-19-2 0,0 18 0 0,33-18-3 16,-33 0 4-16,0 19 0 0,0-19 0 0,0 18-1 15,0-18-1-15,-33 0-4 0,33 19 0 16,0-19 2-16,0 0-3 0,0 19 3 0,0-19 4 15,-34 0-2-15,34 9-4 0,-16 9 4 16,16-18 1-16,-17 0-3 0,1 0 3 0,16 19-1 16,-17-19 5-16,1 0-5 0,16 0 0 0,0 0-2 15,-33 0 1-15,33 0 7 0,-33 0-10 16,33 0 3-16,-33 0 5 0,33 0-6 16,0 0 4-16,-34-19-7 0,34 19 1 15,-16 0 4-15,-1-18-4 0,17 9 2 0,-16 9 2 16,16-19-2-16,-17 19 0 0,17-19-2 15,0 1 2-15,-16 18 0 0,16-19-2 0,0 1-5 16,0-1 4-16,0 10 3 0,0-10-2 0,0 19 0 16,0-19 4-16,0 1-2 0,0 18 0 15,0-19-3-15,0 19-4 0,0-18 7 0,0 18-2 16,0 0 2-16,0-28 0 0,0 28-2 16,0-19-4-16,0 19 6 0,0-18-3 15,16 18 3-15,-16 0-5 0,17-19 1 0,-17 19 2 16,16 0 2-16,1-19-4 0,-1 19 4 15,18 0-6-15,-34 0 4 0,33 0 2 16,0 0 0-16,-33-18 0 0,33 18 0 0,0 0-3 16,-17 0 4-16,17 0-3 0,1 0 4 0,-1 0 1 15,0 0-3-15,0 0 0 0,-33 0-2 16,33 18 2-16,-17-18 0 0,17 0 0 0,0 0 3 16,1 0-5-16,-34 0 2 0,33 0-4 0,0 0 12 15,-33 0-11-15,16 0 6 0,1 0 3 16,-1 0-9-16,17 0 8 0,0 0-1 15,-33 0-8-15,34-18 5 0,-34 18-3 0,0 0-5 16,0 0-1-16,33 0-8 0,-33 0 4 0,0 0-8 16,0 0-6-16,0 0-18 0,0 0-3 15,0 0-12-15,0-19-17 0,0 19-9 0,0 0 8 16,0 19-19-16,0-19-8 0,-33 0 1 0,33 0 14 16</inkml:trace>
  <inkml:trace contextRef="#ctx1" brushRef="#br0" timeOffset="65742.7">14784 1721 5 0,'0'0'11'0,"0"0"9"0,0 0 3 0,0 0-1 0,0 0-1 0,0 0 1 0,0 0 6 0,0 0 5 0,0 0-2 0,0 0 1 0,0 0-5 16,33 18 3-16,-33-18-3 0,0 0 5 15,0 0-1-15,0 0 2 0,0 0-8 0,0 0 6 16,16 0-1-16,-16 0 0 0,17 0-2 0,-17 0 1 16,16 0-5-16,1 0 0 0,-1 0 4 15,-16-18 1-15,33 18 2 0,-33 0 3 0,33 0-3 16,1 0-3-16,-34 0-12 0,16 0-3 15,1 0-4-15,-1 0 2 0,17 0-9 0,-16 0 4 16,-1 0-6-16,17 0-2 0,-33 0 9 0,33 0-10 16,-33 0 7-16,0 0-3 0,34 0-1 15,-34 0-2-15,0 0 0 0,0-19 5 0,16 19-3 16,-16 0-4-16,0 0 2 0,0 0 5 16,0 0-7-16,0 0-2 15,0 0-17-15,0 0-5 0,0 0-8 0,0 0-12 16,0 0-6-16,-16 0-16 0,16 0-10 15,0 0-10-15,0 0-13 0,0 0-4 16,0 0 13-16,0 0-52 0</inkml:trace>
  <inkml:trace contextRef="#ctx1" brushRef="#br0" timeOffset="66658.09">15065 1516 24 0,'0'0'21'0,"0"0"0"0,16 0 0 0,-16 0 0 0,0-18-2 0,0 18 2 0,0 0 3 0,0 0 2 0,17 0 0 0,-17 0-6 0,0 0 0 16,0 0-2-16,0 0 2 0,16 0 5 15,-16 0 2-15,0 0 5 0,0 18 2 0,0-18-4 16,33 0 1-16,-33 0-5 0,0 0 6 16,0 0-4-16,0 19 3 0,0-19 1 0,0 0 9 15,0 0 3-15,0 9 0 0,33-9-4 16,-33 19 4-16,0-19-3 0,0 0-13 0,34 18-3 15,-34-18-6-15,0 0 4 0,16 0 1 16,1 19-7-16,-1-19-3 0,1 0-3 0,-1 0-3 16,1 0-8-16,-1 19 6 0,17-19 2 0,-33 0-7 15,33 0-5-15,-33 0 6 0,34 0 1 16,-34 0-7-16,0 0 6 16,0 0 2-16,0 0 0 15,0 0-4-15,-34 18-5 16,34-18 5-16,0 0 3 0,-33 0-7 0,0 19 4 15,17-19 4-15,-1 0-7 0,1 9 5 16,-1 10-2-16,1-19-2 0,-1 18-3 0,1-18-12 16,16 19-21-16,-34-19-2 0,34 0-16 15,0 18-16-15,-33-18-12 0,33 0-15 0,0 19-14 16,-33-19-22-16,33 0-2 0,0 0 17 16</inkml:trace>
  <inkml:trace contextRef="#ctx1" brushRef="#br0" timeOffset="67290.7">15941 1442 38 0,'0'0'30'0,"0"0"5"0,0-19 6 0,0 19 6 0,0 0 3 0,0 0-2 0,0 0 2 0,0 0-9 0,0 0-5 0,0 0-10 0,0 0-12 16,0 0 5-16,17 19 4 0,-17-19 9 0,0 18 12 15,0-18 9-15,0 19-5 0,16-19-6 0,-16 19-3 16,0-1-8-16,33-18-9 0,-33 19-9 15,0-10-10-15,0 10 4 0,0-19-7 16,0 18 4-16,0 1-4 0,0-19 2 0,0 19-2 16,0-19-21-16,0 18-21 0,0-18-16 15,0 19-18-15,0-19-18 0,0 0-9 0,0 0-10 16,0 9-2-16,0-9 21 0</inkml:trace>
  <inkml:trace contextRef="#ctx1" brushRef="#br0" timeOffset="67624">15958 1377 21 0,'0'0'24'0,"0"-19"-1"0,0 19-2 0,16 0 4 0,-16-19-1 0,33 19-4 0,-33 0-1 0,0-18-3 0,33 18-1 0,-33 0 1 0,33 0 1 16,-33 0 0-16,17 0-3 0,0 0-4 0,-1 18 3 15,-16-18-3-15,17 0-4 0,-1 19 0 0,-16-19-3 16,0 0 3-16,17 19-2 0,-17-19 4 0,0 18 3 16,0-18-2-16,-17 0 3 0,1 19-4 15,16-19-2-15,-17 0-1 0,1 9 0 16,-18 10-2-16,34-19 5 0,-33 0-2 0,33 18-6 15,-33-18-15-15,0 0-12 0,0 19-17 0,17-19-13 16,-1 0-6-16,1 0 0 0,-1 0-74 16</inkml:trace>
  <inkml:trace contextRef="#ctx1" brushRef="#br0" timeOffset="70106.75">14188 2344 21 0,'17'0'26'15,"-17"0"4"-15,0-19 8 0,16 19 6 0,-16 0 4 0,0-18-1 0,0 18-5 0,0 0-1 0,0 0-2 0,0-19-6 0,0 19 1 16,0 0-12-16,0 0-6 0,-16-18 0 0,16 18-9 16,-17 0 2-16,1-10 0 0,16 10-3 0,-33 0 1 15,33 10-2-15,-33-10 5 0,33 0-2 16,-33 18-2-16,33-18-1 0,-34 19 1 16,18-19 0-16,-1 18 3 0,1-18-6 0,16 19 0 15,-17 0-1-15,1-19 1 0,16 18 2 16,0-18 0-16,0 10 0 0,0 8-1 0,16-18 2 15,-16 19 3-15,17-19-7 0,-1 18-1 0,1-18-1 16,-1 0 3-16,18 0-1 0,-1 19-6 0,0-19 4 16,-33 0 2-16,33 19-6 0,-17-19 5 15,1 0 2-15,-1 9-5 0,1 0 0 16,-1-9 2-16,-16 9 2 0,33 10 0 0,-33-19-4 16,0 0 4-16,0 0 3 15,0 19 0-15,0-19-3 0,0 0 3 16,0 0-4-16,-33 0 2 0,33 0 0 15,-16 18 0-15,-1-18-3 0,1 0 0 0,-1 0 2 16,1 0-2-16,16 19 4 0,-33-19 0 0,0 0-4 16,33 0-2-16,-33 0 2 0,-1 0 0 15,18 0 1-15,-17 0-1 0,16 0 1 0,1 0-1 16,16 0 0-16,-33-19-3 0,33 19 0 16,0 0-6-16,-33 0 1 0,33 0-8 0,0 0-5 15,0 0 0-15,0-18-8 0,0 18-10 0,0 0 0 16,0 0-6-16,0-19-4 0,0 19 1 15,0 0-4-15,0 0-2 0,0 0-4 0,0-19 6 16,33 19-1-16</inkml:trace>
  <inkml:trace contextRef="#ctx1" brushRef="#br0" timeOffset="72586.7">14023 2391 13 0,'0'0'21'0,"0"0"1"0,0 0 2 0,0-10 1 0,0 10 5 0,0 0 5 0,-17 0 8 0,17 0 3 0,0 0-1 0,0 0-1 0,0 0-1 16,0 0-3-16,0 0-6 0,0 0-9 16,0 0-10-16,0 0-10 0,0 0 6 0,0 10 13 15,0 8 10-15,0-18 13 0,0 19 10 16,0-1 2-16,0 1-3 0,0 0-8 0,-16 8-8 16,16-8-4-16,0 0-1 0,0-1-9 0,0 19 3 15,0-27-10-15,0 8 3 0,0 1-2 16,0 0-6-16,0-1 2 0,16 1-3 15,-16-1-13-15,0 1 9 0,0-10-7 0,0 10-2 16,0 0 0-16,0-19 5 0,0 18-3 0,0 1-2 16,0-19 0-16,0 18-2 0,0-18 0 0,0 10-4 15,0-1 3-15,0 0 6 0,0-9-13 16,0 19-8-16,0-19-16 0,0 0-13 0,0 0-3 16,0 0 2-16,0 0 2 0,0 0-15 15,0-19-16-15,0 10-5 0,0 0-14 0,0-1-2 16,0 10-10-16,0-18 5 0,0-1 22 0,17 1 7 15</inkml:trace>
  <inkml:trace contextRef="#ctx1" brushRef="#br0" timeOffset="72970.14">14139 2391 27 0,'0'-10'26'0,"0"10"2"0,0 0 0 0,0-18 3 0,0 18 1 0,-33 0 3 0,33 0-3 0,0 0-2 0,0-19-6 0,0 19-4 15,0 0-6-15,0 19-9 0,0-19-3 0,0 0 6 16,0 0 10-16,33 18 8 0,-33-18 4 0,0 10 14 16,0 8 3-16,0 1 2 0,0-1-1 0,33 1 2 15,-33 0 0-15,0-1-10 0,0 10 4 16,0-9-5-16,0-1 0 0,16 1-8 0,-16-1-7 15,0-8-10-15,17 8-1 0,-17 1-6 0,0 0 0 16,0-1-6-16,0 1 2 0,16-19-1 16,-16 18-2-16,0-8 2 0,0-1-2 15,0 0-3-15,0 10 4 0,0 0-5 0,0-19 4 16,0 0 4-16,0 18 0 0,0-18-13 0,0 0-15 16,0 0-13-16,0 0-10 0,0 0 0 15,0 0-5-15,-16 0 4 0,16 0-8 0,0 0-18 16,0 0-10-16,0-18-15 0,-17 18-2 15,17 0 17-15,0-19 8 0,-16 0-54 0</inkml:trace>
  <inkml:trace contextRef="#ctx1" brushRef="#br0" timeOffset="73602.61">13643 2502 33 0,'0'9'29'0,"0"-9"3"0,0 0 4 0,0 0 2 0,0 19-2 0,0-19-1 0,0 0-4 0,0 0 2 16,33-19 1-16,-33 19 5 0,33-9 6 0,0 9-1 15,-17-9-6-15,34 0-3 0,0 9-3 0,-17-19 0 16,0 19 5-16,16-19 0 0,1 1 0 16,0-1-9-16,16 19-8 0,-17-28-7 0,1 28-6 15,-1-18 2-15,18-1-9 0,-34 19 5 16,-17-19-7-16,17 19 5 0,0-18-5 0,0 18 2 16,-33 0 3-16,34 0-3 0,-34-19 1 15,0 19 1-15,0 0 2 0,0 0-2 16,0 0-1-16,0 0-5 0,0 0 7 15,0 0-2-15,0 0-1 16,0 0 2-16,0 0 2 0,-34 19 0 0,34-19-4 16,-33 0-3-16,17 0 3 0,-1 18-4 0,-16-18 4 15,17 19-12-15,-17-19-2 0,0 19 0 16,-1-19 7-16,1 18-2 0,-16-18 3 0,16 28 2 16,0-28 0-16,0 19 5 0,0-1-6 15,-17-18 5-15,17 19-2 0,0-19 2 16,33 19-2-16,-33-19 0 0,0 9 2 0,33-9 0 0,0 9-3 15,-33-9-1-15,33 9 1 0,0-9 0 16,0 0-2-16,0 0 1 0,0 0 0 16,0 0 1-16,0 0 1 0,0 0 0 15,33 0 3-15,-33-9-1 0,33 9 2 0,-33-9-2 16,33 0 1-16,-33 9-3 0,16 0 2 16,17-19 0-16,-16 19 0 0,-1-19 4 0,18 19 1 15,-1 0-7-15,-33-18-17 0,33 18-19 16,-33 0-25-16,33 0-17 0,-33-19-5 0,16 19-10 15,-16 0-12-15,17 0 6 0</inkml:trace>
  <inkml:trace contextRef="#ctx1" brushRef="#br0" timeOffset="74035.27">14965 2446 25 0,'-33'0'39'0,"33"19"-4"0,0-19 6 0,0 0 7 0,0 0 8 0,0 0-5 0,0 0-12 0,0 0-11 0,0 0-6 16,0 0 3-16,33 0 8 0,-33 0 3 16,0 0 0-16,34-19-3 0,-34 19-3 0,16 0-6 15,17-18-2-15,0 18 0 0,-16-19-8 0,32 19-2 16,-16 0-8-16,1-18 2 0,-1 8-4 15,0 10-2-15,0 0-2 0,-17-18 6 0,17 18 4 16,0 0-4-16,-33 0-8 0,34-19-16 16,-34 19-17-16,0 0-10 0,0 0-14 0,0-19-9 15,0 19-19-15,0 0-10 0,0 0 9 16,-34-18 8-16</inkml:trace>
  <inkml:trace contextRef="#ctx1" brushRef="#br0" timeOffset="74285.16">15180 2242 42 0,'0'0'33'0,"0"-19"-2"0,0 19-6 0,0 0-3 0,0 0-5 0,0 0-4 0,0 0-3 0,34 0-1 0,-34 0 6 0,0 0-3 0,16 0 6 0,1 0-1 16,-17 0 1-16,16 19 3 0,1-19 9 0,-1 18 5 15,1-18 7-15,-17 10-9 0,16 8 1 16,17 1-6-16,-33-19-4 0,0 18-7 15,0 1-7-15,0 0-2 0,0-19-1 0,0 18-6 16,0 10 3-16,0-28 3 0,-33 19-4 0,17-1 1 16,-1 1-7-16,1 0-12 0,-1-10-19 0,1 0-10 15,-1 19-9-15,1-28-5 0,16 19-5 16,0-1-3-16,-34-18-3 0,34 0 8 16,0 19 6-16</inkml:trace>
  <inkml:trace contextRef="#ctx1" brushRef="#br0" timeOffset="76349.5">16338 1414 18 0,'0'0'22'0,"0"0"2"0,0 0-4 0,0 0-1 0,0-19 1 0,0 19 2 0,0 0 1 0,-17 0 0 15,17 0-3-15,0 0-3 0,0 0 2 16,0 0 1-16,0 0-3 0,-16 0 0 0,16 0-2 0,0 0-1 16,-17 0-1-16,17 0 5 15,0 0-6-15,0 0-1 0,0 0 3 0,-33 0 0 16,33 0 2-16,0-18 3 0,-33 18-4 0,33 18 1 16,0-18-2-16,-33 0 0 0,33 0-1 15,-16 0-7-15,-1 0-3 0,17 0 3 0,-16 0 1 16,-1 0-7-16,17 0 6 0,-16 0-6 15,-1 0 5-15,17 19-3 0,-17-19-2 0,17 0 0 16,0 9 2-16,-33 10 1 0,33-19-3 16,0 18 1-16,-33-18-1 0,33 19 2 0,0-19-2 15,0 19-2-15,-33-1 6 0,33-18-2 16,0 19-2-16,-16-19 2 0,16 28 2 16,16-28-2-16,-16 18 13 0,0-18-3 0,0 19 4 0,33-19-1 15,-33 0-3-15,0 19 2 16,33-19-7-16,-33 0-1 0,33 0-4 0,-16 18 3 15,0-18-5-15,16 0 0 0,-17 0 3 0,17 0-1 16,0-18-4-16,0 18 0 0,0 0 2 16,-33 0-2-16,33 0 6 0,-16 18-4 0,0-18 0 15,-1 0 0-15,1 0 2 0,-1 0-2 16,17 0-4-16,-33 19 7 0,0-19-3 0,0 0-3 16,0 9 6-16,0-9 1 0,0 19-4 0,0-19-2 15,0 18 4-15,0-18-1 0,-33 19-1 16,33-19 0-16,-16 18 0 0,-1-18 2 15,1 0-2-15,-1 19 0 0,0-19-2 0,-16 19 6 0,33-19 0 16,-33 0-4-16,0 9 0 0,0 10 2 16,17-19-1-16,-17 18 0 0,0-18 3 15,16 0-4-15,0 19 0 0,-16-19 0 0,0 0 3 16,33 18 1-16,-49-18 0 0,32 0-3 16,1 0-3-16,-1 0 5 0,1 0 0 0,-1 0-3 15,17 0-10-15,-17 0-14 0,17 0-17 16,0 0-17-16,0 0-12 0,0 0-5 0,0-18-13 15,0 18-6-15,0 0 7 0,0 0 10 16</inkml:trace>
  <inkml:trace contextRef="#ctx1" brushRef="#br0" timeOffset="77066.57">16123 2242 32 0,'0'0'25'0,"0"0"4"0,0-19 3 0,-16 19 0 0,16 0 3 0,0 0 8 0,0 0 0 0,0-18 6 0,0 18 1 0,0 0 7 16,0 0 5-16,0 0 1 0,0 0-13 0,0 0-14 15,0 0-12-15,0 0-3 0,0 0 20 0,0 0 23 16,0 18 17-16,0 1 10 0,0-19-13 15,0 18-10-15,0 10-24 0,0-9-11 0,0-1-3 16,0 1-7-16,16 0-7 0,-16-1-10 16,0-8-2-16,0 8-1 0,0 1-1 0,0-1 0 15,17 1-6-15,-17 0 4 0,0-10-8 0,0 9-3 16,0 1-35-16,-17 0-30 0,17-19-32 16,0 18-15-16,0-18-24 0,0 19-25 0,0-19 4 15,0 0 28-15,0 0 34 0</inkml:trace>
  <inkml:trace contextRef="#ctx1" brushRef="#br0" timeOffset="77382.16">16040 2260 34 0,'0'0'30'0,"0"-18"-2"0,33 18-3 0,-33-19 3 0,0 1-1 0,0 18-7 0,0-19-4 0,17 19-3 0,0-19 4 0,-17 19-1 0,16 0-3 16,1 0 1-16,-1-18-1 0,-16 18-1 0,17 0 3 16,-1 18-3-16,17-18 5 0,-33 0 3 15,0 0-4-15,33 19-3 0,-33-19 2 0,0 19-2 16,0-19-2-16,0 18 5 0,0-18 5 16,33 19 2-16,-66-1 1 0,33-18-8 0,0 10-1 15,0 8-5-15,0-18-1 0,-33 19-3 0,33-19-4 16,-33 0 1-16,17 18-3 0,-1-18 4 15,-16 19-2-15,17-19-2 0,-1 0-10 0,0 19-24 16,17-19-19-16,-33 0-17 0,0 0-13 16,33 0-10-16,-33 0 3 0</inkml:trace>
  <inkml:trace contextRef="#ctx1" brushRef="#br0" timeOffset="99765.19">6648 14241 5 0,'0'0'5'0,"0"0"5"0,0 0 2 0,0 0-2 0,0 0-3 0,0-9 1 0,0 9 0 0,0 0 2 0,0 0-1 0,0 0 3 0,0 0 1 0,0 0 2 15,0 0 2-15,0 0 0 0,0 0 1 16,0 0-3-16,0 0 1 0,0 0 0 0,0 0 3 16,0 0 0-16,0 0 0 0,0 0 2 15,0 9-2-15,0-9 2 0,0 0-6 0,0 0 0 16,0 0-6-16,0 9-4 0,0-9-2 15,0 0-1-15,33 0-1 0,-33 0 2 16,0 19-5-16,0-19 0 0,0 0-15 0,0 0-20 16,0 0-13-16,0 19-15 0,-33-19-15 15</inkml:trace>
  <inkml:trace contextRef="#ctx1" brushRef="#br0" timeOffset="101728.13">6714 14167 4 0,'0'0'3'0,"0"-19"2"0,-33 19 4 0,33 0 0 0,0 0 0 0,0 0-2 0,-33 0 0 0,33 0 1 0,0 0-1 16,-33 0 1-16,33 0 5 0,0 0-2 0,0 0 3 15,0 0 0-15,0 0 4 0,-33 0-2 0,33 0 0 16,0 0-1-16,0 0 6 0,0 0 2 0,0 0 2 15,-17 19 1-15,17-19 1 0,0 0-3 16,0 0-1-16,0 0-3 0,0 0-3 0,0 0-2 16,0 0-3-16,0 0 3 0,0 0-5 15,0 0-1-15,17 0 2 0,-17 0-2 0,0 0 5 16,0 0 3-16,0 0 1 0,0 0 3 0,33 0 2 16,-33 0 4-16,0 0 0 0,0 0-3 0,33 0 2 15,-33 0 1-15,0 0-2 0,33 0-5 16,-33 0-4-16,33 0 0 0,0 0-1 0,-33 0 1 15,16-19-5-15,17 19 5 0,1 0 3 0,-1 0-5 16,0-19 4-16,0 19-7 0,0-9-7 16,-17 0 4-16,17-1-2 0,34 1-4 0,-34 0 2 15,0 0-1-15,0-1 2 0,16 1-1 16,-15 0-4-16,32 9 5 0,-33-19-3 0,16 0-2 16,-16 10 0-16,34 0 6 0,-1 0-8 0,-33-10 6 15,16 10-1-15,18-1-3 0,-1 1 2 0,-33 0-5 16,49-10 7-16,-15 1-4 0,-34 8-3 0,33-8 8 15,16 8-5-15,-48-8 0 0,32 8 2 16,-17-8-2-16,17 18-3 0,1-19 3 0,-18 1 0 16,17 8 1-16,-33 1 5 0,34 0-3 15,-34-10-1-15,16 10-2 0,17-1 3 0,-33 1-2 16,17 0-1-16,0 9 0 0,-1-19-3 0,-16 10 6 16,34 0-1-16,-51 9-2 0,34-10 0 0,-1 1 2 15,-16 9-2-15,0-9 0 0,0-1 1 16,1 1-5-16,15 9 4 0,-16-9 0 0,0 9 0 15,0-9 0-15,0 9 0 0,1-10 3 0,15 10-2 16,-49-9 1-16,33 9-6 0,0 0 1 0,0 0 4 16,0 0-4-16,-16 0 5 0,0-19-2 0,32 19 0 15,-49 0 0-15,33 0 3 0,0 0-8 16,-33 0 8-16,33-9-1 0,0 9-2 0,-33 0-4 16,17 0 4-16,-1 0 1 0,34 0-3 15,-50 0 4-15,33-9-2 0,-33 9 5 0,33 0-4 16,-33 0-3-16,33 0 2 0,-33 0 0 0,33 0-4 15,-33 0 4-15,17 0 0 0,-1 0-4 0,1 0 4 16,16 9 0-16,-33-9 0 16,33 9 0-16,-33-9 0 0,33 19 0 0,-33-19 0 15,0 0 2-15,33 0-2 16,-33 9 3-16,0-9-8 0,33 0 5 0,-33 10 0 16,0-10 2-16,0 0 0 0,17 9-5 15,-17-9 6-15,0 9-3 0,16-9 0 0,1 0-5 16,-17 9 7-16,33-9-2 0,-33 10 0 0,0-10 5 15,0 0-8-15,33 0 1 0,-33 9 7 0,0-9-1 16,33 0-6-16,-33 0 5 0,0 9-6 0,33-9 3 16,-33 0-2-16,33 0 2 0,-33 0 2 15,0 0-2-15,17 10 0 0,-1-10 3 0,1 0-5 16,16 0 2-16,-33 0 0 16,33 0-3-16,-33 0 3 0,33 0 0 0,-33 0 0 15,33 0 3-15,-33 0-1 0,0 0-4 16,17 0 3-16,-1 0-1 0,-16 0 2 0,17 0-6 15,-17-10-1-15,16 10 6 0,-16 0-5 16,17 0 6-16,16 0 1 0,-33 0-5 16,0 0 3-16,0 0 0 0,0 0-5 15,33 0 4-15,-33 0-9 16,0 0-2-16,0 0-1 16,0 0-7-16,0 0-8 0,0 0-4 15,0 0-7-15,0-9-4 0,0 9-6 0,0 0-11 16,0 0-7-16,0 0-7 0,0-9-8 0,0 9-5 15,0 0 3-15,0-10 6 0,0 10 9 0,0-9 7 16</inkml:trace>
  <inkml:trace contextRef="#ctx1" brushRef="#br0" timeOffset="104142.69">12816 13925 1 0,'0'0'0'0,"0"9"1"0,0-9 0 16,0 9 1-16,0 1 1 0,33-10-1 0,-33 9 1 0,0-9 1 0,0 9 2 0,0-9 1 0,0 10-1 16,0-10-1-16,0 0-2 0,0 0 0 0,0 9 1 15,0-9 2-15,0 0-2 0,0 0 2 0,0 0 2 16,0 0 0-16,0 0-1 0,0 0 1 0,0 0 3 15,0 0 0-15,0 0 1 0,0 0 2 0,0 0 3 16,0 9 1-16,0-9-1 0,0 0 6 16,0 0 0-16,0 0 4 0,0 0 2 0,0 0-3 15,0 0 6-15,0 0-3 0,0 9 3 0,33-9 3 16,-33 0 5-16,0 0-6 0,0 19 2 16,0-19 2-16,0 0-4 0,0 0 0 0,0 0 0 0,0 0 5 15,0 19 4-15,16-19-10 0,-16 0-4 16,0 0 2-16,0 0-4 0,17 9-2 0,-17-9-3 15,17 0 3-15,-17 0 4 0,16 9-6 0,1-9 3 16,-1 0-5-16,-16 0 2 0,17 0 1 16,16 0-3-16,0 0 0 0,-33-9 1 0,33 9 1 15,-17 0-4-15,1 0 2 0,16-9-1 0,-16 9-9 16,16 0 0-16,0 0 1 0,0 0-5 16,0-19 7-16,-17 19-7 0,17 0-3 0,1 0 3 15,-1 0-2-15,0-19 7 0,0 10-2 16,0 9-6-16,16-9 6 0,-15 9 1 0,32-9 3 15,-33 9-11-15,0-10 13 0,16 10-7 0,18-9-2 16,-34 0-1-16,0 9-1 0,16-10 4 0,1 10-1 16,0-9-3-16,-17 9 4 0,33-9-2 0,-33 9-2 15,0 0-5-15,16 0 5 0,-15 0-2 16,-1-19-1-16,0 19-2 0,0 0 6 0,16 0 3 16,-16-18-3-16,1 18-11 0,-1-10 7 0,0 10-2 15,0 0 9-15,0-9-4 0,16 9-1 16,-15 0-4-16,-1-9 0 0,0 9-3 0,-33-10 3 15,33 10 1-15,0 0-1 0,16 0 0 0,-16-9 3 16,1 9 1-16,-18-9-4 0,17 9 3 16,-16 0-3-16,16-10 0 0,16 10 0 0,-16-9-3 15,1 9 7-15,-1-9 1 0,16 9-8 0,-16 0 5 16,0 0-4-16,34 0 7 0,-51-19-3 0,17 19 0 16,17 0-5-16,-1 0 1 0,-16 0-3 15,0-18 9-15,17 18-2 0,-17 0 0 0,0-10 0 16,33 10-2-16,-33-9 1 0,-16 9-1 0,16-9 4 15,17 9-9-15,-1-10 5 0,-49 10 1 16,33 0-1-16,0-9-2 0,1 9 2 0,-18 0 0 16,17 0 0-16,0-9 3 0,0 9-5 0,0 0 2 15,-33-10 2-15,33 10-5 0,-16 0 5 0,16 0-2 16,-16-9 3-16,16 9-5 0,-17 0 4 0,17 0 2 16,0-9-10-16,-33 9 6 0,33 0 0 15,-33 0-3-15,33 0 3 0,-16 0 3 0,0 0-3 16,-1 0 1-16,1 0 1 0,-1 0-2 0,17 0-2 15,-33 0 9-15,33 0-7 0,-33 0-6 16,33 0 6-16,-16 0 2 0,-1 0-4 0,1 0-1 16,0 0 5-16,-1 0 3 0,1 0-5 0,-1 0 2 15,17 0-2-15,-33 0 2 0,33 0 5 16,-33 0-7-16,33 0 6 0,-33 0-4 0,17 0 4 16,-1 0 0-16,1 0-2 0,16 0-1 0,0 0 10 15,-33 0-8-15,33 0 0 0,0 0 1 16,-33 0 0-16,17 0 2 0,16 0-6 0,-17 0 6 15,17 0-5-15,-16 0-1 0,16 0-4 0,0 0 5 16,0 0 1-16,-33 0-2 0,17 0-5 0,16 0 3 16,-17 0 8-16,1 0-2 0,16 0 1 15,0 0 1-15,0 0-8 0,-33 0 0 0,33 0 5 16,-16 0 3-16,16 0-6 0,-17 0 2 0,17 0-2 16,-16 0-2-16,16 0 2 0,0 0 4 0,0 0-4 15,-16 0 5-15,-1 0-4 0,17 0 1 16,-16 0-4-16,16 0 4 0,0 0-6 0,0 0 5 15,-33 0 1-15,33 0-2 0,-16 0-1 0,16 0 13 16,0 0-16-16,-17 0 5 0,34 0 2 0,-17 0 8 16,-33 0-11-16,33 0 5 0,0 0 2 15,-16 0-4-15,16 0-5 0,0 0 2 0,0-19 5 16,0 19-3-16,0 0-1 0,-16 0-3 0,16 0 7 16,-17 0-3-16,17-9-7 0,17 9 6 0,-17 0-6 15,-33 0 6-15,33 0 2 0,0-9-9 16,0 9 12-16,0 0-11 0,-16 0 7 0,16 0-6 15,0 0 4-15,0 0-6 0,0 0 7 0,0-10 2 16,-16 10-1-16,16 0-4 0,0 0 4 0,0 0-4 16,0 0 6-16,0 0-8 0,0 0 6 15,0 0-2-15,17 0-4 0,-17 0 4 0,-17 0 2 16,18 0-7-16,-1 0 7 0,0 0-9 0,0-9 5 16,0 9 8-16,16 0-10 0,-16 0-2 15,1 0 4-15,-1 0-6 0,0 0 13 0,0 0-2 16,0-9-5-16,0 9-6 0,0 9 13 0,0-9-7 15,17-9 0-15,-17 9 0 0,0 0-2 0,0 0 2 16,0 0-2-16,0-10 2 0,17 10 4 0,-17 0-10 16,0 0 12-16,0 0-8 0,0-9 0 0,0 9 2 15,17 0 6-15,-17 0-6 0,0-9-8 16,0 9 6-16,0 0 4 0,0 0-4 0,17 0 3 16,-17-9 1-16,0 9-6 0,0 9 6 0,0-9 0 15,0 0-2-15,17 0 2 0,-17-9-2 16,0 9 0-16,0 0 2 0,0 0-4 0,0 0 3 15,17 0-1-15,-17 0-4 0,0 0 4 0,-33 0-3 16,33 0 3-16,0 0 0 0,0 0-4 0,17 0 12 16,-17 0-2-16,0 0-12 0,-33 0 12 0,33 9-8 15,0-9-1-15,-17 0 0 0,17 0 5 0,0 0-2 16,1 0 0-16,-18-9 4 0,17 9-4 0,-16 0-6 16,16 0 6-16,-17 0-2 0,17-10 8 15,0 10-3-15,1 0-6 0,-34 0-1 0,33 0 7 16,-17 0-3-16,1 0 0 0,16 0-4 0,-17 0 13 15,1 0-3-15,-1 0-11 0,17 0 0 0,1-9 7 16,-34 9-2-16,16 0 0 0,1 0 0 16,-1 0 5-16,17 0-7 0,-16 0 7 0,-1 0 0 15,1 0-2-15,32 0 6 0,-49 0-9 0,33 9 5 16,-16-9-5-16,16 0 0 0,0 10 2 0,-16-10 1 16,16 0 2-16,16 0-5 0,-16 9 0 0,-16-9-4 15,16 0 7-15,0 0 0 0,0 0 3 16,33 9 0-16,-33-9 3 0,-16 0 0 0,16 0-3 15,17 0 15-15,-17 0-4 0,16 0 0 0,-16 0-4 16,0 0 3-16,17 0-13 0,-17 0-3 0,33 0 0 16,-33 9 0-16,-16-18 0 0,33 9 0 0,-17 0 0 15,16 0 0-15,-16 0 0 0,17 9 0 16,-17-9 0-16,17-9 0 0,-17 9 0 0,16 0 0 16,-16 0 0-16,0 0 0 0,17 0 0 0,-17 0 0 15,0 0 0-15,0 0 0 0,0 0 0 0,0 0 0 16,0 0 0-16,1 0 0 0,-1 0-40 0,-17 0-26 15,17-9-17-15,-16 9-12 0,16 0-22 16,-17-9-9-16,1 9-22 0,-1-10-8 0,1 10-18 16,-17-9-6-16,16 9-6 0,-16 0 5 0,0-19 6 15,0 10 32-15</inkml:trace>
  <inkml:trace contextRef="#ctx1" brushRef="#br0" timeOffset="105257.5">18934 14520 6 0,'-16'-9'2'0,"16"9"-3"0,0 0 0 0,0 0-2 0,0 0 1 0</inkml:trace>
  <inkml:trace contextRef="#ctx1" brushRef="#br0" timeOffset="114283.96">8500 12622 16 0,'0'0'11'0,"0"0"-3"0,0 0-2 15,0 0-2-15,0 10 2 0,0-10 1 16,0 9 2-16,0-9 3 0,16 9 1 0,-16-9-3 16,0 19 0-16,0-19 1 0,0 9 3 15,0 1 2-15,33-1 6 0,-33 10 1 0,0-19-2 16,0 0-1-16,0 18 1 0,33-18 0 0,-33 9 2 15,0-9 0-15,0 10 1 0,0-10 5 0,33 9-1 16,-33 0 1-16,0-9 18 0,0 0 0 16,0 0 17-16,34 0 19 0,-34 0 1 0,0-9-10 15,16 0-18-15,1-1-10 0,-1 1-10 16,1-9-2-16,32-10-10 0,-16 0 2 0,-33 0-5 16,33 9-6-16,1 1-3 0,-1-20-6 15,0 20-3-15,-17-10-1 0,17 9 3 0,0 1-3 0,-33-1-2 16,33 10 0-16,-33-1-4 0,0 10 1 15,34-9-1-15,-34 0-2 0,0 9-9 16,0 0-9-16,0 9-21 0,0-9-9 0,0 0-6 16,0 9-7-16,0-9 1 0,16 10-8 0,-16-10 2 15,17 9-4-15,-17 10-5 0,0-19-5 0,16 0 11 16,-16 18 0-16,17-18 4 0,-17 0-1 16</inkml:trace>
  <inkml:trace contextRef="#ctx1" brushRef="#br0" timeOffset="115616.83">23846 10027 20 0,'0'0'33'0,"0"0"-4"0,0 10-9 0,0-10-8 0,0 9 0 0,0-9 3 0,0 0 14 0,0 0-3 0,0 0-10 0,0 0-7 16,-17 9-4-16,17-9-4 0,0 0 1 0,0 0-8 15,0-9-9-15,0 9-9 0,0 0-8 0,0-9-4 16,0 9-5-16</inkml:trace>
  <inkml:trace contextRef="#ctx1" brushRef="#br0" timeOffset="117198.18">26491 3032 52 0,'0'0'25'0,"-16"-18"-9"0,16 18 1 0,0 0 4 0,-17-19 9 0,17 10 14 0,0 9 6 0,-16-9 5 0,16 9-1 0,0 0-16 0,0-10-10 15,0 10-1-15,-33 10-1 0,16-10-5 16,1 18 4-16,16 1 4 0,-17-1-1 16,1 1-1-16,-1 0-1 0,1-1 8 0,-1 1-10 15,17 9-6-15,-17-10-3 0,17 1 2 0,0-19-1 16,0 19 0-16,0-1-2 0,0-9 2 16,17 10 4-16,0-19 1 0,-17 19 6 0,16-19 9 15,1 0 17-15,-1 18 16 0,1-18-2 16,16 0-3-16,0-18-5 0,-33 18-5 0,33 0-3 15,-17-19 7-15,1 19 2 0,-1-19 10 0,1 10 5 16,0 9 3-16,-1-18-7 0,-16 18-6 16,17-19-21-16,-17 19-2 0,0-19-8 0,0 1-10 15,0-1-4-15,0 10-13 0,0-10 1 16,-17 19 0-16,17-18-7 0,-16-1 2 0,-1 0-7 16,17 19 4-16,-17-18-6 0,1 18 6 15,-1-19-3-15,1 10 1 0,-1 0-4 0,1 9-7 16,16 0 10-16,-50 0-2 0,34 0 3 0,-1 0-1 15,1 9 0-15,16 0-2 0,-17 10-2 16,1-1 14-16,16-18-7 0,-17 19 9 0,17 0-11 16,0-1-6-16,0 1 0 0,0 9 6 0,17-28 2 15,-17 18-2-15,16 1-6 0,1 0 8 16,-1-1 0-16,1-18-8 0,-1 9 5 0,34 10 8 16,-50-19-7-16,16 0 2 0,1 0-2 15,-1 0 0-15,1 0 3 0,-1 0-7 0,1 0 8 16,0 0-4-16,-17-19 6 0,16 10-1 0,-16 9-3 15,17-18 0-15,-17 18-8 0,0-19-10 16,0 19-14-16,0-19-11 0,0 1-22 0,-17 18-9 16,17-19-20-16,-16 0-5 0,16 10-1 15,-17 9 10-15,17-18 0 0,-17 18 8 0,1 0-4 16,16-19-11-16,-17 19-9 0,1 0 4 0,16 0-1 16,-17 0 9-16,17 0 4 0,-16 0 9 15,16 19 5-15,0-19 6 0,0 0 12 16,0 18 9-16,-33-18 1 0</inkml:trace>
  <inkml:trace contextRef="#ctx1" brushRef="#br0" timeOffset="117613.73">26442 3153 6 0,'0'0'13'0,"0"0"5"0,0 0-2 0,0 0-1 0,0-18 1 0,0 18-3 0,0 0 2 0,0 0 2 0,0 0 0 16,0 0 4-16,0 0-2 0,0 0-3 0,0 0-3 15,0 0-1-15,0 0-1 0,0 0-5 16,0 0-2-16,0 0 2 0,-33 0-3 0,33 0 0 16,0 0-2-16,0 0 2 0,0 0 2 15,0 0-1-15,0 18 1 0,0-18-4 0,0 0 2 16,0 0 2-16,0 0 1 15,0 0-3-15,0 0 0 0,0 0 2 0,0 0 0 16,0 0-3-16,0 0 3 0,0 0 1 16,0 0 1-16,0 0 1 0,0 0 1 0,0 0 5 15,0 0 0-15,0 0 0 0,0 0 1 0,0 0-2 16,0 0-3-16,0 0-2 0,0 0-5 16,0 0-2-16,0 0 1 0,0 0 0 0,-17 0-2 15,17 0-5-15,0 0-9 16,0 0-12-16,0 0-7 0,0 0-6 15,0 0 1-15,0 19-2 0,0-19-3 16,-16 0 2-16,16 0 1 0,0 0-4 0,0 0-34 16</inkml:trace>
  <inkml:trace contextRef="#ctx1" brushRef="#br0" timeOffset="118946.34">26376 3209 9 0,'0'0'9'0,"0"0"6"0,0 0 1 0,0 0 1 0,0 0-2 0,0 0-1 0,0 0 2 0,0 0 1 0,0 0 2 16,0 0 7-16,0 0 2 0,0 0 2 0,0 0 0 16,0 0 0-16,0 0 7 0,0 0-7 15,0 0 3-15,0 0-2 0,0 0 10 0,0 0-3 16,0 0 2-16,0 0 5 0,0 0 4 15,0 0 0-15,0 0-2 0,0 0 4 0,0 0-10 16,0 0 5-16,0 0-14 0,0 0-5 16,0 0 0-16,0 0-2 0,0 0-8 0,0 0 7 15,0 0-13-15,0 0 4 0,0 0 1 0,0 0-2 16,0 0 0-16,0 0-3 0,0 0-3 16,0 0 1-16,0 0-1 0,0 0 1 0,0 0-11 15,0 0 7-15,0 0 0 0,-17 0-5 16,17 0 0-16,0 0 5 15,-16 0 0-15,16 0-9 0,-17 0 4 16,1 0 0-16,-1 0 0 16,0 0 0-16,1 0-3 0,-1 9-3 15,17-9 7-15,-16 0-3 0,16 0 2 16,-50 0 0-16,34 19-3 0,-1-19 5 0,1 0-4 16,-1 0 5-16,1 0-3 0,-1 0 2 0,0 0-2 15,-16 0-3-15,17 0 5 0,16 0-4 16,-33 0 3-16,0 19-1 0,16-19 2 0,1 0-4 15,-17 0 6-15,16 0-4 0,0 0 0 16,1 0 2-16,-17 0-8 0,33 0 11 0,-33 0-10 16,16 18 10-16,1-18-7 0,-1 0 0 15,1 0 5-15,-1 0-5 0,1 0 4 0,16 0-8 16,-17 0 6-16,17 0-3 0,-16 0 5 0,16 0 0 16,-17 0-4-16,17 0 4 0,-17 0 1 15,1 0-8-15,16 0 5 0,-33 0-2 16,33 0-1-16,-17 0 4 0,-16 0 3 15,33 0-2-15,-16 19-2 0,-1-19 0 0,-16 0-4 16,17 0 7-16,-1 0-5 0,17 0-3 0,-33 0 5 16,0 0-3-16,16 0 7 0,-16 0-4 15,17 0 0-15,-17 18 1 0,0-18 1 0,16 0-2 16,-16 0-2-16,-17 0 2 0,17 0-5 0,-16 19 5 16,-1-19 4-16,17 0-7 0,-17 0 0 15,1 0 7-15,-1 0-6 0,17 0 0 0,-33 9 6 16,16-9-1-16,1 0-7 0,-1 19 1 15,17-19 3-15,-50 0 3 0,34 0-6 0,-1 0 6 16,1 0-6-16,-18 0 5 0,18 0-2 16,-1 0-5-16,-33 0 10 0,34 19-5 0,-17-19 2 15,16 0-5-15,-16 0 5 0,16 0-4 0,-16 0 0 16,17 0 2-16,-1 0-2 0,-16 0 2 16,16 0 0-16,1 0 0 0,-18 0 2 15,18-19-4-15,-1 19 0 0,-16 0 5 0,0 0-7 16,16 0 5-16,17 0 3 0,-33 0-4 0,17 0 0 15,-1 0-3-15,0-19 3 0,1 19 0 0,-1 0 3 16,0 0-3-16,17 0-4 0,0 0 4 16,-33 0 1-16,17 0 4 0,-1 0-9 0,33 0 4 15,-49 0 0-15,17 0 5 0,-1 0-2 0,17-9-3 16,16 9-4-16,-49 0 2 0,33 0 6 16,0 0-9-16,17 0 8 0,-17 0-9 0,-1 0 9 15,1 0-1-15,33 9-4 0,-49-9 2 16,32 0 0-16,-16 0-4 0,17 0 6 0,-1 0-4 15,1 0 4-15,-1 0-2 0,1 0 2 0,16 0-4 16,-34 0 5-16,34 0-2 0,0 0-3 16,0 0 0-16,-33 19 2 0,17-19-7 15,16 0 2-15,-17 0 8 16,17 0-8-16,0 0 8 0,-16 0-3 16,16 0 0-16,0 0-7 0,-17 0 5 15,1 0 2-15,16 0-8 0,-17 0 8 16,1 0-5-16,-1 0 8 0,17 19-5 15,-16-19 0-15,16 0 2 0,-34 0 5 0,34 0-10 16,-33 0 5-16,17 0-5 0,16 18 3 0,-17-18 4 16,1 0-1-16,-1 0-4 0,1 0 3 15,16 0-5-15,-17 0 10 0,17 0-8 0,0 19 0 16,-16-19 3-16,16 0-7 0,0 0-1 16,0 0 5-16,-17 0-1 15,17 0 2-15,0 0-1 16,-16 0-1-16,16 0 0 0,0 0-4 15,0 0-2-15,0 0 10 0,0 0-2 0,-34 0-2 16,34 18 4-16,0-18-2 0,-33 0 0 16,17 0-10-16,-1 0-14 0,17 0-8 0,-16 0-2 0,16 0-2 15,0 0-3-15,0 0-8 0,0 0 1 16,0 0 4-16,0 0 8 0,0 0-8 16,16 0-16-16,1 0-14 0,-1 0-8 0,17-18 6 15,1 18 2-15,-18 0 2 0,17-19-2 0</inkml:trace>
  <inkml:trace contextRef="#ctx1" brushRef="#br0" timeOffset="119562.45">22208 3088 10 0,'0'0'19'0,"0"-18"0"0,0 18-4 0,0 0-4 0,0 0 2 0,0-19 7 0,0 19 7 0,0 0 0 0,0 0 2 0,0 0-4 15,0 0-1-15,0 0 8 0,0-19 9 16,0 19-2-16,0 0 5 0,0 0-4 0,0 0 0 15,0 0 1-15,0 0 5 0,0 0-7 16,0 0 6-16,0 0 30 0,0 0-11 0,0 0-27 16,0 0-26-16,0 0-3 0,0 0-5 0,-33 19 1 15,33-19 0-15,-33 0-1 0,17 19-3 16,-1-19 0-16,-16 18 3 0,0-18-1 0,-17 19-4 16,17-10 3-16,0 10-1 0,0-1 0 15,-16 1 0-15,-1 0-2 0,0-1 2 0,1-9 0 16,-1 10 2-16,1 0-4 0,16-1 2 15,-1 1 0-15,-32-1 0 0,33 1 0 0,0-10 0 16,0 10 0-16,17 0 0 0,16-19 2 16,-34 0-2-16,34 18 0 0,0-18 7 0,0 0 0 15,0 0-1-15,0 0 1 0,0 0 1 16,0 19 5-16,0-19 5 0,34 0 2 0,-34 0 1 16,16 0 13-16,17 18 2 0,-16-18 11 0,16 0-6 15,16 19-10-15,-16-19-6 0,1 0-5 0,15 9-10 16,1 10-3-16,-17-19-3 0,16 18 2 15,1-18-3-15,0 19 1 0,-17 0-4 0,16-19-2 16,17 18 5-16,-32 1-5 0,-1 9 2 16,0-10 0-16,16 1 0 0,-16-19-2 0,0 19 0 15,-16-1-3-15,0 10-22 0,16-9-20 0,-17-1-15 16,-16 1-16-16,17-19-12 0,-1 19-2 16,-16-1-8-16,17-18-13 0,-17 9-30 0,0 1 4 15,16-10 19-15,-16 0 18 0</inkml:trace>
  <inkml:trace contextRef="#ctx1" brushRef="#br0" timeOffset="120761.39">22787 2614 17 0,'0'-10'24'0,"0"10"-4"0,0 0-2 0,-16-18 2 0,16 18 8 0,0-19 9 16,0 19 3-16,0 0-2 0,0-18 3 0,0 18 1 16,-17 0 3-16,17 0 2 0,0-19 1 0,0 19-7 15,0 0-5-15,0 0-11 0,0 0-2 16,0 19 0-16,0-19-6 0,0 18 12 16,0-18 9-16,0 19-2 0,-16-1-3 0,16 10-6 15,0-9-1-15,0 0-3 0,0 18-8 0,0-19-9 16,0-8-3-16,0 27 0 0,0-18 5 15,0-1-10-15,0 1 2 0,16-1 0 0,-16-8-7 16,0 27-31-16,0-19-25 0,0 1-28 16,0 0-22-16,0-1-22 0,0-8-6 0,0 8 17 15</inkml:trace>
  <inkml:trace contextRef="#ctx1" brushRef="#br0" timeOffset="121311.43">22738 2623 53 0,'0'-9'26'0,"-17"-1"-8"0,17-8 3 0,0 18 5 0,0-19 7 0,0 1 6 0,0 18 1 0,17-19-3 0,-17 0-7 0,16 10-7 15,-16 0-1-15,17 0 5 0,-1-10 2 0,17 19 5 16,-33-19 6-16,33 19-1 0,-33 0-10 16,17 0-3-16,16-18 0 0,-16 18 0 0,-1 0-2 15,1 18-2-15,-1-18-2 0,1 0-2 0,-1 19-7 16,17-19 1-16,-33 19-1 0,0-19-6 16,0 9 4-16,33 9-5 0,-33 1 0 0,0 0-4 15,0-19 0-15,0 18 3 0,-33 1-6 16,33-1 3-16,0-18 2 0,-33 19 0 0,17-10-4 15,16 10 2-15,-17 0 0 0,1-19 2 0,-1 0-2 16,1 18 2-16,-1-18 1 0,0 0-6 16,1 0 3-16,16 19 3 0,-17-19-3 0,17 0-3 15,-33 0 6-15,33 0-3 0,0 0 3 16,-33 0-1-16,33 0-8 0,-16-19 11 0,16 19-4 16,0 0 4-16,0 0-2 15,0 0 0-15,0 0-3 0,0 0 1 0,16 0-1 31,17 0-4-31,-33 0 2 0,33 0 7 0,-33 0-2 16,17 0-3-16,-1 0 0 0,18 19 4 0,-18-19-2 16,17 0-2-16,0 18 2 0,0-18-2 0,0 10 0 15,0-10-4-15,-16 9 2 0,16 0 5 16,0 10-5-16,-16-19-22 0,32 19-18 0,-49-19-19 16,33 18-18-16,-33-18-18 0,17 19-12 15,-1-19-6-15,1 0 12 0,-1 18-77 0</inkml:trace>
  <inkml:trace contextRef="#ctx1" brushRef="#br0" timeOffset="121976.27">23631 2446 19 0,'0'-18'18'0,"0"18"0"0,0-19 2 0,0 19 7 0,0-18 1 0,0 8 10 0,0 10 3 0,0-18 6 0,0 18 3 0,0 0 3 0,0-19-1 16,0 19-3-16,0 0-3 0,0 0-6 15,0 0-8-15,0 0-9 0,0 0-3 0,0 0-2 16,0 0 2-16,0 19-7 0,-17-19 6 0,17 18 11 15,0-18 7-15,0 28 0 0,-16-9 9 16,16-1 2-16,-17 20 3 0,17-11-1 16,-17 11-2-16,1-1-1 0,16-9-11 0,-17 9-12 0,1 0 0 15,-1 0-13-15,1 10-6 0,-1-10 1 16,17 10-1-16,-49-10-11 0,32 19 9 16,1-28-3-16,-1 9-2 0,0 0-1 0,1 0-6 15,16-9-17-15,-17 9-24 0,1-18-20 16,16 0-22-16,0-1-9 0,0-9-10 0,-17 10-13 15,17-19-19-15,17 19 13 0,-17-19 17 0,0 0 18 16</inkml:trace>
  <inkml:trace contextRef="#ctx1" brushRef="#br0" timeOffset="123129.65">23697 2688 27 0,'-17'-18'24'0,"17"18"-3"0,0 0 0 0,0-19 4 0,0 19 6 0,0-19 10 0,-33 10 6 0,33 0-1 0,0 9-2 15,0-10-5-15,0 10-1 0,0 0 0 16,0 0 1-16,0 0-3 0,0 0-4 0,0 0 2 16,0 0 1-16,0 0-9 0,0 0 4 0,0 0 3 15,-16 0-3-15,16 0-1 0,0 0 1 16,0 0 0-16,0 0 2 0,0 0-3 0,0 0 4 15,16 0-2-15,-16 0-6 0,0 0-1 16,0-18-5-16,0 18-2 0,0 0-5 0,0 0 0 16,0 0 1-16,0 0-6 0,0 0 6 15,-16 0-6-15,16 0-1 0,0 0 8 0,0 0-9 16,0 0 7-16,0 0-8 0,0 0-1 16,0 0-6-16,0 0 4 0,0 0-6 0,0 18 5 15,0-18 2-15,0 0-4 0,0 0 7 0,0 0 0 16,0 10 4-16,0-1 4 0,0 0 1 15,0 10-8-15,0 0 4 0,0-19-1 0,0 18-1 16,0 1-3-16,0-1 5 0,0 1-2 16,0 9-4-16,0-9 1 0,0-1-1 0,0 1-4 15,0-1 4-15,0-8-1 0,0-1 2 0,0 19-8 16,0-28 3-16,0 18-4 0,0 1 6 16,0-19 1-16,0 19-5 0,0-19 4 0,0 18-7 15,0-18 0-15,0 10-5 0,0-10-9 16,0 0-12-16,0 0-15 0,0 0-9 0,0 0-2 15,16 0-7-15,-32-10-11 0,16 10-6 0,16 0-10 16,-16 0-23-16,0-18-7 0,0 18 10 16,0-19 10-16,0 19 15 0,0-19 13 0,0 19-40 15</inkml:trace>
  <inkml:trace contextRef="#ctx1" brushRef="#br0" timeOffset="124024.83">23912 2604 10 0,'0'0'21'0,"0"-18"3"0,0 18 0 0,-17 0 0 0,17-19 0 0,0 19 1 0,0 0 0 0,0 0 1 0,0 0 0 16,0 0-4-16,-33-18-3 0,33 18-3 0,-16 0-1 15,16 0 2-15,-17 0-7 0,17 0 6 16,-17 0-2-16,1 0 7 0,16 0-1 0,-17 0 1 16,17 0-6-16,-16 0-5 0,-1 18 2 0,17-18-3 15,-16 0-2-15,-1 19-3 0,17-19-4 16,-16 18 4-16,16-18 3 0,-17 19 3 0,17 9 2 16,0-28-2-16,0 19 2 0,-33-1-2 0,33 1 2 15,-16-1 2-15,16-8-1 0,0 8 5 16,-17 1-3-16,17 0 2 0,0-1-3 0,0 1-2 15,0-1-4-15,0-8 2 0,17 8-6 16,-17 1 1-16,0-1-3 0,16-18 0 0,-16 19-1 16,33 0 3-16,-33-19-2 0,0 18-1 0,17-18 1 15,-17 10-2-15,16-1 4 0,1 0-4 16,-1-9 2-16,1 19 3 0,-1-19-3 0,1 0-5 16,-17 0 11-16,16 0-10 0,1 0 5 15,0 0 0-15,-1 0-1 0,17-19-2 16,-33 10 2-16,17 9 1 0,-17-9-6 15,16-1 4-15,-16 10-1 0,17-18 4 0,-17 18-4 16,0-19 0-16,0 19 0 0,0-19 0 0,0 1 0 16,0 18 2-16,-17-19 3 0,17 19 1 15,-16-9-6-15,16 0-2 0,-17 9 4 0,17-10-2 16,0 10 3-16,-33 0-3 0,17 0-2 16,-1 0 2-16,0 0 5 0,17-18-5 15,-16 18 1-15,16 0 3 16,0 0-7-1,16 0 3-15,-16 0 3 16,17 0 0-16,0 0-3 0,-1-19 0 0,17 19-3 16,-33 0 5-16,33 0-2 0,-16 0-2 0,-1 0 3 15,1 0-8-15,-1-18 10 0,-16 18 0 16,17 0 1-16,-1 0-1 0,1 0 5 0,-17 18 3 16,0-18 4-16,17 0 6 0,-17 19 3 0,16-19-1 15,-16 18 0-15,0-18 2 0,0 19-6 16,33-10-9-16,-33 10-3 0,0-1-4 0,0 1 3 15,0 18-6-15,0-27 2 0,0 8-2 16,0 1-5-16,0 18 5 0,-33-18-10 0,33-1-23 16,0-18-33-16,0 19-16 0,33 9-1 15,-33-10-17-15,0-18-15 0,0 19-4 0,0 0 8 16,0-19 14-16</inkml:trace>
  <inkml:trace contextRef="#ctx1" brushRef="#br0" timeOffset="127022.67">26095 6986 12 0,'0'0'20'0,"-17"-19"4"0,17 19-3 0,0 0-6 0,-17 0 0 0,17 0 4 0,0 0-1 0,0 0 0 0,-16 0-4 0,16 0-2 16,0 0 0-16,0 0-1 0,0 0 3 0,16 0 10 15,-16-19 35-15,17 19-3 0,-17 0-23 16,17 0-17-16,-1 0-5 0,1 0 10 0,-1 0 8 16,1 0-6-16,-1 0-11 0,34 0-1 15,-50 0-1-15,16 0 4 0,17 0 1 0,-16 0-3 16,0 0 2-16,16 0 0 0,-17 0-1 0,1 0 1 15,-1 19-7-15,1-19-1 0,16 0 8 16,-33 0-2-16,0 0 7 0,0-19 1 16,0 19 4-16,0 0 3 0,0 0-2 0,0 0 4 0,0 0-6 15,0 0-6-15,0 0 1 0,0 0-9 16,0 0 3-16,0 19-11 0,0-19 7 0,0 0-7 16,-33 0 2-16,33 0 0 0,0 0-7 15,0 19 4-15,0-19 4 0,-17 18-8 0,17 1 4 16,0-19-2-16,0 9 9 0,0 10-9 0,0-1 2 15,0 1 0-15,0 0-2 0,17-1 0 16,-17 1 7-16,0-1-5 0,0 1-3 16,0 9 6-16,33-10-3 0,-33 1 0 0,0 0-2 15,0-1 0-15,0 1 2 0,0 9 2 0,0-10-2 16,0 1 4-16,0-10-6 0,0 1 2 16,0-1 1-16,0 10-1 0,0-1 2 0,0 1-6 15,0-19 10-15,0 18-8 0,0-18 2 16,0 19 4-16,0-19-6 15,0 0 3-15,0 9-1 0,-33-9 1 16,33 0 3-16,0 10-4 0,-17-10 1 0,1 0-5 16,-1 9 4-16,1-9 6 0,-1 0-6 0,-16 0-7 15,16 0 12-15,-16 0-8 0,17 0 3 16,-34 0 3-16,17 0-1 0,0 0-4 0,0 0 2 16,0 0 0-16,0 0 0 0,-17 0-2 0,17 0 5 15,0 0-3-15,0 0-5 0,16 0 8 16,-16 0-3-16,17 0 0 0,-17 9 4 0,16-9-6 15,1 0 2-15,-1 0-5 0,17 0-11 16,-16 9-19-16,-1-9-11 0,17 0-8 0,0 0-8 16,-16 0-1-16,16 0-11 0,0 0-14 15,0 19-4-15,0-19-3 0,0 0 6 0,0 0 10 16</inkml:trace>
  <inkml:trace contextRef="#ctx1" brushRef="#br0" timeOffset="128870.73">26161 7758 6 0,'-17'0'12'0,"17"0"4"0,0 0-2 0,0 0-3 0,0 0-2 0,0 0 3 0,0 0 1 0,0 0 2 0,-16 0-1 0,16 0 0 16,0 0-2-16,0 0 1 0,16 0-1 15,-16 9 2-15,0-9 3 0,0 0 9 0,0 0 4 16,17 0 3-16,-17 9 3 0,16-9-5 0,-16 0-2 16,0-9-6-16,17 9-5 0,16 0-1 15,-33 0 1-15,16 0-3 0,1 0 3 0,-1 0 7 16,1 0 3-16,16 0-17 0,-16-9-4 16,-1 9-3-16,1 0 0 0,-1 0-1 0,1 0 1 15,16 0 1-15,-33 0 0 0,0 0-1 16,0 9 3-16,16-9 2 0,-16 0-2 0,0 0 0 0,0 0 1 15,0 9-2-15,0-9 1 0,17 0 2 16,-17 19 1-16,0-19-5 0,0 0 1 0,0 18 1 16,0-18 5-16,0 0-4 0,0 19 1 15,0-19 0-15,16 19-1 0,-16-10 4 16,0 0-1-16,0 10-4 0,0-10 4 0,17 10-6 16,-17-1 1-16,0 1 1 0,0 0 0 0,16-10 1 15,-16 0 2-15,0 10-3 0,0 9-1 0,17-10-2 16,-17 1-6-16,0-19 11 0,0 19-9 15,0-10 7-15,0 9-3 0,0-8 1 0,0-1-5 16,0 10-2-16,0-1 2 0,0-18 0 0,0 19 0 16,0-19 5-16,0 0 0 0,0 18-8 0,0-18 4 15,0 10-3-15,0-10 5 0,0 9-3 0,0-9-2 16,0 9 5-16,0 1-2 0,0-10 5 16,0 0-1-16,0 0-2 0,-17 0 2 0,17 9-1 15,0-9 0-15,0 0-1 0,-16 0 0 16,-1-9 0-16,17 9-2 15,-16 0-1-15,16 0 2 0,-17 0 2 0,17 0-7 16,-16-10 3-16,16 10 0 0,-33-9 0 16,16 9 1-16,1-9-1 0,-1 9 3 0,1 0-2 15,-17 0-4-15,16 0 6 0,-16 0-1 0,0 0-6 16,0 0 4-16,0 0 2 0,0 0-4 16,0 9 2-16,-1-9 0 0,1 0 2 0,17 0-2 15,-17 0 1-15,0 9-6 0,0-9 7 0,16 0-7 16,1 10-6-16,-1-10-24 0,-16 9-14 0,16-9-14 15,1 19-12-15,16-19-8 0,-33 0-18 16,33 0-12-16,-17 18-1 0,17-18 13 0</inkml:trace>
  <inkml:trace contextRef="#ctx1" brushRef="#br0" timeOffset="129753.42">25913 8613 31 0,'0'0'21'0,"-17"0"-1"0,17-9-4 0,0 9 3 0,0 0-1 0,0-9 0 0,-16 9-3 0,16 0-6 0,0 0-4 0,0 0 1 0,0 0-3 0,16 0 2 0,-16 0 0 16,0 0 2-16,17 0 1 0,-1 0-3 0,1 0 2 15,-1 0 1-15,1 0 0 0,16 0-1 0,-17-9 1 16,1 9 8-16,16 0 1 0,-16-10 4 0,16 10-2 15,-17-9 0-15,1 9-2 0,-1-9 0 16,1 9-1-16,16 0 3 0,-33 0 7 0,16 0-3 16,1 0 9-16,-1 0 0 0,-16 0-1 0,0 0 6 15,17 0-2-15,-17 0 7 0,0 0-2 16,0 0-5-16,0 0-9 0,0 0-8 0,0 0-8 16,0 0-4-16,0 0 6 0,0 0 4 0,0 0-4 15,0 0-3-15,0 9-9 0,0-9-2 16,0 9 2-16,0-9 5 0,0 10-5 0,0-1 4 15,0 0-4-15,17 0 3 0,-17 19 0 16,0-28-7-16,0 19 12 0,0-19 5 0,16 19-2 16,-16-10 0-16,17 0-3 0,-17 10-4 0,16-1 2 15,-16 10-2-15,17-9 1 0,-17-1-7 0,0-18 4 16,16 19-2-16,-16 0 0 0,0-1 4 16,0 10-10-16,0-28 9 0,17 19-3 0,-17-1 0 15,0-8 0-15,0 8 0 0,0-8 0 0,0 8 5 16,0 10-3-16,0-28-5 0,0 19 3 0,0-1 0 15,0-18 3-15,0 10 2 0,-17-1 0 16,17 0-2-16,0-9-2 0,-16 10-1 0,16-10 4 16,0 9-2-16,-17-9-2 0,17 9 2 15,-16-9-2-15,16 9 2 0,-17-9-4 0,1 0 2 16,16 19 3-16,-17-19-3 0,0 0-2 0,1 0 2 16,-1 0 1-16,1 0-3 0,-17 0-2 0,0 0-4 15,0 0-14-15,0 0-10 0,-1 0-9 16,-15 0-8-16,16 0-12 0,-17 0-3 0,1 0-7 15,-1 0-4-15,17 0-7 0,-33 0 9 16,16 0 7-16,1 0 13 0,15-19 6 0,18 19 3 16,-34-9 1-16,17 9-2 0,17-9-33 0</inkml:trace>
  <inkml:trace contextRef="#ctx1" brushRef="#br0" timeOffset="131884.34">19678 6902 7 0,'0'-19'10'15,"17"19"4"-15,-17 19-3 0,16-19-2 0,-16 0 0 0,0 0 1 0,17 0 4 0,-17 0 0 0,17 0 0 0,-17 0 0 0,0 0 4 0,16 0-1 16,-16 0 2-16,0 0 6 0,0 0-1 0,0 0 6 16,0 0 5-16,0 0 4 0,0 0 0 15,0 0 5-15,0 0 2 0,0 0 3 0,0 0-5 16,0 0-2-16,0 0-9 0,0 0-7 0,0 0-5 16,0 0-5-16,0-19 0 0,0 19 3 15,0 0-2-15,0 0 5 0,-16 0 13 0,16 0-3 16,0-18-1-16,0 18 4 0,0 0-3 15,0 0-7-15,-17-19-5 0,17 19 2 0,0 0-3 16,0-19-4-16,-17 19-7 0,17-9-5 0,-16 0 10 16,-1 9-8-16,17-9-1 0,-16-1-1 15,16 10-5-15,-33 0 5 0,33 0 0 0,-50-9 2 16,34 9-2-16,-1 0-3 0,-16 0 0 0,16 0-2 16,-16-19 7-16,17 19-3 0,-17 0-2 15,0 19 0-15,16-38 0 0,-16 19 2 16,17 0-5-16,-17 19 6 0,16-19-5 0,0 0 2 15,1 0-2-15,-17 9 2 0,33 1 0 0,-50-10 0 16,34 9 0-16,-1 0-2 0,1 0-1 0,-1 10 4 16,-16-19-1-16,33 19 0 0,-33-19 0 15,0 18 2-15,33-18-2 0,-50 19 5 0,17-10-12 16,17 1 5-16,-17-1-2 0,16 9 6 16,-16 1-2-16,-33 0-2 0,33-19-2 0,0 18 8 15,0 1-4-15,16-10 0 0,-16 0 1 0,0 10-5 16,-17-10 6-16,34 10-5 0,-17 0 7 15,16-1-3-15,1 1-1 0,-1-19-2 0,17 9-1 16,0 10 6-16,0-10-7 0,0 19 2 16,0-10 0-16,0-18 6 0,0 19-10 0,0-10 6 15,17 10 0-15,-17 0-2 0,16-1 0 0,1 1 6 16,-17-1-3-16,16 1-1 0,1 0 2 16,-1-10 1-16,-16 10-3 0,17 18 0 0,16-19-2 15,-33 1 2-15,33 0-2 0,-33-1 2 16,33 10-2-16,-16-9 6 0,-1-1-4 0,17 1 0 15,-16-19-2-15,16 9 9 0,0 0-10 0,33 1 5 16,-49-1-2-16,32-9 0 0,1 9 4 16,16-9-8-16,-33-9 2 0,17 0 4 0,16-1 1 15,0 1-3-15,-33 0 0 0,33-10 0 16,-16 1 0-16,16 18 1 0,-17-19 1 0,18-18-2 16,-1 18-2-16,-33 10 4 0,16-10 1 0,1 1-3 15,0-1 0-15,-17-9 3 0,0 10-1 16,0-1 5-16,0 0 2 0,-16 1-3 0,-1-1-6 15,1-9 7-15,-1 10-2 0,1-1-3 16,-17-18 6-16,0 9-2 0,0 0-1 0,0 0 1 16,0-9-4-16,-17 9-2 0,1 0 3 0,-1 0 3 15,1 10-2-15,-1-20 3 0,0 20-4 16,-16-10-8-16,17 9 6 0,-17 19 3 0,0-18-2 16,0-1-1-16,0 0-1 0,-1 19-4 15,1-9-1-15,17 9-2 0,-17-9-6 0,-17 9-20 16,17 9-17-16,17-9-12 0,-18 9-5 0,1 10-8 15,17-19-2-15,-17 19-5 0,33-19-10 16,-33 18-14-16,16 1 3 0,1-10 8 0,-1 1 13 16,17 8 13-16,-16 10 4 0</inkml:trace>
  <inkml:trace contextRef="#ctx1" brushRef="#br0" timeOffset="133150.6">20009 7674 22 0,'0'0'25'0,"0"0"0"0,0 0-1 0,0-19 3 0,0 19 0 0,0 0 3 0,0-9-1 0,-16 9 3 0,16-9 8 0,0 9-5 16,0 0 2-16,-17-10-4 0,17 10 5 16,0-9 12-16,0 9 10 0,-16-9 1 0,16 9 0 15,0-19-6-15,-17 19-5 0,17 0-7 0,-17 0 0 16,1-18-4-16,16 18 0 0,-17 0-13 16,1 0 3-16,16-19-7 0,-33 19-5 0,33 0 1 15,-33 0-4-15,0-19-3 0,16 19 5 16,-16 0-11-16,0 0 3 0,0 0 8 0,0 0-7 15,-17 0-3-15,17-9 3 0,0 9-9 0,0 0 2 16,0 9-6-16,0-9 10 0,0 19-6 16,-17-19 2-16,17 0 0 0,0 19-4 0,0-19 4 15,0 0 1-15,0 18 0 0,0-18-8 16,0 19 7-16,0-19-7 0,16 9 3 0,-16 0 4 16,0 1-2-16,0 8 2 0,0 1-2 15,16 0 0-15,-16-19 4 0,17 18-4 0,-1 1-3 16,-16-19 1-16,33 18 2 0,-33 1 4 0,33-10-2 15,-33 10-8-15,16-1 4 0,17 1-2 16,-16 0 4-16,-1-1 0 0,1 1 1 0,-1 9 4 16,17-10-5-16,-16 1 0 0,16 0-2 0,-17-10 0 15,17 10 2-15,0-1 3 0,0 1-8 0,0-1 6 16,0 1-3-16,0 0 2 0,0-19 4 16,0 9-4-16,0 9 0 0,0-8-2 0,0 18 2 15,0-28 0-15,0 18 0 0,0 1 0 16,17-19-2-16,-17 18 5 0,16-18-2 0,-16 19 1 15,17-10-4-15,-1 1 5 0,1 18-1 0,-1-28-7 16,1 18 14-16,16-18 3 0,0 0 5 16,-33 19-7-16,33-19-3 0,0 18-1 0,0-18-4 15,0 0 3-15,17 0-3 0,-17 0-2 0,0 0 1 16,17 0-1-16,-17-18 2 0,33 18-2 16,-33 0 0-16,0-19 7 0,17 19-7 0,-1-18 0 15,1-1-4-15,-17 10 6 0,0-10-2 0,17 10 2 16,-17-1 3-16,33-8-5 0,-33-1 0 0,-17 19 7 15,17-18-3-15,1-10-1 0,-1 18 1 16,-17-8 1-16,34 9 2 0,-50-10 4 0,33 0-7 16,-17 1 3-16,1-10 1 0,-1 9-2 15,-16 1-4-15,17-20 0 0,0 20 4 0,-17-19-1 16,0 9-5-16,0-10 0 0,0 20 4 0,0-19 6 16,0 9 2-16,-17 9-2 0,0 1 0 15,17-1 0-15,-16 0-7 0,-1 1-3 0,1 8 1 16,-17 1 2-16,33 0-5 0,-33 9-2 15,0 0-2-15,16-19-1 0,1 19-28 0,-1 0-8 16,0 0-10-16,-16 0-18 0,33 0-7 16,-16 19-12-16,16-19-7 0,0 0-9 0,-33 9-19 15,33-9-9-15,0 9 8 0,0 1 12 0,0 8 20 16,0 1 14-16</inkml:trace>
  <inkml:trace contextRef="#ctx1" brushRef="#br0" timeOffset="134133.04">20009 8446 30 0,'17'-9'28'0,"-17"9"-1"0,0-19-1 0,0 19 1 0,0 0 2 0,0 0 5 0,-17 0 2 0,17-19 7 0,0 19 3 0,0 0-7 16,-16 0 1-16,16-18 6 0,0 18 5 0,-17-9 9 16,17 9-3-16,-16 0 3 0,16-10 1 15,-17 10-8-15,17 0-7 0,-17-9 1 0,17 9-1 16,-16 0-7-16,16-9-1 0,-17-1 2 15,1 10-6-15,16 0 3 0,0-18 3 0,-33 18-9 16,33 0-7-16,-33 0-5 0,16 0-4 0,1-19 1 16,-1 19-11-16,-16 0 5 0,16 0-1 0,-16 0-1 15,17 0-2-15,-17 0 0 0,-17 0 7 16,17 0 9-16,17 0-1 0,-18 0-1 0,1 19-4 16,17-19 0-16,-17 0 3 0,33 0-6 0,-50 0-9 15,34 0 9-15,-1 18-5 0,1-18-10 16,-1 0 4-16,1 10-5 0,-18-1 8 0,18-9-3 15,16 9-5-15,-33 1 3 0,0-1 5 16,16 9-5-16,-16-18-5 0,17 19 5 0,-17-19-3 16,16 19 3-16,-16-10 0 0,0 10 1 0,-17-1-1 15,17 1 3-15,0-1-3 0,17 1 3 0,-1 0-9 16,-16-10 9-16,0 19-1 0,-17-10-6 16,34 10 4-16,-1-9-7 0,1 0 10 0,-17-1 1 15,33 1-2-15,-17 9-2 0,17 9-2 16,-33-19 2-16,33 1-3 0,0 0 3 0,0 9 5 15,0 9-7-15,0-19 5 0,33 1-8 16,-33 9 1-16,0-10 6 0,0 20-4 0,17-20 4 0,-1 1-4 16,1 9 2-16,-1-10-2 0,1 20 7 15,-1-20-5-15,34 1 2 0,-50-1-2 0,33 1 2 16,0-10 3-16,-16 10 8 0,16 0-5 16,0-19 7-16,0 0 13 0,33 18-3 0,-33-18 3 15,0 0-3-15,17 0-16 0,-17 0 17 0,33 0 3 16,-33-18-11-16,17-1-7 0,-1 19 3 15,1-28 4-15,-17 9-8 0,16 1-3 0,1-1 2 16,-17 1-3-16,17-1-6 0,-17-9 15 0,0 10-8 16,0-1-3-16,0 0 9 0,0 1-5 0,-16-1-2 15,16-18-2-15,0 18 1 0,-17-9-5 16,1 10 3-16,-1-19 2 0,-16 9-8 0,17 0 3 16,0 0-3-16,-1-9 10 0,-16 9-6 15,17-9-8-15,-17 18 7 0,0 0 0 0,-17-18-3 0,17 19-4 16,-16-1-21-16,-1 10-26 0,0-10-39 15,1 0-27-15,-1 19-22 0,1-18-8 16,-17 9-3-16,33 9-10 0,-50-10-10 0,17 1 0 16,17 9 11-16,-18-9 26 0,18 9 33 0,-17-10 22 15</inkml:trace>
  <inkml:trace contextRef="#ctx1" brushRef="#br0" timeOffset="134817.26">18852 8195 50 0,'0'18'32'0,"-17"-18"-6"0,17 0-5 0,0 0-3 0,0 0-2 0,0-18-1 0,0 18-8 0,0 0-5 0,0 0 1 0,0 18-3 0,0-18 2 0,0 0 0 0,0 0-4 16,0-18 2-16,0 18-6 16,0 0-3-16,0 0-4 0,0 0-3 0,0 0-4 15,0 0 2-15,0 0-1 0,0 0-3 0,0 0-4 16</inkml:trace>
  <inkml:trace contextRef="#ctx1" brushRef="#br0" timeOffset="136030.91">18504 6939 15 0,'0'0'26'0,"0"-9"7"0,0 0-2 0,0-1-2 0,0 1 5 0,0 9 10 0,0-19 12 0,0 19-1 0,-16-18-6 16,16 18 3-16,0 0 10 0,0-19 1 15,0 19-4-15,-17 0-8 0,17 0-9 0,-16 0-7 16,16-19-12-16,-17 38 0 0,1-19 1 16,-1 0-1-16,17 19 5 0,-33-19-2 0,33 18-4 15,-33 1-2-15,0-10 6 0,16 10 3 0,-16-1 5 16,17 20 2-16,-1-20-3 0,1 1-9 16,-1 9-7-16,17 9-11 0,0-18 5 0,0-1 3 15,0 1 5-15,0-1 7 0,0 10 0 16,0-9 0-16,17-1-9 0,-1 1-5 0,17 0 1 15,-16 9-7-15,-1-10 0 0,34 19-4 0,-50-18 4 16,33 9-6-16,0-9 6 0,-33 18-4 16,17-19 6-16,-1 1-8 0,-16 9 7 0,17 9 1 15,-17-18 7-15,-17-1-4 0,17 10-1 16,0-9-8-16,-16-1 6 0,16 1 0 0,-17 0 2 16,-16-1-7-16,33 1 2 0,0-10 0 15,-33 0-10-15,33 1 5 0,-33-1 3 0,16-9-3 16,17 0 4-16,-16 9-1 0,-1-9 2 0,17 0 3 15,0 0 19-15,0-9-4 0,0 9-5 16,0-9-2-16,0 9-11 0,0-10-2 0,0 1-3 16,17 9-3-16,-17-9 7 0,16 9-6 0,-16 0-1 15,17-19 3-15,-17 19 1 0,33 0 2 16,-33 0-5-16,0 19 0 0,33-19-3 0,-33 0 9 16,0 18-1-16,33 1-2 0,-33 9-1 0,0-10 0 15,17 20 2-15,-1-1 1 0,-16 9-1 16,0-8-5-16,0 8 8 0,0 10-9 0,0-19 4 15,0 10 0-15,0 8-2 0,0-8 0 16,-16 9 7-16,16-19-1 0,0 9-1 0,-17-8 5 16,17-1-5-16,0 9 1 0,0-8-4 15,0-1 1-15,0 9 5 0,0-27-6 0,0 18-2 16,17 0 7-16,-17-9-9 0,0 9 5 0,16-9 1 16,-16 10-4-16,17-1 0 0,-17-19-1 15,0 10 4-15,16-9 3 0,-16-1-8 0,17 1 1 16,-1 0 1-16,-16-1 2 0,17-18-7 15,-17 10 13-15,33-10-6 0,-33 9-4 0,33-9 6 16,-33-9-11-16,0 9-5 0,33-10-23 0,-33 10-34 16,17-18-12-16,-1 18-14 0,1-19-15 0,-1 0-15 15,1 10-30-15,-1-9-32 0,1 8-7 16,16-8 18-16,-33 8 40 0</inkml:trace>
  <inkml:trace contextRef="#ctx1" brushRef="#br0" timeOffset="140160.76">18273 7730 4 0,'0'0'1'0,"0"0"1"0,0 0 0 0,0 0 2 0,0 0-1 0,0 0 0 0,0 0 0 0,0 0 0 0,0 0 0 0,0 0 0 0,0 0 2 15,0 0-1-15,0 0-1 0,0 0 2 0,0 0-1 16,0 0 0-16,0 0-1 0,0 0 1 15,0 0-1-15,0 0 1 0,0 0 0 0,0 0 1 16,0 0-2-16,0 0 1 0,0 0 1 16,0 0-1-16,0 0 1 0,0 0-2 0,0 0 1 15,0 0-1-15,0 0 2 0,0 0-1 16,16 0 0-16,-16-19 1 0,0 19-1 0,0 0 1 16,0 0 0-16,0 0 0 0,0 0 2 15,0 0-2-15,0 0 1 0,0 0 0 0,0 0-3 16,0 0 4-16,0 0-4 0,0 0 2 0,0 0 1 15,0 0 0-15,0 0 1 0,0 0-1 16,0 0 3-16,0 0-1 0,0 0 2 0,0 0-1 16,0 0-1-16,0 0 4 0,0 0 3 0,0 0-1 15,0 0 1-15,0 0 6 0,0 0-1 16,0 0-2-16,0 0 1 0,0 0-1 0,0 0 0 16,0 0-2-16,0 0 1 0,0 0 2 0,0 0-3 15,0 0 2-15,0 0-3 0,0 0 0 16,0 0-5-16,0 0 0 0,-16 0-1 15,16 0-2-15,0 0-5 0,0 0 1 0,-17 0 1 16,17 0 1-16,-16 0-3 0,-1 0-2 0,1 0 1 16,-1 0-1-16,17 19 0 0,-33-19 2 15,33 0-2-15,-33 0 0 0,0 9 3 0,0-9-2 16,0 9-3-16,0 1 2 0,16-1 2 16,-49 0-2-16,33-9 0 0,0 19-2 0,0-19 2 15,0 18 0-15,-17-18 0 0,17 19 0 0,0-19 0 16,16 19-3-16,-16-19 3 0,0 9 3 15,17-9-3-15,-1 9 0 0,-16 1 0 0,33-10-2 16,-33 9 0-16,33 0 2 0,-33-9 1 16,16 19-1-16,17-19 2 15,0 0 4-15,0 0 5 0,0 0-2 16,0 0-6-16,0-19 3 0,17 19-1 16,-17-9 5-16,33 9-5 0,-33 0 4 15,0-9-8-15,0 9 2 0,0 0-1 16,33-10-5-16,-33 10 5 15,0 0 0-15,0 0-6 16,0 0-14-16,0 0-14 0,0 0-14 16,0 0-6-16,0 0 6 0,0 0 2 15,0 0-12-15,33 0-19 0,-33 0-8 0,0 0 12 16,0-9 17-16,0 9 14 0</inkml:trace>
  <inkml:trace contextRef="#ctx1" brushRef="#br0" timeOffset="140693.31">17694 7627 16 0,'0'0'21'0,"0"0"-1"0,0-9-1 0,0 9-2 0,0 0 0 0,-33 0 1 0,33 0 0 0,0 0 3 0,-17 0 2 15,17 0-2-15,-16 0 2 0,16 9 3 0,-17-9 2 16,1 0-3-16,16 10-5 0,-17-10-3 16,17 9-1-16,-16-9-3 0,-1 9 2 0,17 10-3 15,-33-19-1-15,33 19-2 0,-33-1 4 16,0-18 1-16,16 19 3 0,1-10-1 0,-17 0-5 16,16 10-5-16,-16-10 5 0,0 10 9 15,33-1 1-15,-33-18 6 0,-17 19-5 0,34 0-6 16,-17-19-1-16,16 18-2 0,-16-8 6 15,33-1 4-15,-33 0-1 0,33 10-6 0,-33-19 6 16,33 18 2-16,0-18-3 0,0 0-5 0,0 0-3 16,0 0 12-16,0 0 0 0,0 0 4 15,0 0 7-15,0 0 2 0,0 0-6 0,33 0 6 16,-33 19-20-16,33-19-4 0,-16 0-1 16,-1 0-4-16,17 0-1 0,0 19-3 0,-16-19-1 15,16 0-1-15,0 0-5 0,0 9 2 0,0-9 2 16,0 9 0-16,0 1-2 0,17-1 0 15,-17 0 1-15,-33 10-1 0,33-19 4 0,-16 18-2 16,-1-18-8-16,17 19 4 0,-33-19-1 16,17 0 6-16,-1 19-3 0,-16-19-4 0,17 0-7 15,-17 9-15-15,0-9-14 0,33 0-9 16,-33 0-9-16,0 0-14 0,0 0-7 0,0 0-12 16,0 0-12-16,0 0-9 0,0 0 0 15,0 0 9-15,0-9 12 0,0 9 15 0</inkml:trace>
  <inkml:trace contextRef="#ctx1" brushRef="#br0" timeOffset="143594.31">16900 7637 5 0,'0'0'3'0,"0"0"2"0,0 0 2 0,0 0 2 0,0 0-1 0,0 0-1 0,0 0 0 0,0 0-2 0,0 0 0 0,0 0 1 0,0 0-3 0,0 0 3 0,0 0-2 16,0 0 1-16,0 0 0 0,0 0-1 16,0 0-3-16,0 0 1 0,0 0 1 0,0 0 1 15,0 0-1-15,0 0-1 0,0 0 1 16,0 0-1-16,0 0-1 0,0 9 1 0,0-9 0 16,0-9-2-1,0 9 2-15,0 0-4 47,0 0 2-47,0 0 2 31,0 0-5-31,0 0 1 16,0 0-1-16,0 0-1 0,0 0-2 16,0 0 1-16,0 0 0 0,0 0 2 0,0 0-1 15,0 0 0-15,0 0-1 0,0-10-3 16,0 10 1-16,0 0 0 0,0 0 0 0,0 0-2 15,0 0-1-15,0 0-11 0,0 0 15 0</inkml:trace>
  <inkml:trace contextRef="#ctx1" brushRef="#br0" timeOffset="144240.75">16933 7655 6 0,'0'0'6'0,"0"0"1"0,0 19 1 0,0-19 1 0,0 0-3 0,0 0 0 0,0 0 0 0,0 0-1 0,0 0-2 0,0 0 0 0,0 0 0 0,0 0 0 15,0 0 1-15,0 0-2 0,0 0 0 16,0 0-5 15,0 0-1-15,0 0-1-16,0 0 0 0,0 0 0 0,0 0 0 15,0-19-1-15,0 19 0 0,0 0-1 16,0 0-3-16,0 0-8 0</inkml:trace>
  <inkml:trace contextRef="#ctx1" brushRef="#br0" timeOffset="149219.31">12601 6725 10 0,'0'0'9'0,"-33"-18"-1"0,33 18-3 0,0 0-2 0,0-10 0 0,0 10 0 0,0 0 2 0,0 0 0 0,0 0 1 16,0 0 0-16,-17 0 1 0,17 0 2 16,0 0 3-16,0 0 2 0,0 0-1 0,0 0-3 15,0 0-4-15,0 0-2 0,0 0-1 16,0 10 1-16,0-10 10 0,0 0 6 16,0 0 6-16,0 18 0 0,0-18-3 0,17 0 4 15,-17 0 2-15,0 0 10 0,33 0 4 0,-33 0 6 16,33 0-1-16,-33 0 4 0,33 0-2 15,-33 0-1-15,33 0-1 0,-16 0-3 16,16-18 0-16,33 18-8 0,-33-10-4 0,0 1-1 16,0 9 0-16,17-9 8 0,-17 9-6 0,33-10-6 15,-33 10-8-15,0-9-12 0,17 9-5 16,-17 0 7-16,33 0-4 0,-33 0-6 0,-17 0 2 16,17 0-1-16,1 0-1 0,-1 0 0 0,0 0 0 15,0 0 3-15,0 0-6 0,-33 0 7 16,16 0-7-16,1 0 6 0,-1 0-3 0,1 0 0 15,0 0 0-15,16 0 2 0,-33 0-2 16,0 0 5-16,33 0-7 0,-33 0-1 0,0 0 5 16,0 0-1-16,0 0-4 0,0 0 1 0,0 0 4 15,33 0-7 1,-33 0-4-16,0 0-23 0,0 0-6 16,0 0-11-16,0 0-4 0,0 0 3 0,0 0-7 15,0 0-10-15,0 0-6 0,0 0-5 0,0 0-14 16,0 0 0-16,0 0 3 0,-33 9 12 15,33-9 14-15,0 0 10 0,0 0-32 0</inkml:trace>
  <inkml:trace contextRef="#ctx1" brushRef="#br0" timeOffset="149902.22">12601 7330 5 0,'0'0'2'0,"-33"18"2"0,33-18 3 0,0 0 3 0,0 0 2 0,0 0-1 0,0 0-2 0,0 0 1 0,0 19-1 15,0-19 2-15,0 0 5 0,0 0 6 0,0 0 6 16,0 0 0-16,0 9 0 0,0-9 2 0,0 0 6 16,0 10 3-16,33-10 12 0,-33 0-2 15,0 9 3-15,0-9-8 0,33 0 4 0,-33 0 0 16,33 9 15-16,0-9-9 0,-33 0-4 15,33 0 0-15,0 0 2 0,17-9-5 0,-17 9-7 16,0-9-4-16,17 9-6 0,-17-10-16 0,33 10 3 16,-33-9-9-16,16 9 4 0,1 0-4 15,0-19-3-15,16 19-3 0,-33 0 4 0,0 0-4 16,0-18-2-16,17 18 0 0,-17 0 2 16,-33 0-2-16,33 0-4 0,0 0 7 0,-33 0 0 15,16 0 0-15,-16 0-5 0,17 0 5 0,-1 0-6 16,-16 0-1-16,17 0 5 15,-17 0 0-15,17 0 2 0,-17 0-5 16,0 0-2-16,33 0-5 0,-33 0-9 16,0 0-26-16,0 0-26 0,0 0-14 0,0-19-1 15,0 19-21-15,0-9-30 0,33 9-12 0,-33 0 3 16,0-9 25-16</inkml:trace>
  <inkml:trace contextRef="#ctx1" brushRef="#br0" timeOffset="151184.12">17363 6921 49 0,'0'-10'47'0,"0"1"-16"0,0 9-10 0,0 0 0 0,0-19 12 0,0 19 21 0,0 0 15 0,0-18-1 0,0 18-22 0,0 0-15 0,0 0-13 16,0 0 10-16,0 0 20 0,0 18 18 15,-16-18 6-15,16 19-13 0,0-19-17 0,0 19 2 16,0-1 15-16,0 10 5 0,0-9 0 0,0-1 6 16,0 10 6-16,-17-9-4 0,17-1-17 15,0 20-6-15,0-20 3 0,0 1 0 0,0-1 2 16,0 1-14-16,17 9-9 0,-17-10-14 16,0 1-14-16,0-19 4 0,0 19-9 0,16-10 3 15,-16 0-1-15,0-9 3 0,0 10 1 0,17-1 6 16,-17-9-6-16,0 0-2 0,0 0 4 0,16 0-1 15,-16 0-3-15,17-9 1 0,-17 9 0 16,16-10-2-16,1 1-5 0,-17-10 9 0,33 10-5 16,-33-10 2-16,0 1-1 0,33-10 2 15,-33 0-9-15,33 0 3 0,-33-9 5 0,17 0 0 16,-1 9-6-16,1 9 6 0,-17-18 1 0,16 9-5 16,1 0 2-16,-17 19 0 0,16-28-2 15,1 18 2-15,-17 0 4 0,33 10-3 0,-33-9-1 16,0 8-4-16,33 1 4 0,-33-10 0 15,0 19 0-15,0 0-2 0,0-18 2 0,33 18 0 16,-33 0 6-16,0 0-17 16,0 0 11-16,0 0 2 0,0 18 6 0,0-18-3 15,0 19-7-15,0-19 2 0,0 19-4 16,0-1 9-16,0 10-9 0,17-9 0 0,-17-1 2 16,0 10 4-16,0 0-7 0,0 0 13 0,16 9-11 15,-16-18 7-15,0 9-7 0,17 9 10 16,-17-18-5-16,0 18 2 0,16-19-4 0,-16 1 0 15,17 9-9-15,-17-10 13 0,16 1 0 16,-16-10-8-16,17 1 4 0,-17-1 4 0,0 0-4 16,33 1-2-16,-33-10 6 0,0 9-3 0,0-9 3 15,0 0 1-15,0-9 0 16,0 9-7-16,0-10 5 0,-33 1-1 16,33 0-2-16,-17-10 4 0,1 19-4 0,-1-19-2 15,1 1 4-15,-17-10-2 0,16 9-2 0,-16 1 2 16,0-1 0-16,-17 1-2 0,1-1 4 15,16-9-2-15,-17 9 4 0,17 1-7 0,-17 18 5 16,17-19-2-16,-16 1 4 0,32 18-8 0,-16-19 1 16,0 19 9-16,33 0-8 0,-33-19-4 15,33 19-5-15,-17 0-3 0,17 0-35 0,0 0-40 16,0-9-36-16,-16 9-12 0,16 0 1 16,0 9-31-16,16-9-38 0,-16 0-21 0,0 19 18 15,0-19-110-15</inkml:trace>
  <inkml:trace contextRef="#ctx1" brushRef="#br0" timeOffset="152467.15">13643 7107 11 0,'0'0'14'0,"0"0"3"0,0 0 1 0,0 0-4 0,0 0-3 0,0 18 2 0,0-18 4 0,0 0 1 0,-33 0 1 0,33 0 3 16,0 0 5-16,0 0-1 0,0 0 4 16,0 0 5-16,0 0 0 0,0 0 8 0,0 0 2 15,0 0 1-15,0 0 3 0,0 0 6 0,0 0 8 16,0 0-6-16,0 0-4 0,0 0 4 16,0 0-5-16,0 0-4 0,0 0-5 0,0 0-6 15,0 0-4-15,0-18-2 0,0 18-9 0,0 0-7 16,0 0 4-16,0 0-2 0,0 0-5 15,0 0 0-15,0 0-1 0,0 0-7 0,0 0 1 16,0 0 0-16,0 0 0 0,0 0-1 16,0 0-6-16,0 0 8 0,0 0-3 0,0 0 1 15,0 0-7-15,0 0 0 0,0 0 7 0,0 0-1 16,0 0 1-16,0 0-7 16,0 0 1-16,0 0 4 0,0 0-1 15,0 0 3-15,0 0 3 16,0 0 1-16,0 0 2 0,0 0-3 0,-17 0 8 15,17 0-3-15,0 0 0 0,0 0-5 0,0 0-1 16,0 0 1-16,0 0 4 0,0 0-6 16,0 0 3-16,0 0-10 0,0-19 2 15,0 19 4 1,0 0 0-16,0 0-6 0,0 0 0 16,0 0-14-16,0 0-25 0,0 0-29 0,0 0-19 15,0 0-13-15,0 0-4 0,0 0-14 0,0 0-13 16,17 0-7-16,-17 0 9 0,0 0 20 15,0-19 21-15,0 19 19 0</inkml:trace>
  <inkml:trace contextRef="#ctx1" brushRef="#br0" timeOffset="153432.69">13576 7041 6 0,'0'0'14'0,"0"0"9"0,0 0-3 0,0 0-4 0,17-9-5 0,-17 9 1 0,0 0 2 0,0 0 6 0,17 0 2 0,-17 0-3 0,0 0 0 15,0 0-7-15,0-9 0 0,0 9-2 16,0 0 2-16,0 0 2 0,33 0 0 0,-33 0 2 16,0 0 2-16,0 0-3 0,0 0-2 0,0 0 1 15,0 0 0-15,0 0 2 0,0 0-2 16,0 0 5-16,0 0 0 0,0 0-4 0,0 0 1 16,0 0-1-16,0 0 0 0,0 0-3 0,0 0 1 15,0 0 1-15,0 0-2 0,0 0-4 16,0 0-3-16,0 0 1 0,0 0 1 0,0 0 1 15,0 0-3-15,0 0-1 16,0 0 0-16,0 0 0 16,0 0-2-16,0 0-5 15,0 0 1 17,-33 0 2-17,33 0 3 1,0 0-2-16,0 0-6 15,0 0 3 1,0 0-11 0,0 0-18-16,33 0-9 0,-33 0-1 0,0 0 2 15,0 0 2-15,0 0-1 0,0 0-2 16,0 0-6-16,0 0 0 0,0 0 3 0,0 0 2 16,0 0 4-16,0 0 2 0,0 0-22 15</inkml:trace>
  <inkml:trace contextRef="#ctx1" brushRef="#br0" timeOffset="156030.37">12766 7888 10 0,'0'0'18'0,"0"0"2"0,0 0 0 0,-16 0 0 0,16 0-1 0,-17 0 0 0,17 0 0 0,0 0 0 0,0 0 7 0,0 0-4 15,-16 0 2-15,16 0-4 0,0 9 3 0,0-9 13 16,0 0 15-16,0 0 8 0,16 19 5 16,-16-19 4-16,17 0-1 0,-1 0 4 0,1 0-7 15,16 0-1-15,-33 0 4 0,33 0 9 0,0 0 0 16,17-19-9-16,-17 19 10 0,33-9 2 15,0 0-12-15,-33-1 7 0,50-8-4 0,-50 18-15 16,33-19-15-16,0 19-4 0,17-19-17 0,-50 1 1 16,33 18-5-16,17-19-3 0,-50 19-4 15,33-9 1-15,-50 0-15 0,17 9 13 0,0 0-9 16,1 0 2-16,-1 0 4 0,-33 0-4 16,33 0-3-16,-33 0 1 0,0 0 0 0,0 0 13 15,33 0-13-15,-33 0 7 0,0 0-8 0,0 0 6 16,0 0-1-16,0 0 3 15,0 0-11-15,0 0-9 0,0 0-18 16,0 0-19-16,0 0-13 0,-33 0-25 16,33 0-7-16,0 0-15 0,0 0-20 0,-33 0-4 15,33 0-14-15,0 0-11 0,0 9 0 16,-33-9 11-16,33 0 24 0,0 0 27 0</inkml:trace>
  <inkml:trace contextRef="#ctx1" brushRef="#br0" timeOffset="158361.57">12750 9162 9 0,'0'0'24'0,"-17"0"9"0,17 0 1 0,0 0-2 0,-16 0-2 0,16 0-2 0,0 0-1 0,0 0 0 0,0 0 2 0,0 0 0 0,0 0 11 15,0 0 4-15,0 0 11 0,16 0 8 0,-16 0 2 16,17 0 2-16,-1 0-3 0,1-18 3 0,16 18 3 16,-33 0 1-16,33 0-3 0,0-19-9 15,-17 19 3-15,18 0 1 0,15-19 0 16,1 10-7-16,-17 0 19 0,16-10-4 0,-16 10 0 15,34 0-17-15,-34-1-8 0,33-8-5 0,-33 18-6 16,17-19-5-16,16 19-4 0,0-19-3 0,-50 10-10 16,34 0 0-16,0 9-4 0,-17-9-7 15,0 9-2-15,0-10 4 0,0 10-4 0,-17 0 0 16,17 0 4-16,1-9-4 0,-34 9 0 0,0 0-2 16,33 0 2-16,-33-9 0 0,0 9-4 0,0 0 6 15,0 0-12-15,0 0-15 0,0 0-36 16,0 0-12-16,0 0-28 0,0 0-23 15,0-10-15-15,0 10-24 0,0 0-15 0,0 0-9 0,0-18-5 16,0 18 25-16,0 0 29 0,-33-19 33 16</inkml:trace>
  <inkml:trace contextRef="#ctx1" brushRef="#br0" timeOffset="158761.63">12700 8679 23 0,'0'0'22'0,"-33"0"0"0,33 0 0 0,-33 0 1 0,33 0 9 0,0 0 1 0,0 0-2 0,0 0-2 0,0 0 5 15,0 0 7-15,0 0 13 0,0 0 11 16,33 0 5-16,-33-19 0 0,33 19-4 0,-16-19-8 16,16 19-3-16,0-18 4 0,0 8-1 0,0-8 1 15,16 9-5-15,-15-10-9 0,15 10-4 16,1 9-3-16,16-19-15 0,-33 0-1 0,17 1-10 16,16 9-5-16,0-1-4 0,-50 1 0 15,34 0-5-15,0-1 5 0,-17 1-3 0,0 9 1 16,0-9-6-16,-17 9 8 0,17 0-5 0,-16 0 0 15,-17 0 0-15,17 0-17 0,16 0-35 16,-33 9-15-16,0-9-3 0,0 9-10 0,0-9-17 16,0 10-14-16,0-10-23 0,0 9 3 15,0 0 10-15,0 1 15 0</inkml:trace>
  <inkml:trace contextRef="#ctx1" brushRef="#br0" timeOffset="159744.2">12717 9990 18 0,'0'0'22'0,"0"0"3"0,0 0 1 0,0 0-3 0,0 0 4 0,0 0 8 0,0 0 2 0,0 0 8 15,0 0 2-15,0 0 5 0,16 0 5 16,-16 0 2-16,0 0 5 0,17 0 5 0,-1 0-1 15,1 0 0-15,16-19 2 0,-33 19 4 16,33 0 16-16,0 0-3 0,-33-18-7 0,33 18 6 16,0-19-5-16,17 10-2 0,-17 0 6 0,33-10-6 15,-33 10-19-15,0-10-11 0,17 19-13 16,16-18-1-16,-33-1-4 0,16 19-11 0,18-28-1 16,-34 19-10-16,33-1-2 0,-50 1 4 0,34 0-11 15,0 0 8-15,-17-1-8 0,33 10 4 0,-50-18-4 16,17 18 3-16,0 0-6 0,1-19 6 15,-1 19-6-15,0 0 9 0,-33 0-6 0,33 0-5 16,-33-19 10-16,16 19 1 0,1-9-11 0,-1 9 3 16,1 0 0-16,-17 0 6 0,16 0-7 15,-16-9 5-15,34 9 1 0,-34 0 2 16,0 0-3-16,0 0-5 16,0 0 5-16,0 0-7 0,0 0-1 15,0 0 2-15,0 0-15 0,0 0-7 0,-34 0-23 16,34 0-30-16,0 0-22 0,-16 0-14 0,16 0-21 15,0 0-20-15,-17 0-26 0,17 0-10 16,-16 0-5-16,16 0 18 0,0 0 28 0,-17 0 33 16</inkml:trace>
  <inkml:trace contextRef="#ctx1" brushRef="#br0" timeOffset="161460.51">12700 11264 18 0,'0'0'25'0,"0"0"3"0,0 0-6 0,-33 0 2 0,33 0 1 0,0 19-1 0,0-19 0 0,-33 0 6 0,33 0 6 16,0 0 19-16,0 0 3 0,-33 0 8 0,33 0 3 15,0 0 4-15,0 0-5 0,0 0 7 16,0 0 5-16,0 0 6 0,0 0 11 0,33 0 4 16,-33-19-2-16,33 19-3 0,-33-9 3 0,33 9 2 15,-16-9 0-15,16 0 1 0,0-1-9 16,0 1-5-16,33 0-11 0,-33-10-19 0,17 10-11 16,16 9-45-16,-33-19-2 0,33 1 0 0,-16 8 0 15,16 1 0-15,-33-10 0 0,16 10 0 16,1 0 0-16,0-1 0 0,-17 10 0 0,0-9 0 15,0 0 0-15,0 9 0 0,0 0 0 0,17-19 0 16,-17 19 0-16,-33 0 0 0,33 0 0 16,-33-18 0-16,33 18 0 0,-33 0 0 0,16 0 0 15,1-10 0-15,-17 10-40 32,0 0-59-32,0 0-23 0,0 0-13 15,-17 0-27-15,17 10-24 0,0-10-15 0,-16 0 7 16,16 0 1-16,0 18 11 0,0-18 24 15,0 0 26-15,-33 0 30 0</inkml:trace>
  <inkml:trace contextRef="#ctx1" brushRef="#br0" timeOffset="162408.54">12750 11730 25 0,'0'0'20'0,"0"0"-2"0,0 0-5 0,-17-10-2 0,17 10 1 0,0 0 1 0,-16 0 3 0,16 0 1 0,0 0 3 0,0 0-2 15,0 0-3-15,0 0-4 0,0 0-2 16,0 0 0-16,0 0 4 0,0 0 9 0,0 0 12 16,0 0 10-16,0 0 5 0,16 0 10 0,-16 0 11 15,0 0 17-15,17 0 6 0,-1 0 6 16,-16 0-4-16,17 0-11 0,16 0 5 0,-33 0-5 0,33 0-2 15,-33-9 6-15,33 9-2 0,0-9 12 16,0 9-6-16,0-10-24 0,17 1 0 0,-17-10-15 16,16 19-19-16,-16-18-10 0,34 18-9 15,-34-28-7-15,0 19-6 0,16-1-2 0,-16 1 0 16,34 0 4-16,-34-1 0 0,0 1-4 0,0 0-2 16,-17-1-6-16,17 10 15 0,-16 0-5 15,33-18-2-15,-50 18-3 0,33 0 3 0,-33 0 0 16,33-19 0-16,-33 19 0 0,33 0 0 0,-33 0-7 15,0 0 5-15,0 0-6 16,0 0-35-16,0 0-26 0,0 0-15 0,0 0-14 16,0 0-19-16,0 0-3 0,0 0-16 0,0 0-20 15,0 0-5-15,0 0-1 0,0 0 7 16,-33 19 13-16,33-19 19 0,0 0 23 0,-33 0 21 16</inkml:trace>
  <inkml:trace contextRef="#ctx1" brushRef="#br0" timeOffset="163057.67">12700 12297 47 0,'-33'9'43'0,"33"-9"-7"0,0 10-5 0,0-10-6 0,0 0 6 0,0 9 3 0,0-9 10 0,0 9 16 0,0-9 12 0,0 0 20 0,0 0 18 0,0 0 11 0,0 0-10 16,33 0-17-16,-33 0 5 0,0 0 1 15,17-9-5-15,16 9 8 0,-17-9-4 0,1-1 4 0,16 10-4 16,0-9 7-16,0 9 11 0,-17-9-27 15,1-1-7-15,16 1-81 0,0 0-2 0,17-1 0 16,-17 10 0-16,0-18 0 0,0 18 0 0,0-19 0 16,17 10 0-16,-17 0 0 0,0-1 0 15,0 1 0-15,0 0 0 0,0-1 0 0,17 1 0 16,-17 0 0-16,0-1 0 0,0 10 0 16,0 0 0-16,17-18 0 0,-17 18 0 0,0 0 0 15,0-19 0-15,0 19 0 0,-17-9 0 0,1 0 0 16,16-1 0-16,-17 10 0 0,18-9 0 15,-34 9 0-15,33-9 0 0,-33-1 0 0,33 10 0 16,-33-9 0-16,0 9 0 0,33-9 0 16,-33 0 0-1,0 9-57-15,0 0-81 0,0 0-25 16,0 0-32-16,-33 0-42 0,33 0-10 16,0-19 4-16,0 19 24 0,0 0 29 0,-33 0 41 15</inkml:trace>
  <inkml:trace contextRef="#ctx1" brushRef="#br0" timeOffset="167655.62">10451 6902 21 0,'0'0'22'15,"0"0"-2"-15,0 0-5 0,0 0-1 0,-33 0 4 0,33 0 5 0,0 0 3 0,0 0 2 0,0 0 2 0,-17 0 3 0,17 0 2 0,0 0 3 0,0 0-4 16,0 0-7-16,-16 0 3 0,16 0-2 16,0 0 4-16,0 0 0 0,0 0 1 0,0 0 5 15,0 0 5-15,0 0 4 0,0 0 4 16,0 0-4-16,0 0-3 0,0 0-7 0,0 0 1 15,0 0-6-15,0 0 3 0,0 0 5 16,0 0 0-16,0 0-2 0,0 0-11 0,0 0 1 16,0 0 12-16,16 0 7 0,1 0-6 0,16 0 7 15,-33 0-14-15,33 0-7 0,0 9 5 16,0-9-6-16,0 0-8 0,-16 0-6 0,16 0-5 16,33-9-2-16,-33 9-5 0,0 0 5 15,0 0-3-15,0 0-5 0,17 0 8 0,-17 0-3 16,-33 0-2-16,33 0-2 0,0 0 6 0,-33 0-8 15,17 0 5-15,-1 0 1 0,1 0-2 16,-17 0-4-16,16 0-3 0,-16 0-14 16,0-19-20-16,0 19-27 0,0 0-29 15,0 0-26-15,0 0-13 0,0 0-4 0,0 0-36 16,0-18-9-16,0 18 18 0,-16 0 31 0</inkml:trace>
  <inkml:trace contextRef="#ctx1" brushRef="#br0" timeOffset="167974.1">10765 6725 29 0,'0'0'25'0,"0"0"-2"0,0 0-1 0,0 0 1 0,0 0 8 0,0 0-2 16,0-18-2-16,17 18-3 0,-17 0 8 0,0 0 5 0,16 0 5 0,1 0 1 0,-17 0-4 15,16 0 1-15,1 18-4 0,-17-18 2 16,33 0-2-16,-33 0 6 0,33 0-8 0,-33 19-8 16,33-19-1-16,-33 18 0 0,0-18-1 0,0 19-5 15,33-19-3-15,-33 19 1 0,0-10-6 16,0 0-2-16,0 19-3 0,0-28-1 0,-33 19-1 16,33-1-2-16,0 1 0 0,-33-10-4 0,33 10 2 15,0-1-3-15,-33 1 5 0,0 0-4 16,16-1-10-16,-16 1-29 0,17-1-31 15,-1 1-28-15,-16 9-12 0,0-9-18 0,0-1 0 16,0 1 14-16</inkml:trace>
  <inkml:trace contextRef="#ctx1" brushRef="#br0" timeOffset="169502.8">10368 7609 20 0,'0'0'24'0,"0"0"5"0,0 0 0 0,0 0-4 0,0 0 0 0,0 0 3 0,0 0 0 0,0 0 5 0,0 0 5 0,0 0 1 16,0 0-4-16,0 0-9 0,0 0-2 0,0 0 8 15,0 0 8-15,17 0 13 0,-1 0 8 16,1 0 3-16,16 0-9 0,0 0-6 0,0 0-4 16,0 0-5-16,0 0-4 0,-16-19-6 15,16 19-2-15,33 0-9 0,-33 0-8 0,0 0 0 16,-16 0-1-16,16-18-5 0,0 18-2 0,0 0-1 16,0 0 1-16,0 0-3 0,-33 0 4 15,33 0-7-15,-16 0 3 0,-1-19 3 0,1 19-5 16,-17 0 7-16,16 0-9 0,1 0 1 15,-17 0-3-15,0 0-25 0,0 0-23 16,0 0-16-16,0 0-21 0,33 0-24 0,-33-19-27 16,0 19-5-16,0-9 17 0,0 0 29 15</inkml:trace>
  <inkml:trace contextRef="#ctx1" brushRef="#br0" timeOffset="169785.81">10881 7414 34 0,'0'0'35'0,"0"-10"-6"0,0 10-4 0,-33 0-4 0,33-9 4 0,0 9 9 0,0 0 7 0,33 0 2 0,-33 0-3 0,0 0-1 16,0 0-2-16,33 0 11 0,-33 0 6 16,33 9 2-16,-33 1 1 0,0 8-4 0,33-18 8 0,-33 19-9 15,17-19-2-15,-1 18-5 0,-16 1 0 16,17-19-3-16,-17 19-7 0,16-1-6 0,-16-9-10 15,0 10 2-15,0 0-17 0,-16-1 6 16,16 1-5-16,-17-10-7 0,1 10 2 0,-1-1-2 16,17 1 2-16,-33 0-16 0,33-1-26 0,-33 1-33 15,33-1-28-15,-33 1-27 0,33 9-23 16,-50-10-11-16,34-18 13 0,-17 19-95 0</inkml:trace>
  <inkml:trace contextRef="#ctx1" brushRef="#br0" timeOffset="171583.37">10335 8948 24 0,'0'10'23'0,"-33"-10"0"0,33 9-2 0,0-9-1 0,-33 0 1 0,33 0 0 0,0 0-4 0,0 0-2 16,0 0-3-16,0 9 3 0,0-9 7 15,0 0 10-15,0 0 5 0,0 0 9 0,0 0 10 16,33 0 11-16,-33 0 7 0,0 0-11 0,33 0-5 15,0 0-10-15,-16 0-10 0,16-9-7 16,0 9-10-16,0-9 1 0,0 9-7 0,33-10 6 16,-49 10-10-16,16-9-4 0,0 9-1 15,0 0-4-15,0 0 0 0,0 0-2 0,-33-9 2 16,33 9-5-16,-16 0 3 0,-1 0 3 16,1 0-3-16,16 0-2 0,-33 0-11 0,33 0-24 15,-33 0-25-15,0-10-26 0,0 10-33 0,33 0-25 16,-33 0 2-16,0 0 27 0</inkml:trace>
  <inkml:trace contextRef="#ctx1" brushRef="#br0" timeOffset="171882.67">10765 8799 46 0,'0'-18'41'0,"-33"18"-9"0,33 0 1 0,-33 0 9 0,33 0 15 0,0-19 1 0,0 19-4 0,0 0 2 0,0 0 1 0,0 0 11 16,33 0 8-16,-33 0 0 0,33 0-10 16,-33 0-8-16,17 19 5 0,-1-19-2 0,1 0 3 15,-1 18-8-15,1-18 5 0,16 19 0 16,-33-10 5-16,33 1 4 0,-33 8-6 0,0-8-7 16,33 8-16-16,-33 1-12 0,0-19-4 0,0 18-1 15,0 1-1-15,0-10-8 0,0 10-7 16,0-1 1-16,-33 1-9 0,33 0 0 15,0-1-4-15,-33 1 4 0,0 0-7 0,16-1-21 16,1 10-39-16,-17-9-41 0,16-1-40 0,-16 10-16 16,33-9-26-16,-33-1-30 0,0 1-7 15,0 0 37-15</inkml:trace>
  <inkml:trace contextRef="#ctx1" brushRef="#br0" timeOffset="178960.7">10368 8316 10 0,'0'0'15'0,"0"0"3"0,0 0 2 0,-33 0-1 0,33 0-3 0,0 0 3 0,0 0 3 0,0 0 0 0,0 0 0 16,0 0-2-16,0 0 0 0,0 0 2 15,0 0 2-15,0 0 4 0,0 0 13 0,0 0 19 16,0 0 22-16,0 0 18 0,0 0 9 16,0 0-15-16,33 0-11 0,-33 0-2 0,17 0 2 0,16 0 0 15,0-19-7-15,0 19-18 0,0-18-7 16,0 18-9-16,0-19-6 0,0 10-9 0,17-1-2 15,-17 1-8-15,0 9-3 0,0-9-6 16,-16-1-6-16,-1 10 4 0,1 0-2 0,16 0-1 16,0-18-7-16,-33 18 0 0,33 0 6 15,-33 0-2-15,0 0-5 0,33 0 5 16,-33 0-3-16,0 0 1 0,0 0-28 0,0 0-39 16,0 0-19-16,0 0-20 0,0 0-16 15,0-19-15-15,0 19-31 0,0 0-10 0,0 0 15 16,0 0 32-16,0 0 28 0,0-18-45 0</inkml:trace>
  <inkml:trace contextRef="#ctx1" brushRef="#br0" timeOffset="179210.58">10765 8130 8 0,'0'-10'24'0,"0"10"6"0,0 0 0 0,0 0 0 0,0-9 4 0,0 9 4 0,0-9 7 0,0 9 10 0,0 0 10 0,0-9 7 0,0 9 3 0,0 0-2 15,17 0 3-15,-1 0 5 0,-16 0-13 0,17 0-12 16,-1 9-4-16,1-9-3 0,-17 9-3 16,33 0-3-16,-33 1 1 0,0-1 2 0,33 10-7 15,-33-19-5-15,0 18-11 0,0 1-9 0,0-19 2 16,0 18-9-16,0-8-4 0,0-1 0 16,0 10-2-16,0 9 2 0,-33-10-5 15,33 1-21-15,-33-1-35 0,16-8-39 0,1 18-29 16,-1-1-16-16,1-8-26 0,-1 0-15 0,17-10 11 15,-33 10 29-15</inkml:trace>
  <inkml:trace contextRef="#ctx1" brushRef="#br0" timeOffset="180009.71">12998 7060 9 0,'0'0'10'0,"-17"0"6"0,17 9-1 0,0-9-2 0,0 0-2 0,0 0-1 0,0 0 1 0,0 0 2 0,0 0 4 0,0 0-3 16,0 0-2-16,0 0-1 0,0 0 1 15,0 0 2-15,0 0-1 0,0 0-1 0,0 0-1 16,0 0-1-16,0 0-1 0,0 0 1 15,0 0-2-15,0 0 2 0,0 0-5 0,0 0 2 16,0 0-3-16,0 0 0 0,0 0-2 16,0 0-4-16,0 0 4 0,0 0-1 15,0 0 1 1,0 0-1 0,0 0 0-16,0 0-3 15,0 0 0 16,0 0 0-31,0 0-2 0,0 0-7 16,0 0-10-16,0 0-5 0,0 0-3 0,0 0 1 16,0 0-1-16,0 0 0 0,0 0-4 0,0 0-1 15</inkml:trace>
  <inkml:trace contextRef="#ctx1" brushRef="#br0" timeOffset="181195.68">13163 8344 1 0,'0'0'1'0,"0"0"-2"0</inkml:trace>
  <inkml:trace contextRef="#ctx1" brushRef="#br0" timeOffset="181976.68">12849 9125 5 0,'0'0'-1'15,"0"0"2"-15,0 0-2 0,0 0-1 16,0-19 1-16</inkml:trace>
  <inkml:trace contextRef="#ctx1" brushRef="#br0" timeOffset="183123.67">10550 9674 8 0,'0'0'6'0,"-33"0"5"0,33 9 3 0,-33-9 1 0,33 9 1 0,-33-9-2 0,33 0-1 0,-33 19 0 0,16-19-1 16,17 0 5-16,-16 0 7 0,-1 0 0 16,17 0 0-16,0 0 4 0,-33 0-1 0,33 0 6 15,0 0 3-15,0 0 1 0,0 0-4 0,0 0 0 16,0 0 14-16,0 0 22 0,33 0 11 15,-33 0-4-15,0 0-10 0,33-19-13 0,-16 19-10 16,16-9-3-16,0 0-1 0,0 0-4 0,33-1 5 16,-49 1-2-16,16 0 3 0,33-1-4 15,-33 10-9-15,0-18 1 0,0 18-4 0,0-19-5 16,17 19 5-16,-17-18-13 0,0 8-4 0,0 1-5 16,-16 0 4-16,16-1-12 0,-17 10 8 0,34-9-2 15,-50 9 3-15,33 0-4 0,-33 0-2 16,33 0-4-16,-33-19 6 0,0 19-40 0,0 0-32 15,33 0-28-15,-33 0-20 0,0 0-20 16,0 0-26-16,0 0 2 0,0-18 15 0,-33 18 26 16,33 0 26-16</inkml:trace>
  <inkml:trace contextRef="#ctx1" brushRef="#br0" timeOffset="183389.67">10881 9432 40 0,'0'0'43'0,"0"-9"-2"0,0 9-4 0,0-10 2 0,0 10 4 0,0 0 11 0,0 0-1 0,33 0 3 0,-33 0 9 0,0 0-3 0,33 0 7 15,-33 0 5-15,33 0 4 0,-33 10-6 0,33-10-3 16,-16 9-13-16,-17 0-7 0,16 1-6 16,1-1 1-16,16 19 0 0,-33-28-12 0,0 18-7 15,0 1-4-15,0-10-4 0,-33 10-15 16,33 0 3-16,-17-1 0 0,1 19-1 0,-1-27-4 15,1 8-3-15,-1 10-6 0,17 0-27 0,-33-9-37 16,0-1-36-16,33 10-21 0,-33-9-23 16,33-1-24-16,-33 20 2 0,0-20 27 0,16-18-75 15</inkml:trace>
  <inkml:trace contextRef="#ctx1" brushRef="#br0" timeOffset="184372.58">10302 10213 22 0,'0'0'20'0,"0"0"0"0,-33 0-5 0,33 0 2 0,0 19 0 0,0-19 1 0,0 0-2 0,0 0 1 0,0 0 6 0,0 0 7 15,0 0 8-15,0 0 12 0,0 0 1 0,33 0 4 16,-33 0 3-16,33 0-4 0,-33 0 2 0,33 0-2 16,-33 0 7-16,33 0 6 0,-16 0-2 0,16-19 2 15,0 19-3-15,0-18 1 0,0 18-15 16,0-19-15-16,0 10-15 0,17 0-7 0,-17-1 1 16,0 1-7-16,0 0-1 0,-16-1-3 15,16 1 1-15,-17 9-10 0,1-19 2 0,16 19 4 16,0 0 3-16,-33-18-7 0,0 18 2 0,33 0-27 15,-33 0-38-15,0 0-25 0,0 0-14 16,0 0-29-16,0-19-16 0,0 19-3 0,0 0 14 16,0-9 27-16,0 9-54 0</inkml:trace>
  <inkml:trace contextRef="#ctx1" brushRef="#br0" timeOffset="184640.74">10732 9990 55 0,'0'0'44'0,"0"0"-4"0,0 0-3 0,0 0 1 15,0 0 2-15,0 0 5 0,0 0 11 0,0 0 2 0,0 0 8 0,0 0 6 0,33 0 9 0,-33 0 1 16,17 0-10-16,-1 0-10 0,1 0 0 0,-1 0-4 16,1 0 4-16,16 9-10 0,-33-9-10 0,33 10 11 15,-33-1-1-15,33 0-8 0,-33 1-16 16,0 8-1-16,0 1-9 0,0-19-12 0,0 18 2 15,0 1 4-15,0 0-12 0,-33-1 0 16,33 10 0-16,-33-9-4 0,33 18-14 0,-33-28-40 16,0 19-29-16,16 0-31 0,1-9-27 15,-1 18-33-15,-16-28-27 0,0 10 11 0,33-1 30 16</inkml:trace>
  <inkml:trace contextRef="#ctx1" brushRef="#br0" timeOffset="185988.21">10517 11432 12 0,'0'9'23'0,"0"-9"8"0,0 9 2 0,-33-9-2 0,33 0-2 0,0 0 2 0,0 10 2 0,0-10 7 0,0 0-3 15,0 0-1-15,0 0 21 0,0 0 21 0,0 9 29 16,0-9 7-16,0 0-4 0,0 9-10 0,33-9-11 15,-33 0-5-15,33 0 8 0,-33 0 2 0,33-9 11 16,-16 9-4-16,16-9-17 0,0-1-7 16,0 1-14-16,0 0-11 0,17 0-4 0,-17-10-22 15,0 19-1-15,0-19-10 0,0 10-5 16,0 0-10-16,0-1 5 0,-33 10-5 0,17-9-4 16,-1 9 5-16,1-9-1 0,-17 9-11 15,16 0-55-15,-16 0-44 0,0 0-34 0,0 0-20 16,0 0-22-16,0-9-10 0,0 9-6 15,0 0 4-15,0-10 21 0,0 10 28 0,-16 0 33 16</inkml:trace>
  <inkml:trace contextRef="#ctx1" brushRef="#br0" timeOffset="186239.74">10798 11227 43 0,'-16'0'48'0,"16"0"5"0,0 0-4 0,0 0 0 0,0 0 6 0,0 0 5 0,0 0 9 0,0 0 15 0,0 0 2 0,16 0 1 0,-16 0-4 0,17 0-3 16,-17 10-12-16,16-10-1 0,1 9 4 0,16-9 10 15,-33 9 15-15,33 19 11 0,-33-28 20 16,33 19-1-16,-33-19-10 0,0 18-25 0,33-8-17 16,-33 8-12-16,0-9-2 0,17 10-12 0,-17 9-41 15,0-9-7-15,-17-10 0 0,17 19 0 0,0 0 0 16,-33-10 0-16,33 19 0 0,-33-18-8 15,33 9-96-15,-33 0-71 0,33 0-59 0,-50-10-39 16,34 10-27-16,-1-9 2 0,1 0 37 0,-1-1 69 16</inkml:trace>
  <inkml:trace contextRef="#ctx1" brushRef="#br0" timeOffset="186820.49">10418 12185 51 0,'-17'0'42'0,"17"10"4"0,0-10-5 0,0 0-3 0,0 0 17 0,0 0 13 0,0 9 15 0,17-9 20 0,-17 0 7 0,33 0 3 0,-33 9-2 0,0-9-8 0,33 0 2 16,-33 0-3-16,33 0 0 0,0 0 3 0,0 0 12 15,-33-9-8-15,33 0-4 0,17-1-22 0,-17 1-12 16,0 9-15-16,0-9-15 0,-16-1-10 16,16 1-12-16,-17 0-3 0,34-1-12 0,-50 10-7 15,33-18 9-15,0 18-8 0,-33 0-3 0,0-19 9 16,33 19-8-16,-33 0-2 0,0-9-51 16,0 9-44-16,0 0-42 0,0-9-44 0,0 9-36 15,17-10-32-15,-17 10-11 0,0 0 21 0,0-9 37 16,0 0 52-16</inkml:trace>
  <inkml:trace contextRef="#ctx1" brushRef="#br0" timeOffset="187103.87">10765 11934 149 0,'0'0'117'0,"0"0"-13"0,0 0-3 0,0 0 15 0,0 9 18 0,0-9 4 0,0 0 1 0,17 0-6 0,-17 0 22 0,16 0 7 16,1 10 9-16,-1-1 0 0,1-9 7 0,16 9-99 15,-33 10-79-15,33-19 0 0,-33 19 0 0,33-19 0 16,-33 9 0-16,33 0 0 0,-33 10 0 16,0-10 0-16,0 10 0 0,0-1 0 0,0 1 0 15,0-1 0-15,-33 1 0 0,33 9 0 0,0-9 0 16,-33 18 0-16,0-19 0 0,33 1 0 0,-50 9-100 15,34 0-278-15,-17 0-20 0,16 0 6 16,-16-10 58-16</inkml:trace>
  <inkml:trace contextRef="#ctx1" brushRef="#br0" timeOffset="189600.81">10368 6930 29 0,'0'-9'23'0,"0"9"-4"0,0 0 3 0,0 0-2 0,0 0 4 0,0 0 3 0,0 0-4 0,0 0-6 0,0 0-6 0,0 0-3 0,0 0-2 0,0 0-1 15,0 0 1-15,0 0-4 0,0 0-1 0,0 0 1 16,0 0-5 15,0 0 6-15,0 0-1-1,0 0-5 1,0 0 5 0,0 0-4-16,0 9 2 15,0-9-2-15,0 0-6 0,0 0-7 0,0 0-4 16,0 0-2-16,0 0 0 0,0 9-1 0,0-9 4 15,0 0-3-15,0 0-2 0,0 0-4 16</inkml:trace>
  <inkml:trace contextRef="#ctx1" brushRef="#br0" timeOffset="190200.37">10451 7516 6 0,'0'0'10'0,"0"-9"8"0,0 9-3 0,0 0-3 0,0 0-2 15,0 0-4-15,33-10-2 0,-33 10-2 0,0 0 0 0,0 0-1 16,0 0-5 0,0 0-2-1,0 0-1-15,0 0-3 0,0 0-3 16,0 10-5-16</inkml:trace>
  <inkml:trace contextRef="#ctx1" brushRef="#br0" timeOffset="190684.17">10633 8334 6 0,'-17'0'6'0,"17"0"2"0,0 0-1 0,0 0-1 0,0 0-3 0,0 0-1 0,0 0-7 32,0 0-7-32</inkml:trace>
  <inkml:trace contextRef="#ctx1" brushRef="#br0" timeOffset="192365.21">10699 11525 26 0,'0'0'21'0,"0"0"-3"0,0 0-6 0,0 0-2 0,0 0-7 0,0 0 0 0,0 0-1 16,0 0-5-1,0 0 1-15,0 0-5 0,0 0-3 0,0 0-2 16,0 0-4-16,0 0-1 0</inkml:trace>
  <inkml:trace contextRef="#ctx1" brushRef="#br0" timeOffset="192700.93">10699 12232 36 0,'0'0'30'0,"0"0"-8"0,0 18-10 0,0-18-4 0,0 0-16 0,0-18-3 0,0 18-1 16,0 0-4-16,0 0-3 0,0-19-19 0</inkml:trace>
  <inkml:trace contextRef="#ctx1" brushRef="#br0" timeOffset="194180.66">10848 4158 38 0,'0'0'31'0,"0"-19"0"0,0 19 5 0,0-18 13 0,0 18 22 0,33-19 15 0,-33 19 8 0,0-19 8 16,0 19-1-16,0-27-14 0,0 17-15 0,-33 1-5 15,33 9-15-15,0-19-15 0,-17 19-6 0,1-18-12 16,-1 18-3-16,1-19 4 0,-1 19-3 16,17 0-6-16,-33 0 1 0,0 0 4 15,0 0 1-15,33 0 0 0,-33 0-7 0,0 0-4 16,16 19-1-16,17-19-2 0,0 18-3 0,-33-18-3 16,33 19 6-16,0-10 1 0,0 10-6 15,33-1 2-15,-33 1 3 0,0 0-6 0,33-1 6 16,-16 1-3-16,16-10 2 0,0 0-1 15,-33 19-1-15,33-9 0 0,0 0 2 0,-16-1-6 16,-1-18 7-16,1 19-3 0,16-1 5 0,-33-8-5 16,33 8-2-16,-33 1-3 0,0 0 5 15,33-19 5-15,-33 18-10 0,0-18 9 0,-33 19-4 16,33-10 0-16,0 0 3 0,0 1-3 0,0 8 3 16,-33-18-5-16,16 19 4 0,1-19-5 15,-1 0 9-15,1 18-8 0,-1-18 5 0,17 0-3 16,-33 0 0-16,33 0-2 0,-33 0 5 0,33 0 1 15,-33-18 1-15,33 18 2 0,0-19 5 16,0 1-1-16,0-1 4 0,0 10-2 0,0-28-9 16,0 18-1-16,0 0 2 0,33-18-4 15,0 28-1-15,-33-28 0 0,33 18 0 0,0 0-3 16,-16-9 0-16,16 10-14 0,0-1-45 0,0 1-33 16,0-1-45-16,0 19-51 0,-16-19-45 15,16 1 15-15</inkml:trace>
  <inkml:trace contextRef="#ctx1" brushRef="#br0" timeOffset="195162.79">11195 3897 84 0,'0'-18'57'0,"0"-1"-22"0,0 19-2 0,-33-18 15 0,33-1 4 0,0 10-3 0,-33-10-2 0,0 19-10 0,33-18-8 0,-33 18-1 0,0-19-1 16,0 19 7-16,16 0 6 0,-16 0 4 15,0 0 4-15,0 0-10 0,-17 0-6 16,1 0-7-16,32 0-6 0,-49 19-4 0,33-19 5 15,-17 18-8-15,17-9-1 0,-33 10-5 16,33 0-1-16,0-1-2 0,-33 19 6 0,16-9-3 16,17 10 1-16,0-1-2 0,0-19 0 0,33 20-5 15,-33 8 2-15,16-9-1 0,17 0 2 16,-16 10-3-16,16 9 0 0,16-28 15 0,-16 28 15 16,17-19-3-16,16 9 10 0,-33-9 5 0,33 1 4 15,0-10 5-15,0 9-15 0,17-19-8 16,16 20-8-16,-33-29-7 0,33 9-5 0,-16 1 0 15,16-19 1-15,0 19 8 0,-33-19 13 16,17 0 5-16,16-19 12 0,-33 19 8 0,33-19-4 16,-49 1-7-16,32 9 9 0,1-29 3 0,-17 20 5 15,0-1 31-15,0-18 12 0,-16 9-1 16,-1 9-90-16,1-18-13 0,-17 0 0 0,16 9 0 16,-16-9 0-16,0-10 0 0,0 10 0 0,-16 0 0 15,16-10 0-15,-17 10 0 0,1 0 0 16,-1-9 0-16,-16 8 0 0,33 20 0 0,-33-19 0 15,0 9 0-15,0 9 0 0,0 0 0 16,0 1 0-16,16-1 0 0,-16 19 0 0,0 0 0 16,0 0 0-16,0 0 0 0,0 0-42 0,16 0-88 15,1 0-22-15,-1 19-29 0,-16-19-44 16,33 18-11-16,0 1 4 0,-33-10 0 0,33 1 18 16,0 18 36-16</inkml:trace>
  <inkml:trace contextRef="#ctx1" brushRef="#br0" timeOffset="196295.74">10170 4046 25 0,'0'0'22'15,"16"0"-8"-15,-16 0-6 0,17 0 3 0,-17 0 10 0,33 0 4 0,-33 0-2 0,0 0-2 0,0 0-6 0,0 10 2 0,33-10 0 16,-33 0 5-16,0 0 3 0,0 9 1 0,0-9 1 15,0 0 1-15,0 0 3 0,0 0 2 16,0 0 2-16,0 0 6 0,0 0 8 0,0 0 1 16,0 0-1-16,0 0 3 0,0 0 7 15,0 0-9-15,0 0-4 0,0 0 4 0,0 0-5 16,0 0-17-16,0 0-7 0,0 0 0 16,0 0-9-16,0-9 1 0,0 9-1 0,-33 0-2 15,33 0 2-15,0-10-2 0,0 10-5 0,0 0 6 16,-33 0-7-16,33 0-2 0,0-9 0 15,-17 9 2-15,17 0 3 0,-16 0-6 0,16 0 1 16,-17 0-1-16,17 0 3 16,0-19-6-16,0 19 5 0,0 0-5 0,-33 0 3 15,33 0 1-15,0 0 1 0,0 0-3 0,0 0 3 16,0-18-5-16,0 18 4 0,-33 0-2 16,33 0-2-16,0 0-2 0,0 0 6 15,0 0-2-15,0 0-6 16,0 0 10-16,0 0 0 15,0 0-6-15,0 0 0 0,0 0-5 16,-33 0 13-16,33 0-8 16,0 0-3-16,0 0-9 0,0 0-30 15,0 0-24-15,0 0-11 0,0 0-15 16,0 0-15-16,0 0-6 0,0 0-17 0,0 18 0 16,0-18 14-16,0 0 20 0</inkml:trace>
  <inkml:trace contextRef="#ctx1" brushRef="#br0" timeOffset="197462.69">10120 3963 5 0,'0'0'12'0,"0"0"8"0,0 0-2 0,0 0-4 0,33 0-3 0,-33 0 0 0,0 0 3 0,0 0 4 16,0 0 1-16,0 0 1 0,0 0 0 15,0 0-4-15,0 0-2 0,0 0-2 0,0 0-2 16,0 0 2-16,-33 0 3 0,33 0 4 0,0 0 3 16,0 0 7-16,0 0-3 0,0 18-2 15,0-18 5-15,0 0 0 0,0 0 2 0,0 0-2 16,0 0-4-16,0 0 3 0,0 0-13 15,-33 0-4-15,33 0-1 0,0 0-7 0,-33 0-3 16,33 0 2-16,-33 0-2 0,0 0 1 16,16 0-1-16,-16 0 3 0,33 0-6 0,-33 0 1 15,0 0 6-15,0 0-7 0,0 0 3 0,-16 0 0 16,15 0 3-16,-32 0-3 0,33 0 2 16,0 0-2-16,-33 0-5 0,16 0 7 0,17 0-4 15,0 0 2-15,-16 0 0 0,16 0 3 16,-1-18-3-16,1 18 1 0,0 0-1 0,33 0 0 15,-33-19 0-15,33 19 0 0,-33-9 0 0,17 9-2 16,-1 0 0-16,17-10 2 0,-16 10 6 16,16 0-8-16,0 0 6 0,-17 0-4 0,17 0 3 15,-16-9-3-15,16 9 4 16,0 0 2-16,0 0 1 0,0 0 14 0,0 0-3 16,-34 0-5-16,34 0 2 0,0 0-6 15,0 0 2-15,0 0-1 0,0 0-5 0,0 0-2 16,0 0-3-16,0 0 4 15,0 0 1-15,0 0-2 16,0 0 1-16,0 0 6 0,0 0 3 16,-33 0-2-16,33 0 1 0,0 0 3 0,0 0 4 15,0 0-4-15,0 0 5 0,0 0 4 0,0 0 2 16,0 0 0-16,0 0 1 0,0 0-3 16,0 0-6-16,0 0 11 0,0 0-5 0,0 0 0 15,0 0-2-15,0 0 10 0,0 0 1 16,0 0 3-16,0 0 8 0,0 0-4 0,0 0 3 15,0 0 3-15,0 0-1 0,0 0 7 0,0 0-18 16,0 0-3-16,0 0-4 0,0 0-15 16,0 0 3-16,0-19-9 0,0 19 9 15,0 0 3-15,0 0-3 0,0 0-7 0,0 0 11 16,0 0-8-16,0 0-1 0,0 0-6 0,0 0 0 16,0 0 5-16,0 0-12 15,0 0 5-15,0 0-4 0,0 0 3 0,0 0-3 16,0 0-1-1,0 0 5-15,0 0 0 0,0 0 5 16,0 0-2-16,0 0-8 0,0 0 5 16,0 0 7-16,0 0 2 0,0 0-7 15,0 0 2-15,0 0 1 0,0 0-11 0,0 0 9 16,0 0 0-16,0 0 2 16,0 0-10-16,0 0 9 0,-33 0-9 15,33 0 10-15,0 0 0 0,0 0-11 0,0 0 8 16,0 0-11-16,0 0 12 0,0 0-8 15,0 0 8-15,0 0-3 16,-33 0 1-16,33 0-13 16,-16 0 13-16,16 0-2 15,-17 0-1-15,17 0-4 0,-16 0-3 16,16 0-7-16,-17 0-20 0,1 0-21 0,16 19-28 16,0-19-34-16,0 0-28 0,-34 0-16 15,34 0-20-15,0 0-5 0,0 0-6 0,0 0 12 16,0 0 32-16,34 0 26 0</inkml:trace>
  <inkml:trace contextRef="#ctx1" brushRef="#br0" timeOffset="198392.5">9442 3637 89 0,'0'0'36'0,"0"-19"-17"0,0 19 5 0,-33-18 19 0,33 18 14 0,0 0 4 0,0-19-10 0,0 19-2 0,0 0-15 0,0 0-4 16,-33-9-10-16,33 9-8 0,0 9-2 0,0-9 2 15,0 19-1-15,0-19 1 0,-16 18 2 0,16 1 7 16,0 0-8-16,0-1 0 0,0-9 12 15,0 10-2-15,0 18-8 0,-17-18 0 0,17 0-5 16,0 18 3-16,0-9 2 0,0 9-9 0,0 0 3 16,0-18-7-16,0 9-1 0,0 9-1 15,-16 0 2-15,16-18-1 0,0 8-1 0,0 11 2 16,0-20-5-16,0 1 3 0,0-1 1 16,0 10-1-16,0-9 0 0,0 0 0 0,0-19 2 15,0 18-4-15,0-18 2 0,16 19 6 0,-16-19 3 16,0 0 3-16,0 0 1 0,0 0 10 0,17 0 5 15,-17 0-3-15,0 0-9 0,16 0-2 16,17-19-3-16,-33 1-4 0,0 18 0 0,33-19 2 16,-33 0-7-16,33-18 2 0,-33 9 0 15,33 10 5-15,-33-20-1 0,17 1-6 0,0 9 2 16,32-9 0-16,-49-9 3 0,33 8-7 0,-33 1 0 16,33-9 2-16,-33 9 2 0,0-1 0 15,33 1 3-15,-33 9-2 0,0 10 4 16,33-1-2-16,-33-18-2 0,0 18 8 0,0 10-1 15,0-10 6-15,17 1-1 0,-17 18-1 0,0-19-2 16,0 19-1-16,0 0-5 0,0-19-8 16,0 19 3-16,17 0-3 0,-17 0 11 15,0 19-8-15,0-19 4 0,0 0 2 0,0 19-2 16,16-19 5-16,-16 18-1 0,0 1-4 0,0-10-1 16,33 10-2-16,-33-1 2 0,0 1-2 15,0 18 3-15,0-28-11 0,0 29 9 0,0-20-3 16,0 20 0-16,33-20-2 0,-33 10 3 15,0 9-3-15,0 0 0 0,0-9 0 0,0 10 0 16,0-20 0-16,0 19 0 0,0-18 1 16,0 0-4-16,0 8 5 0,0-8 0 0,0 0-1 15,0-1-1-15,0 1 4 0,0-19-4 16,0 18 0-16,0-8 0 0,0 8 2 16,0-18-6-16,0 0 6 0,0 0 5 15,0 0 0-15,0 0-1 0,0 0-4 16,0 0-5-16,0 0 6 0,0-18-3 0,-33 18 7 15,33-10-11-15,0 1 7 0,-33 0 5 16,17-10 0-16,-1 1 1 0,0-1 3 0,17 0-12 16,-33-8 6-16,0 8 0 0,0-18-2 0,0 0-1 15,0 9-3-15,0-10 0 0,16 1-2 16,-16 0 8-16,0 9-8 0,-33-9 2 0,33 0 2 16,0-1 3-16,16 11-8 0,-49 8 5 15,33 0-4-15,0 1 2 0,0-10 0 0,17 28 0 16,-17-19-4-16,33 19 0 0,0 0 10 0,-34 0-8 15,34 0-8-15,0 19 14 0,0-19-7 16,0 9 0-16,0 10-8 0,0-1-33 0,0 1-17 16,0 18-14-16,34-28-21 0,-34 10-17 0,0 18-27 15,16-18-34-15,1 0-12 0,-1-1 19 16</inkml:trace>
  <inkml:trace contextRef="#ctx1" brushRef="#br0" timeOffset="203572.64">11840 6697 8 0,'0'0'16'0,"-33"0"3"0,33 0-2 0,0-9-4 0,0 9-2 0,0 0-2 0,0 0 0 0,0 0 2 0,0-9 2 0,0 9 1 0,0 0-4 16,0 0-1-16,0-10-3 0,0 10-1 16,0 0 0-16,-33 0 0 0,33-9 3 0,0 9-3 15,0 0 4-15,0 0-2 0,0 0-2 16,0 0 2-16,-33-19 0 0,33 19-1 0,0 0-2 16,0 0-2-16,0 0 0 0,-33 0 1 15,16 0-1-15,1 0-2 0,-1 0 0 16,1 0 0-16,-1 19 0 0,17-19 2 15,0 0 1-15,-33 0-3 0,33 0 0 0,-33 0 0 16,33 0 0-16,-33 9 0 0,33-9 0 0,0 10 0 16,-33-10 0-16,16 9 0 0,1 0 0 0,16-9-2 15,-17 10 2-15,1-10 0 0,16 18 1 16,-17-18-1-16,17 19 0 0,0-19 0 0,-33 18 0 16,33-18 1-16,0 0-3 0,-33 19 4 15,33-19-2-15,0 9 0 0,-33 1 0 0,33-1 0 16,0 0-2-16,0 0 2 0,0 10 0 0,-33-19 0 15,33 19 0-15,0-1 0 0,0-18 0 16,-17 19 0-16,17-19 0 0,0 9-2 0,0 1 2 16,0-1 0-16,0-9 1 0,0 9 2 15,0 0-6-15,0 10 3 0,0-19 0 0,0 19 0 16,0-19 0-16,17 18 2 0,-17-18 0 16,0 19 2-16,0-19-2 0,33 0 0 15,-33 9 0-15,0 0-1 0,0-9-1 0,0 10 2 16,33-1-2-16,-33 0 2 0,0 10-2 0,33-19 0 15,-33 0 0-15,0 19 0 0,33-19 0 16,-33 18 0-16,0-18-2 0,17 0 3 16,-1 0-1-16,-16 19 1 0,17-19 2 15,-1 0-5-15,1 0 2 0,-17 9 0 16,33-9 0-16,-33 9 0 0,33-9 3 0,-33 0-6 0,33 0 3 16,-33 0 0-16,33 0 0 0,-33 0 2 15,17 0-2-15,-1 0 0 0,1 0 0 16,-1-9 0-16,1 9 2 0,16 0-2 0,-33-9 0 15,33 9 3-15,-33 0-3 0,33 0 1 0,-33-19 1 16,33 19-5-16,-33 0 5 0,17 0 0 16,-1-18 1-16,1 18-1 0,-1-19-1 0,1 19 3 15,16-19 4-15,-33 10 7 0,33 0 2 0,-33-1-2 16,33 1 1-16,-33 0-1 0,33-10-3 16,-33 1-2-16,0-1 2 0,17 0 5 0,-17 1 16 15,16-10-5-15,-16 9-9 0,0 1-2 16,0-1-6-16,0-18 3 0,0 18 0 0,0 10-2 15,0-10 0-15,-16 1-2 0,16-1-4 0,-17-9 1 16,17 19-2-16,0-10 0 0,-33 10-1 16,33 9-2-16,-33-19 0 0,33 19-2 0,-33 0 0 15,33-18 0-15,-33 18-2 0,16 0 2 16,1 0 0-16,-1 0-5 0,1 0-20 0,-1 0-15 16,17 0-19-16,0 0-14 0,-33 18-7 0,33-18 0 15,0 0 0-15,-33 0 6 0</inkml:trace>
  <inkml:trace contextRef="#ctx1" brushRef="#br0" timeOffset="205287.61">11873 8660 13 0,'0'0'20'0,"0"0"0"0,0 0-1 0,0 0-2 0,0 0-1 0,0 0 1 0,0 0 0 0,17 0 5 0,-17 0-2 0,0-19 3 15,0 19 0-15,0 0 3 0,0 0 1 16,0 0 1-16,0 0 3 0,0-18 0 16,0 18-1-16,0 0-3 0,-17-10 2 0,17 10-3 15,0-9 0-15,0 9-1 0,0-9 0 16,0 9-1-16,-16-9 0 0,16 9-8 0,0-10-3 16,-17 1-8-16,17 9 3 0,0-9-2 0,0 9 1 15,-33 0 2-15,33-19 2 0,0 19-4 16,0 0-2-16,-33 0 0 0,33 0-2 0,0-19-1 15,-33 19-2-15,33 0 5 0,-33 0-3 0,16 0 1 16,1 0-3-16,-1 0 3 16,-16 0-3-16,33 0 2 0,-33 0-4 0,33 19-2 15,-33-19 6-15,0 0 1 0,0 0-3 16,16 19 3-16,-16-19-6 0,17 0 3 0,-1 9 1 16,-16-9-3-16,0 9 2 0,33 1-2 0,-33-1 2 15,33-9 2-15,-33 9-2 0,33 0-3 16,-17 1 5-16,1 8-5 0,16-18 7 0,0 19-4 15,-17-19 0-15,17 19 2 0,0-19 0 0,0 18-5 16,0-9 3-16,0 1 0 0,0 8-3 16,0-8 6-16,0 8-5 0,0 1 2 0,0-19 0 15,17 18 0-15,-17-8 1 0,16 8-4 16,-16-8 3-16,17 8 5 0,-17-8-7 0,33 8 4 16,-33 1 0-16,33-19-2 0,-33 18 0 15,0-8-2-15,33-1 2 0,-33 10-2 0,33-10 4 16,-33 0-2-16,17 0 0 0,-1-9 5 0,17 19-3 15,-16-19-2-15,16 0 4 0,0 0-4 0,0 0 0 16,-33 0 0-16,33 0 4 0,0-19-4 16,0 19 2-16,17-9 1 0,-50 0 1 0,33 0-2 15,0-1-2-15,0 1 0 0,-16 0 1 16,16-1 3-16,-17 10 3 0,1-18 10 0,16-1 0 16,0 1 7-16,-33 8 1 0,33-8 0 0,-33-1 0 15,0 10-9-15,33-1-2 0,-33-8-3 16,0-19 1-16,0 18-5 0,0 0-7 0,0 1 0 15,0 9 5-15,-33-10-5 0,33 0 0 0,0-9 6 16,-33 19-6-16,33 0-5 0,0 0-1 16,-33-1 3-16,33 10-10 0,-33-9-19 0,16 9-28 15,1 9-23-15,-1-9-18 0,1 0-22 16,-1 10-9-16,17-10 2 0,0 9 16 0</inkml:trace>
  <inkml:trace contextRef="#ctx1" brushRef="#br0" timeOffset="206769.84">11989 11181 5 0,'0'0'2'0,"0"0"1"0,0 0 2 0,0 0 1 0,0 0 0 0,0 0 0 0,0 0 1 0,0 0-1 0,0 0-3 15,0 0 1-15,0 0 1 0,0 0-1 0,0 0 0 16,0 0 1-16,0 0 0 0,0 0 0 16,0-19 0-16,0 19-1 0,0 0-1 0,0 0 2 15,0 0 0-15,0 0-1 0,0 0 0 0,0 0-1 16,0 0-2-16,0 0 2 0,0 0-1 0,0 0-1 15,0 0-1 1,0 0-2 0,0 0-2-16,0 0-3 0,0 0-4 15,0 0-4-15,0 0-2 0,0 0-4 0,0 0-20 16</inkml:trace>
  <inkml:trace contextRef="#ctx1" brushRef="#br0" timeOffset="207619.08">11956 11106 19 0,'0'0'23'0,"0"0"4"0,0-9 1 0,0 9 5 0,0-9 5 0,0 9-3 0,0-10-5 0,0 10-2 0,0-9 3 0,0 0 0 0,0 9-5 0,0 0 2 16,0-19 0-16,0 19 8 0,0 0 3 16,0 0 1-16,0-18-3 0,-33 18 1 0,33-10-2 15,-17 10 2-15,1-9-3 0,-1 9-2 0,1-9 2 16,16 9-5-16,-17 0-2 0,17 0 1 0,-33 0-10 16,0-10 2-16,33 10-7 0,-33 0-2 15,0 0-5-15,16 0-4 0,1 10-3 0,-17-10 3 16,16 0-3-16,-16 9-2 0,0-9 3 15,33 9 1-15,-33-9-1 0,0 10-3 0,0-10 2 16,16 18 2-16,1-18-4 0,-1 19 2 0,17-19 0 16,-33 9 0-16,33 0 0 0,-33 1-2 0,33-1 0 15,-33 10 3-15,33-10-4 0,0 0 3 16,0 19 0-16,-33-28 2 0,33 19-2 0,0-10-2 16,0 10 2-16,0-1 0 0,0-8 2 15,0 8-4-15,0 10 4 0,0-9-2 0,0-19 1 16,0 18-1-16,0 1 0 0,33-1 0 15,-33 1 0-15,0 9 0 0,0-28 0 0,33 19 0 0,-33-1 0 16,0-9 4-16,33 1-4 0,-33 8-3 16,33-8 6-16,-33-1-3 0,17 0 2 0,-1 10-2 15,1-19-4-15,16 0 0 0,0 0 8 16,-33 18-2-16,33-18-1 0,0 0-3 0,0 0 4 16,-33 0-2-16,33-18-3 0,-16 18 3 0,16 0-2 15,0 0 7-15,0-19-8 0,0 10 5 16,-33 0 1-16,33-1 1 0,-16 1-7 0,16 0 3 15,-17-10 1-15,1 10-1 0,16 0 0 16,0-10 0-16,0-9-2 0,-33 9 4 0,33-8-4 16,-33 8 2-16,17-9 0 0,-1 0-3 0,1 0 5 15,-1 0 1-15,1 10-3 0,-17-19 1 16,33 18-3-16,-33-9 2 0,0 0 0 0,-33 19 0 16,33-10 0-16,0-9 2 0,-17 19-5 0,1-10 3 15,-1 10-3-15,17 0-1 0,-16-1-8 16,-1 1-7-16,-16 0-16 0,33 9-17 0,-33 0-16 15,33 0-13-15,-33 0-5 0,0 0-12 0,16 0-6 16,1 0-2-16,-1 0 9 0,1 0 13 0</inkml:trace>
  <inkml:trace contextRef="#ctx1" brushRef="#br0" timeOffset="208684.68">12121 11711 33 0,'0'-9'32'0,"17"9"3"0,-17-10-2 0,0 1-1 0,0 9 3 0,0-9 4 0,0-1 0 0,0 10 0 0,0 0-3 0,0-18-2 0,0 18-1 16,0 0-4-16,-17-19-2 0,17 19 5 15,-16-9 4-15,16 0-1 0,-17 9-2 0,17-10 0 16,-16 10-3-16,16-9-3 0,-17 9 7 0,17-9-8 15,-33 9-3-15,33-10-2 0,-33 10 1 16,33 0 1-16,-33 0 4 0,33 0-6 0,-33-9 4 16,16 9-5-16,-16 0-3 0,17 0-11 0,-1 0 4 15,-16 0-3-15,33 9-4 0,-33-9 2 16,0 0-2-16,33 10 0 0,-50-10-5 16,34 9-2-16,-17 0 11 0,16 1-10 0,17-1 1 15,-33 0 5-15,0 10-5 0,33-19-2 0,-33 18 2 16,0-18 3-16,16 19-3 0,1-10 2 0,-1 10 3 15,1-10 0-15,-1 19-2 0,17-9-1 16,-33-1 0-16,33-8 0 0,-33 8 0 0,33 1-3 16,0-1 4-16,0 1 1 0,-33 18-2 0,33-27-2 15,0 8 5-15,0 1-6 0,0-1 5 16,0 20-2-16,0-29 4 0,33 9-3 0,-33 1 2 16,0 0 5-16,0-1-2 0,33 1 1 0,-33-1-1 15,33 1-3-15,-33 0 1 0,0-1-2 0,17 1-2 16,-1-10 0-16,17 10 0 0,-16-1 2 15,16-8-2-15,-33-1 0 0,33 0 2 0,0 1 0 16,-33-1 2-16,33 0 1 0,-16-9 9 16,-1 0 3-16,17 0-7 0,-16 0 6 0,16-9-8 15,0 9-2-15,0-9-1 0,0-10-5 16,-33 10 4-16,33-1-1 0,-16-8-3 0,-1 18 5 16,34-28-7-16,-50 9 2 0,33 1-4 0,-33-1 5 15,33 0 1-15,-33 1-4 0,33-10 4 0,-33 0 1 16,17 0-5-16,-1-9 5 0,-16 9-3 0,17 0 0 15,-17 0 0-15,0-9 1 0,0 0 2 16,0 0-6-16,0 9 3 0,-17 9-5 0,17-9 2 16,-16 10 3-16,-1-1-5 0,17 0 2 15,-33 19-12-15,33-18-24 0,-33 18-21 0,0-19-17 16,33 19-11-16,-50-9-11 0,34 9-18 0,-17 0-17 16,16 0-2-16,-16 0 13 0,33 0 21 15</inkml:trace>
  <inkml:trace contextRef="#ctx1" brushRef="#br0" timeOffset="210849.7">827 6241 17 0,'0'0'18'0,"-33"19"4"0,0-19-1 0,33 0 3 0,0 0-1 0,-33 0 5 0,33 0-5 0,0 0-5 0,0 0-4 0,0 0-3 15,0 0 1-15,0 0 10 0,0 0 9 16,0 0 7-16,0 0 6 0,0 0-9 16,33 0-3-16,0 0 5 0,-33 0 8 0,33 0 0 15,-33 0 2-15,49 0-6 0,-15 0 3 16,-34 0-12-16,33 0-5 0,0 0 0 15,0-19-11-15,0 19-1 0,16 0-5 0,-16 0 1 16,1 0-4-16,-1-18-7 0,-33 18 0 0,33 0 4 16,0-9-4-16,-17 9 2 0,17 0-2 15,-33 0 1-15,0 0 0 0,33 0-1 16,-33 0 2-16,0 0-2 0,0 0 1 16,0-10-6-16,0 10 9 0,0 0-11 15,0 0-18-15,0 0-22 0,0 0-21 0,0 0-22 16,0 0-21-16,0 0-13 0,0 0 5 15,0-9 16-15</inkml:trace>
  <inkml:trace contextRef="#ctx1" brushRef="#br0" timeOffset="211182.09">1058 6055 27 0,'0'0'25'0,"0"0"-5"0,0 0-9 0,0 0 1 0,0 0 5 0,0 0 2 0,33 0 8 0,-33 0 1 0,0 0 2 0,0 0-1 0,33 10 7 0,-33-10-4 0,34 9-4 15,-34 0-2-15,33 1-2 0,-33-1-3 16,33 10 2-16,-33-19 1 0,33 18 1 0,-33 1 2 15,16-19-1-15,-16 18 0 0,33-8-6 16,-33 8-1-16,0 1 0 0,-33-1-6 16,33 1-4-16,-16 18-4 0,16-27 2 0,-33 17-3 15,0 20-6-15,0-28 3 0,33 9 1 16,-34 9-5-16,1 0-18 0,-16 0-35 0,16-9-25 16,33 9-12-16,-33 0-4 0,0-18 2 15,33 0 6-15</inkml:trace>
  <inkml:trace contextRef="#ctx1" brushRef="#br0" timeOffset="212614.59">5060 6176 47 0,'0'0'31'0,"0"0"-5"0,0-18 0 0,0 18 4 0,0 0 10 0,0 0 11 0,0 0 1 0,0 0-2 0,0 0-14 0,0 0-5 0,0 0-10 0,0 0-2 15,0 0-3-15,0 0 4 0,0 0 5 0,0 0 14 16,0 18 5-16,0-18 0 0,0 0-3 15,0 10 5-15,0-10 0 0,0 9 5 0,0 0-1 16,17 10-2-16,-17-1 6 0,0-18-6 0,0 19-2 16,16-19 3-16,-16 19 14 0,0-19 5 15,0 18 15-15,17-18 1 0,-17 0-10 0,0 10-5 16,0-1-6-16,33-9 15 0,-33 0 10 0,0 0 8 16,0 9 1-16,0-9-40 0,0 0-57 15,0-9 0-15,33 0 0 16,-33-1 0-1,0 10 0-15,0-18 0 0,33 18 0 0,-33-19 0 16,33 0 0-16,-33 19 0 0,0-27 0 0,33 8 0 16,-33 10 0-16,0-1 0 0,17-8 0 0,-1-1 0 15,1 19 0-15,-17-18 0 0,33-1 0 16,-33 10 0-16,0 9 0 0,0-10 0 0,33 1 0 16,-33 9 0-16,0-9 0 15,33 9-117 1,-33 0-167-16,0 9-22 0,0-9 17 15,0 9 14-15,0-9 28 0,0 10 49 16,-33-1 40-16</inkml:trace>
  <inkml:trace contextRef="#ctx1" brushRef="#br0" timeOffset="214713.26">628 7776 17 0,'0'0'23'0,"0"0"1"0,0 0-3 0,0 0-3 0,0 0 4 0,0 19 12 0,33-19 17 0,-33 0 8 0,0 0 4 0,34 0 1 0,-34 0 4 0,33 0-3 15,0 0 0-15,0-19 4 0,0 19-2 16,-17-9-12-16,17 0 2 0,1 9-6 0,-1-10 1 16,0 1-11-16,0 0-22 0,0 9-4 15,16-19-10-15,-16 19 1 0,1-18-4 16,-34 18-1-16,33 0 1 0,0 0-2 0,-33 0-3 16,0-19 3-16,33 19 1 0,-33 0-22 15,0 0-32-15,0 0-28 0,0 0-42 0,0 0-24 16,0-19-21-16,0 19 12 0,0-9 29 15</inkml:trace>
  <inkml:trace contextRef="#ctx1" brushRef="#br0" timeOffset="-214517.46">1042 7516 66 0,'0'0'37'0,"0"-9"-4"0,0 9-2 0,-33-10 9 0,33 10 7 0,0 0 0 0,33-9 5 0,-33 9 8 0,0 9 2 0,0-9-4 16,0 0-12-16,16 10 4 0,17-1 4 16,-33 0 0-16,33 0 0 0,-33 10-9 15,34 0-4-15,-34-19 0 0,0 18 2 0,33 1-7 16,-33-10-6-16,0 10 2 0,0-1-7 16,0 1-4-16,0 18-14 0,0-18 1 15,0-10-5-15,0 19-2 0,-33 0 2 0,33 9-7 16,-34-18-5-16,1 9-39 0,33-10-48 0,-33 19-34 15,17-18-22-15,-17 9-29 0,0 0 0 16,33 0 29-16</inkml:trace>
  <inkml:trace contextRef="#ctx1" brushRef="#br0" timeOffset="-210138.1">5176 7367 27 0,'0'0'22'0,"0"0"2"15,0-19 1-15,-33 19 3 0,33 0 9 0,0-18 7 0,0 18-1 0,0 0-2 0,0 0-5 0,0 0 0 0,-33-19 0 16,33 19 3-16,0 0-1 0,0 0-15 0,0 0-7 16,0 0-8-16,0 0-1 0,0 0 8 0,0 19 21 15,0-19 3-15,0 0-1 0,0 18 3 16,33-18-3-16,-33 19-7 0,0-10 7 0,0 1 6 16,0-1-9-16,0 0 7 0,0 1 4 15,33 8 8-15,-33-18 2 0,0 19 1 0,0-19 9 16,0 18 2-16,0-18 5 0,33 0 20 0,-33 19 21 15,0-19 22-15,0 0 35 0,0 0 15 16,33-19-186-16,-33 19 0 16,0-18 0-16,33-1 0 0,-33 1 0 0,33-1 0 15,-16 0 0-15,16-9 0 0,0 10 0 16,0-19 0-16,-33 9 0 0,33 9 0 0,0 0 0 16,-33-18 0-16,17 19 0 0,-1-1 0 0,1 10 0 15,16-10 0-15,-33 19 0 0,33-18 0 16,-33 18-217-16,0 0-36 0,0 0-15 15,33 0 2-15,-33 0 6 0,0 18 19 0,0-18 44 16,33 0 46-16</inkml:trace>
  <inkml:trace contextRef="#ctx1" brushRef="#br0" timeOffset="-207873.55">12518 11330 22 0,'0'9'34'16,"0"-9"-6"-16,0 0-10 0,0 0-5 0,0-9-4 0,0 9 3 0,0 0 0 0,0 0 3 0,0 0-2 0,0 0-6 0,0-10-3 0,0 10-2 15,0 0 0-15,0 0 0 0,0 0-4 0,0-9 2 16,0 9 2-16,0 0-4 0,0 0 0 15,0 0-7-15,0 0-6 0,0 0-2 0,0-9-1 16,-16 9-1-16,16 0-2 0,0 0-1 16,-17 0-3-16</inkml:trace>
  <inkml:trace contextRef="#ctx1" brushRef="#br0" timeOffset="-206573.83">546 9813 24 0,'0'0'25'0,"0"0"5"0,-33 0 0 0,33-9 4 0,0 9 9 15,0-9 1-15,0 9 2 0,0 0 8 0,0-10 10 0,0 10 9 0,33-9 8 0,-33 9 0 16,0-9 5-16,33-10-2 0,0 19-6 16,-17-18-18-16,17-1-5 0,1 0-6 0,-1 1 2 15,0-1-3-15,0 1-1 0,0 8-3 16,16-27-10-16,-15 19-13 0,-1 8-7 0,0-8-3 15,-33-1-9-15,33 19 1 0,0-19-3 16,-17 19 3-16,17-18-3 0,-33 18 5 16,33-19-5-16,-33 19 8 0,34-9-12 15,-34 9-23-15,0 0-41 0,0 0-42 16,0 0-26-16,0-9-21 0,0 9-35 0,0-10-3 16,0 10 26-16,0-9 39 0</inkml:trace>
  <inkml:trace contextRef="#ctx1" brushRef="#br0" timeOffset="-206307.66">910 9413 45 0,'0'0'35'0,"0"0"-13"0,0-9-10 0,0 9 9 0,0 0 7 0,0 0 11 0,33 0 5 0,-33-19 6 0,33 19 1 0,-33 0-5 0,33 0 0 16,-33 0 1-16,33 0-2 0,-17 19-5 15,17-19-3-15,-33 0-4 0,33 9-8 0,-33 10-5 16,34-10-3-16,-34 1-6 0,0 8-2 16,0 1-2-16,0-1 2 0,0 1-9 15,0-10 5-15,0 10-5 0,0 18 2 0,-34-18-6 16,34-1 4-16,-33 10 4 0,33 0-10 0,-33 0-34 16,17 9-31-16,-17-9-23 0,33 0-5 15,-33 19-5-15,33-29 3 0,0 10 11 0</inkml:trace>
  <inkml:trace contextRef="#ctx1" brushRef="#br0" timeOffset="-205489.15">4250 9190 25 0,'-17'0'22'0,"17"0"-2"0,0 0-7 0,0-9 0 0,0 9 1 0,0 0 3 0,0-9-2 0,0 9 1 16,0-10 3-16,0 10-2 0,0 0-2 0,0 0-2 15,0 0-5-15,0 0 0 0,0 0-6 0,0-18 2 16,0 18-1-16,0 0 0 15,0 0-5-15,0 0 0 16,0 0-18 0,0 0-16-16,0 0-7 15,0 0-5-15</inkml:trace>
  <inkml:trace contextRef="#ctx1" brushRef="#br0" timeOffset="-204542">5093 9190 32 0,'0'-9'31'0,"0"9"6"0,-16 0 2 0,16-9 2 0,0 9 1 0,0 0 1 0,0 0 4 16,0-10 3-16,0 10-1 0,0 0-9 0,0 0-12 0,0 0-11 0,0 0 3 15,0 10 19-15,0-10 12 0,0 9 11 16,0 0 9-16,16 0-9 0,-16 1 1 0,0-1-9 16,17 19-1-16,-17-28 6 0,0 19 10 15,33-1-6-15,-33-18 10 0,0 9-1 0,0 1 11 16,0-1 4-16,33 0 4 0,-33-9 16 16,0 10 0-16,0-10 10 0,0 9 21 0,0-9-128 15,0-9-10-15,33 9 0 0,-33-10 0 16,33 1 0-16,-33-10 0 0,33 10 0 0,-16-28 0 15,16 9 0-15,0 0 0 0,0 0 0 16,0 10 0-16,0-20 0 0,0 1 0 0,-16 9 0 16,-1 10 0-16,34-20 0 0,-50 20 0 15,33-10 0-15,-33 9 0 0,33 19 0 0,-33-18 0 16,0 18 0-16,33-19 0 0,-33 19 0 16,33 0-20-16,-33 0-217 0,0 19-38 15,17-19-8-15,-17 18 19 0,33-18 16 16,-33 19 24-16,0 0 40 0,0-1 41 0</inkml:trace>
  <inkml:trace contextRef="#ctx1" brushRef="#br0" timeOffset="-202477.63">11592 12306 10 0,'0'10'15'0,"0"-10"5"0,0 0 1 0,0 0 1 0,0 0-1 0,0 0-2 0,0 0 0 0,0 0-1 0,0 0 6 0,0 0 4 0,0 0 3 0,0 0-2 0,0 0 2 15,0 0-1-15,0 0-6 0,0 0-1 16,0 0-1-16,0 0 1 0,0 0 0 0,0 0 4 15,0 0-5-15,0 0-1 0,0 0-3 16,0 0-2-16,0 0-10 0,0 0 3 0,0 0-4 16,0 0-1-16,0 0 2 0,0 0-5 15,0 0 3-15,0 0-6 0,0 0-2 0,0 0 6 16,0 0 1-16,0 0-6 16,0 0 4-1,0 0-3 1,0 0 5-16,0 0-3 0,0 0 2 15,0 0-5 1,0 0 1-16,0 0 0 31,0 0 4-31,0 0-1 16,0 0-3-16,0 0 0 16,0 0 5-16,0 0-1 15,0 0-8-15,0 0 8 16,0 0 0-16,0 0-5 0,0 0 4 31,0 0 0-31,0 0-3 16,0 0-1-16,0 0 7 15,0 0-6-15,0 0 4 16,0 0-1-16,0 0-3 16,0 0-1-16,0 0 1 15,0 0 0 1,0 0-19-16,0 0-6 0,0 0 0 0,0 0 2 15,0 0 2-15,0 0-2 0,0 0-6 0,0 0-1 16,0 0-5-16,0 0-7 0,0 0-5 0,0 0 1 16,0 0 5-16,0 0 2 0,0 0 3 15,0 0-24-15</inkml:trace>
  <inkml:trace contextRef="#ctx1" brushRef="#br0" timeOffset="-199930.62">761 10818 20 0,'0'0'18'0,"0"0"1"0,0-19-1 0,0 19 5 0,0 0 5 0,-33 0 0 0,33 0-1 0,0 0-3 16,0 0-4-16,0 0-5 0,0 0-5 15,0 0-5-15,0 0-1 0,0 0 7 16,0 0 6-16,0 0 5 0,33 0 2 15,-33 0-1-15,0 0-4 0,0 0-4 0,0 19 0 16,0-19-5-16,0 0 1 0,0 0 5 16,0 0-7-16,0 9 0 0,0-9 0 15,33 0-5-15,-33 0 4 0,0 10-4 16,0-10 1-16,0 0-1 0,0 0 5 0,0 0 15 16,0 0 6-16,0 0 2 0,0 0 3 15,0 0-4-15,0 0 1 0,0 0-2 16,0 0-6-16,0 0-8 0,0 0-3 15,0 0-6-15,0 0-4 0,0 0-6 0,0 0 5 16,-33 0 2-16,33 0-4 16,0 0-2-16,-33 0 2 0,33 0 2 15,0 0-2-15,-33 0-3 0,33 0 5 0,0 0-2 16,0 0-2-16,-34 0 2 0,34 0 2 16,0 9-7-16,-33-9 5 15,33 0 3-15,-16 9-7 0,16-9 2 16,0 9 4-16,0-9 0 0,0 0-5 15,-33 10 3-15,33-1 0 0,-33 0 1 16,33-9 1 0,0 10-5-16,0-10 4 0,-33 0-3 15,33 18 2-15,0-18 2 16,0 0 0-16,33-18 22 0,-33 18 10 16,0 0 11-16,0-10 1 0,33 1 4 15,-33 0 0-15,33-1-4 0,16-8-1 16,-15-1 0-16,-1 10-6 0,0-10-10 0,0-9-10 15,0 10-9-15,16-1 0 0,-15 1 2 16,-1-1-8-16,-33 0 4 0,33 1-6 0,0 9-5 16,0-1 5-16,-33-8 0 0,16 18-1 15,17-10-1-15,-33 10 2 0,0-9-4 0,0 9-20 16,0-9-33-16,0 9-23 0,0 0-27 16,0 0-25-16,0 0-21 0,0 0-15 15,0 0 4-15,0 0 21 0,0 0 32 0,-33 0-62 16</inkml:trace>
  <inkml:trace contextRef="#ctx1" brushRef="#br0" timeOffset="-199681.03">794 10576 40 0,'-33'0'38'0,"33"0"-4"0,0 0 1 0,0-19 8 0,0 19 15 0,33-18 9 0,-33 9 9 0,0-1 0 0,33 1 2 0,-33 9-1 0,0-9-5 0,16 9-11 0,17 0-7 0,1 0 10 15,-34 9 6-15,33-9 2 0,-33 9 3 16,33 1-15-16,0-1-8 0,-33 9-5 0,33 1-3 16,-33-19-16-16,0 19-4 0,16-1-10 15,-16 1-4-15,0 0-1 0,0 8-6 16,-16-8-3-16,16 9 5 0,0 9-1 0,-33 0-8 16,33-9-34-16,-33 0-47 0,0 9-51 0,33 10-28 15,-33-19-42-15,33 18-28 0,-34 1 17 16</inkml:trace>
  <inkml:trace contextRef="#ctx1" brushRef="#br0" timeOffset="-198581.67">5176 10437 34 0,'0'0'33'0,"0"-19"1"0,-33 19 6 0,33 0 10 0,0-9 14 0,0 9 13 0,0-10 8 0,0 10 2 0,0 0 6 0,-33 0-1 16,33 0-9-16,0 0-6 0,0 0-17 0,0 0-13 16,0 0-18-16,0 0-11 0,0 0-9 15,0 0-2-15,0 0 6 0,0 10 9 0,0-10 34 16,0 9-7-16,0-9-4 0,0 19 3 0,33-19-7 16,-33 18-2-16,0-18-15 0,0 19 5 15,0-19-11-15,0 9-1 0,0 0-2 0,33 1 1 16,-33-1 1-16,0 0 1 0,0 1 18 0,0-1 12 15,0 9 5-15,0-18-2 0,33 0-2 0,-33 19-2 16,0-19 28-16,0 0 38 0,0 0-24 16,0-19-89-16,33 19 0 15,-33-27 0-15,33 17 0 16,-33-8 0-16,0-1 0 0,17 10 0 16,16-28 0-16,0 18 0 0,-33 0 0 0,33-9 0 15,-33 10 0-15,33-1 0 0,-33 1 0 0,33-10 0 16,-33 9 0-16,33 10 0 0,-33 0 0 0,0-1 0 15,0 1 0-15,17 9 0 0,-17 0 0 16,16 0 0-16,-16 0-37 16,17 0-170-16,-17 9-33 15,0-9-13-15,33 10 13 0,-33-10 0 0,0 9 5 16,0 0 33-16,0 0 38 0</inkml:trace>
  <inkml:trace contextRef="#ctx1" brushRef="#br0" timeOffset="-194718.27">5077 6400 7 0,'0'0'12'0,"0"-19"3"0,0 19-1 0,0 0-2 0,0 0-2 0,0 0-2 0,0 0 1 0,0 0-2 0,0 0 0 16,0 0-1-16,0 0-2 0,16 0-2 15,-16 0 0-15,0 0 0 0,0 0-2 16,0 0-2 0,0 0 0-16,0 0-3 0,0 0-1 15,-16 0-4-15,16 0-2 0,0 0-4 16,0 0-3-16,0 0-22 0</inkml:trace>
  <inkml:trace contextRef="#ctx1" brushRef="#br0" timeOffset="-193016.85">5920 14706 25 0,'0'-9'22'15,"0"-10"0"-15,0 10 1 0,-33 0 8 0,33-10 10 0,0 10 3 0,-33 9 3 0,33-19 1 0,0 10 8 0,0 9 5 0,-33-10 4 16,33 10-8-16,0 0-14 0,0 0-21 15,0 0-12-15,0 0-2 0,0 0-4 0,0 10 24 16,0-1 7-16,0 10 11 0,0-10-10 16,0 10-10-16,0-1-8 0,0 1-8 0,0-1-2 15,0 1-8-15,0 0 4 0,0-10-6 16,0 9 5-16,33 1-2 0,-33-10-1 0,0 10 0 16,0-10 0-16,0 10 5 0,0 0-5 15,0-19 1-15,0 9-5 0,0 9-6 0,0-18-47 16,0 10-39-16,0-1-18 0,0-9 6 0,0 0 1 15,0 0 7-15,0 0 12 0,0 0 13 16</inkml:trace>
  <inkml:trace contextRef="#ctx1" brushRef="#br0" timeOffset="-192669.47">5639 14632 14 0,'33'-19'21'0,"-33"0"-3"0,0 10-1 0,0 0-1 0,0 9 5 0,33-9 6 0,-33-1 1 0,0 10 5 0,17 0 4 0,16 0-2 0,-33 0-5 15,33 0-9-15,-33 10-2 0,33-10 0 0,0 9-4 16,-33 0 4-16,33 10-5 0,0-10-1 16,-33 10-1-16,50-10-2 0,-50 10-5 15,33-10 1-15,-33 9 7 0,33-8-2 0,-33 8 0 16,33 1-2-16,-33 0 0 0,0-10 0 0,0 9 0 15,0 1-3-15,-33-10-2 0,33 10 0 16,0 0-3-16,-33 9 3 0,0-28-2 0,33 18 0 16,-33 1 2-16,16-10-6 0,-16 10 0 15,33-10 3-15,-33 0-1 0,0 1 2 0,0 17-2 0,33-27 1 16,-33 10-3-16,0-10 3 0,16 9-3 16,-16 0-4-16,33-9-16 0,-33 0-17 15,33 0-3-15,-33 0-4 0,33 0-12 0,0 0-8 16,0-9-10-16,-33 9-1 0</inkml:trace>
  <inkml:trace contextRef="#ctx1" brushRef="#br0" timeOffset="-192087.19">6135 14753 57 0,'0'9'20'0,"0"-9"-8"0,0 9 0 0,0 0 2 0,0 1 8 0,0-1 1 0,0 0 1 0,0 1-5 0,0-1-5 0,0 0-5 0,17 1 2 0,-17-1 8 16,33 10 1-16,-33-19-1 0,0 9-7 0,33 0 2 16,-33-9 0-16,0 9 4 0,33-9 14 15,-33 0 12-15,0 0 5 0,0 0 0 0,33-9-11 16,-33 9-6-16,0-9-4 0,33 0 6 15,-33 9 6-15,0-19 1 0,33 0 7 0,-33 10 1 16,0 0 4-16,0-1-4 0,0-8-4 0,0 8-7 16,0 1 0-16,0 0 2 0,0 0-1 15,0 9-3-15,0 0-14 0,0 0-2 0,0 0-8 16,-33 0-10-16,33 0 2 0,0 0-1 16,0 0-5-16,0 9 9 0,0 0-7 15,33 10-2-15,-33-10-1 0,0 0 7 0,0 1-7 16,0-1 6-16,0 0-5 0,0 1 8 15,17-1-6-15,-17 10-5 0,33-19 9 0,-33 0 0 16,0 9-4-16,33-9 1 16,-33 0-6-16,0-9 13 0,33 9-8 15,-33 0 3-15,0 0 0 0,0-19-2 0,0 10 1 16,33-1-2-16,-33 1 3 16,0 9-5-16,0-9 2 0,0-1 0 15,0 10 4-15,0 0-1 16,0-9-7-16,0 9-1 0,0 0 1 15,0 0 0-15,0 0 5 0,0 9-10 16,0-9-11-16,0 10-5 0,-33-10-20 16,33 9-26-16,0-9-19 0,0 9-18 0,0-9-16 15,0 0-15-15,0 10-12 0,0-10 6 16,0 0 19-16,0 0-70 0</inkml:trace>
  <inkml:trace contextRef="#ctx1" brushRef="#br0" timeOffset="-191637.23">6615 14641 48 0,'0'0'41'0,"0"0"-6"0,0 0-11 0,0 0-4 0,0 0-3 0,0 0-3 0,-33 0-4 0,33 0-5 0,0 0 2 0,0 9-3 16,0 1-1-16,0-10 4 0,0 9 0 15,0 0 3-15,0 0-1 0,0 1-1 16,33-1 12-16,-33 10 4 0,0-10-4 0,0 10-11 16,0-19 1-16,33 9 18 0,-33 0 2 0,0 0 1 15,0 1-6-15,33-1-6 0,-33 0 1 16,0 1 0-16,0-1 10 0,33 0 0 0,-33-9 0 15,0 10 6-15,0-1 0 0,33-9-3 0,-33 19-9 16,0-19-3-16,0 0-11 0,0 0-1 16,0 0 5-16,0 0 12 0,0 0 1 0,0 9 1 15,0-9-11-15,0 9 2 0,0-9-6 16,0 0-3-16,-33 9-6 0,33-9-1 0,0 10-1 16,0-1-1-16,-33-9 2 0,33 9-5 0,-33 1 2 15,33-10 0-15,-33 9 4 0,33 0-7 0,-50-9 1 16,33 10-6-16,1-10-25 0,16 0-27 15,0 0-26-15,-33 0-22 0,33 0-17 0,0-10-14 16,-33 10 3-16,33-9 14 0</inkml:trace>
  <inkml:trace contextRef="#ctx1" brushRef="#br0" timeOffset="-191205.05">6747 14520 76 0,'0'0'48'0,"0"0"-7"0,0 0-7 0,0 0-8 0,0 0-3 0,-33 0-3 0,33 0 4 0,0 0-3 0,33 9-2 0,-33 1 1 0,0-1 7 0,0 10-5 16,0-1-3-16,0-9 4 0,16 29-3 15,-16-29-2-15,17 10 10 0,-17-1-5 0,16 1-6 16,18 9 9-16,-34 0 31 0,0-19-26 0,0 19-11 15,0-19-8-15,33 10-9 0,-33-1 0 16,0 1 3-16,0 0 4 0,0-19 3 0,0 0 4 16,0 9 13-16,0-9 24 0,0 0 24 0,0 0 22 15,0 0 7-15,0 0-21 0,0 0-33 16,0-9-23-16,0 9-14 0,0-19-10 0,0 10 3 16,0-1-7-16,0 1 0 0,33 0 2 15,-33 9-2-15,0-10-2 0,0 1-2 0,0 9 4 16,33 0-2-16,-33 0 6 0,0 0 1 0,0 0-6 15,33 9 1-15,-33 1 6 0,0-10-5 16,0 9 6-16,16 0-9 0,-16 1 3 0,0-1 1 16,17 10 0-16,-17-19-2 0,0 9-9 0,0 0-26 15,0-9-50-15,16 9-61 0,-16 1-43 16,0-10-29-16,0 0-7 0,0 0 22 0</inkml:trace>
  <inkml:trace contextRef="#ctx1" brushRef="#br0" timeOffset="-191038.51">6978 14585 72 0,'-16'-18'50'0,"16"8"-15"0,0 1-11 0,-33 0-5 0,33 9-3 0,0 0-8 0,0-10-5 0,0 10 0 0,0 0-2 0,0 10 1 16,0-1-2-16,0-9 1 15,0 9-3-15,0 1-7 0,0-1-14 0,0 0-6 16,0 0-2-16,0 10-2 0,33 0-5 0,-33-19-29 15</inkml:trace>
  <inkml:trace contextRef="#ctx1" brushRef="#br0" timeOffset="-190638.62">7078 14734 42 0,'0'19'32'0,"0"-19"-6"0,0 9 4 0,0 0-4 0,33 10-2 0,-33-10-3 0,0 0 1 0,0 1 0 0,0-1-2 0,0 0-9 0,0 1-7 0,0-1 3 15,0 10-5-15,33-19 0 0,-33 0 7 16,0 0 17-16,0 0 16 0,0 0 20 0,0 0 10 15,0 0-11-15,0 0-10 0,0-19-7 0,0 10-6 16,0-1 7-16,0 1 3 0,0 0 10 16,0-10 11-16,33 10 3 0,-33-1 4 0,0 1 5 15,0 0-6-15,16 0-5 0,-16 9-11 16,17 0-24-16,-17 0-6 0,16 0 5 0,-16 0 2 16,34 0 1-16,-34 0-13 0,0 0 7 15,0 9-15-15,33-9 0 0,-33 9-1 0,0 0-3 16,0-9-6-16,33 10 4 0,-33-1-7 0,0-9 1 15,0 9 0-15,0-9-10 0,0 0 10 16,33 0 2-16,-33 0-5 0,0 0 10 0,0 0-3 16,0 0-10-16,0 0 9 0,0-9-4 0,0 9-8 15,0 0 9-15,0 0-1 0,0 0 2 16,0 0-12-16,0 0 10 16,33 9 4-16,-33 1-3 0,0-10-1 0,0 9 0 15,0 0-3-15,0 10 0 0,0 0-10 16,0-19-12-16,0 18-41 0,0-9-66 0,0 10-57 15,0-10-27-15,0 1-39 0,0-1-11 0,-33 0 31 16</inkml:trace>
  <inkml:trace contextRef="#ctx1" brushRef="#br0" timeOffset="-189037.01">5788 15571 77 0,'0'-9'52'0,"0"0"-3"0,0-1 3 0,0-8 10 0,0 8 12 0,0 1 15 0,0 0 17 0,0 9-6 16,0-10-25-16,-33 10-16 0,33 0-23 16,0 0-13-16,0 0-2 0,0 10-3 0,0 8 2 15,0-8 6-15,0 8-2 0,0 10 0 0,0-9-10 16,0 9-3-16,0 0-3 0,0-1-2 15,0-8-1-15,0 9-2 0,33-9-2 0,-33-1 3 16,0 1-4-16,0-1 0 0,0 1 0 16,0-10 1-16,0 1-3 0,0-10 2 0,0 9 11 15,0-9 26-15,0 9 8 0,33-9 7 0,-33 0 5 16,0 0 3-16,0-9-15 0,0 9-16 16,33 0-9-16,-33-9-13 0,0-1 0 0,33 10-12 15,-33-9 5-15,33 9 0 0,-33-9 3 16,17 9-3-16,16 0 2 0,-33-10-8 0,33 10-23 15,-33 0-19-15,33-9-5 0,-33 9-17 0,33-9-13 16,-33 9-13-16,33-10-4 0,-33 10-9 0,0-9-7 16,0 9-3-16,0-9 6 0,33 0 18 15,-33-1 24-15,0 1 18 0,0 0 21 0,0-1 15 16,0 1 8-16,0 9 6 0,0-9 3 16,-33-1 1-16,33 1 8 0,0 9 3 0,0-9 10 15,0 9 8-15,0 0 6 0,0 0-3 0,0 0-10 16,0 0-10-16,0 0-6 0,0 0 1 15,0 9-1-15,0 0 0 0,0-9-1 16,0 10-1-16,0-1 2 0,0 10-4 0,0-10-3 16,0 0 2-16,33 1-2 0,-33-1 0 0,0 0 0 15,0 0 2-15,0-9 1 0,17 10 3 0,-17-10 1 16,33 0-3-16,-33 0 2 0,0 0 2 16,0 0-1-16,0 0-4 0,33-10-2 0,-33 1 1 15,0 0 7-15,0 0 8 0,0-1 11 0,0 1 14 16,0 0 3-16,0-1-2 0,0 1 6 15,0 0 3-15,0-1-3 0,0 10 11 0,0 0-7 16,0-9-15-16,0 9-10 0,0 0-19 16,0 0-2-16,0 0 2 0,0 9-11 0,0 1 7 15,0-10-8-15,33 9 0 0,-33 0 6 16,0 1-3-16,0-1 2 0,0 0-2 0,0 1 0 16,33-1 0-16,-33-9-2 0,0 9-14 0,0-9-41 15,33 9-26-15,-33-9-25 0,0 0-24 16,0 0-33-16,33-9 7 0,-33 9 22 0</inkml:trace>
  <inkml:trace contextRef="#ctx1" brushRef="#br0" timeOffset="-188656.45">6400 15413 95 0,'-33'0'105'0,"33"0"-17"0,0 0-33 0,-17-9-24 0,17 9-14 0,0 9-9 0,0-9 5 15,0 0 7-15,0 9 9 0,17 1 0 0,-17-1 3 16,33 0-15-16,-33 1 12 0,0 8 12 16,33 1-10-16,-33-1-7 0,0 1-4 0,33 0 0 15,-33-1 0-15,0 1-9 0,0-1-5 16,33 1-3-16,-33-10-3 0,0 10 4 0,0-1 0 16,0-8-2-16,0 8-2 0,0-8 0 0,0-1 6 15,0-9-4-15,0 0 5 0,0 0 23 16,0 0 12-16,0 0 2 0,0 0-12 0,0-9-12 15,0 9-3-15,0-10-1 0,0 1-5 16,33 0 2-16,-33-1-8 0,0 1 5 0,0 0-2 16,0 9 0-16,16-9 4 0,-16 9-7 0,0 0 5 15,17 0 7-15,0 0-5 0,-17 9 2 16,0-9 5-16,33 9-12 0,-33 0 3 0,0 1-2 16,0-1 1-16,0 0-4 0,0 1 1 0,0-1-6 15,0 0 1-15,0 1-1 0,0 8-23 16,0-9-42-16,-33 1-47 0,33-1-40 0,-17 0-25 15,17-9-19-15,-17 0 19 0</inkml:trace>
  <inkml:trace contextRef="#ctx1" brushRef="#br0" timeOffset="-187854.44">6615 15413 93 0,'0'0'86'0,"0"-9"-21"0,-33 9-26 0,33 0-17 0,0 0-5 0,33 0 4 0,-33 0 5 0,0 9 5 16,0-9-7-16,33 9-3 0,-33 1-2 16,0 8-2-16,33-8 4 0,-33 8-5 0,0 1 0 15,0-1 8-15,33 1 5 0,-33 0 3 16,0-1-10-16,0 1-5 0,33-1 0 0,-33 1-8 16,0 0-8-16,0-1 4 0,0 1-2 15,0-10-1-15,0 0-4 0,0 1 3 0,0-1-1 16,0-9 5-16,0 9 40 0,0-9 33 0,0 0 26 15,0 0-12-15,0 0-17 0,0-9-19 0,0 9-12 16,16-9-12-16,-16-1-16 0,0-8 0 16,17 8-7-16,-17 1 9 0,16 0-1 0,-16 0 20 15,34-1 4-15,-34 1 0 0,0 9-13 0,33-9-10 16,-33 9-2-16,0 0 5 0,33 0 1 16,-33 0-2-16,0 9 5 0,33 0-12 0,-33 1-2 15,0-1 5-15,0 9 0 0,0-8-4 0,0-1-3 16,0 10-4-16,0-10-1 0,0 10-1 0,0-1-3 15,-33-9-3-15,33 1-3 0,0 8-16 16,-33-8-36-16,33-1-43 0,0 0-23 16,0-9-3-16,-33 0 6 0,33 0 19 0,0 0-13 15,0 0-8-15,0 0 7 0,0-9 16 0,0 0 21 16,0-1 25-16,0 1 24 0,0 0 15 16,0-1 8-16,33 1 4 0,-33-9 7 0,33 8 8 15,-33 1 7-15,0 0 1 0,33-1 2 0,-33 1 2 16,33 0-2-16,-33-1 0 0,16 1-5 0,1-9-11 15,-1 8 1-15,-16 1-3 0,34 0 0 16,-34-1-2-16,0 1 12 0,33 9 1 0,-33-9-6 16,0-1 4-16,0 10 0 0,0 0 0 15,0-9-3-15,0 9-2 0,0 0-6 0,0 0 2 16,-33 0-2-16,33 9-4 0,0-9 3 16,0 10-1-16,0-10-2 15,0 0 4-15,0 9-2 0,0-9 4 16,0 9-4-16,33-9 2 0,-33 0 1 15,0 0-3-15,33 0 2 0,-33 0 4 0,33 0-3 16,-33 0 5-16,33 0 0 0,-17 0-3 0,1 0 8 16,-1 0 3-16,18 10 2 0,-34-10-9 15,33 9 2-15,0 0-7 0,-33 1 5 0,0-1 13 16,33 0-7-16,-33 0-4 0,0-9 2 0,33 10-2 16,-33-1-2-16,0-9-1 0,0 9-2 15,0-9 7-15,0 0 23 0,0 0 5 0,0 0-17 16,0-9-8-16,0 9-8 0,0-9-4 0,0-10-1 15,0 10-5-15,16-10 2 0,-16 1 0 16,0-1-6-16,0 0-5 0,17-8-28 0,-17 8-18 16,0 0-12-16,16-9-19 0,-16 19-11 15,0-19-22-15,33 10-14 0,-33-1 1 0,0 10 19 16</inkml:trace>
  <inkml:trace contextRef="#ctx1" brushRef="#br0" timeOffset="-186425.11">5821 16380 39 0,'0'-9'43'0,"0"0"-5"0,0 9 4 0,-33-10 1 0,33 10-6 0,0-9-7 0,0 9 0 0,0 9 5 0,0-9 0 0,33 10-3 16,-33-1-11-16,0 10-3 0,0-1 0 0,0 1 3 16,0 0-5-16,33 8-2 0,-33-8-6 0,0 0-3 15,0 18-4-15,0-28-1 0,33 19 1 16,-33-9 1-16,0-1-4 0,0 1 5 16,0 9 0-16,0-19-3 0,33 10 0 0,-33-10-12 0,0 10-37 15,0-10-20-15,0 0-18 0,0 0-12 16,17-9 5-16</inkml:trace>
  <inkml:trace contextRef="#ctx1" brushRef="#br0" timeOffset="-186025.46">5854 16622 69 0,'0'-9'40'0,"0"0"-15"0,0-1-10 0,0 1-3 0,0 0-4 0,0 9-1 0,0-10 8 0,33 1 3 15,-33 0-8-15,0 9-4 0,33-19-4 0,-33 10 1 16,17-10-2-16,16 10-1 0,0 9 0 0,-33-9 0 16,33-1 0-16,-33 10 0 0,0-9 1 15,33 0-1-15,-33 9 0 0,0-9 3 0,33 9-3 16,-33-10 0-16,0 10 1 0,0-9 1 16,0 9-2-16,0 0 2 15,0-19 8-15,-33 19 10 0,33 0 8 0,0-9 1 16,0 9 4-16,-33 0 1 0,33-9-1 0,0 9-2 15,0 0-2-15,-33 0 4 0,33 0 0 16,0 0-15-16,0 0-6 0,0 0-5 16,0 0-11-16,0 9 8 0,0 0 0 15,0 10-4-15,0-10 5 0,0 1-5 0,0 8 5 16,33-9 1-16,-33 10-3 0,0-10-3 16,0 10 0-16,0-10 3 0,33 10-1 0,-33-1 0 15,0-8-2-15,0 8 2 0,33 1-2 0,-33 0-5 16,0-1-30-16,33 1-28 0,-33-19-26 15,0 18-25-15,17-8-4 0,16-1-79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24-02-10T11:16:32.6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6350 16492 35 0,'0'0'28'15,"0"-9"-8"-15,0 9-2 0,0 0-2 0,0 0 5 0,0 0 4 16,0 0 5-16,0 0 0 0,0 0-8 0,0 0-9 16,0 0-7-16,0 0-2 0,0 0-1 15,0 9-1-15,0 0 0 16,0 1-4-16,0-1 7 0,0 0-3 15,0 10 2-15,0-19 1 0,0 9 2 0,0 0 0 16,0 1 0-16,0-1 3 0,0 0-1 0,0 1 9 16,0-1 13-16,17-9 0 0,-17 9 1 15,33-9-5-15,-33 10 2 0,0-10 7 16,33 0 5-16,-33-10 4 0,0 10-19 0,33-9-5 16,-33 0-6-16,33-1 3 0,-33 1-3 0,0 0-3 15,33-1 1-15,-33 1 12 0,0 9 13 16,0-9 17-16,0 9 1 0,0 0-3 0,0 0-12 15,0 0-8-15,0 0-15 0,0 0-2 16,0 0-6-16,0 0-7 0,-33 0 4 0,33 0-7 16,-33 0 0-16,33 0 3 0,-33 0-3 15,33 0-2-15,-33 0-16 0,0 9-15 16,16-9-11-16,17 9-10 0,-33-9-23 16,33 0-16-16,-33 10-26 0,33-10-3 0,0 9 0 15,-33-9 9-15,33 0 9 0,0 0 14 0</inkml:trace>
  <inkml:trace contextRef="#ctx0" brushRef="#br0" timeOffset="464.2">6548 16408 50 0,'0'-9'69'0,"0"9"-14"16,0-9-6-16,0 9-6 0,-16-10-10 0,16 1-5 0,16 0-4 0,-16-1-5 16,0 10-7-16,17-9-6 0,-17 9-1 15,17 0-2-15,16 0 2 0,-33 0 3 0,33 0-4 16,0 0-2-16,-33 9 1 0,33-9 2 0,-33 10-3 15,33-1 1-15,-33 0 3 0,16 1 0 16,1-1 1-16,-17 0 2 0,16 10 1 0,-16-10-2 16,34 1-1-16,-34-1 1 0,0 0-2 15,0 0 4-15,0-9 7 0,0 10 6 0,0-10 0 16,0 9 4-16,0-9 13 0,0 0 11 16,0 0 19-16,0 0 16 0,0 0-3 0,0 0-13 15,0 0-23-15,0-9-8 0,0 9-6 16,-34-10-7-16,34 1-12 0,0 0-3 0,0-10-4 15,0 10-4-15,-16-10-3 0,16 1 0 0,0 8-2 16,0-8 2-16,0-1 0 0,0 1-26 16,0 8-32-16,0 1-27 0,0-10-19 0,16 1-18 15,-16 8-10-15,34 1-2 0,-34 9 14 0,0-9 13 16,33 9 8-16,-33-9 13 0</inkml:trace>
  <inkml:trace contextRef="#ctx0" brushRef="#br0" timeOffset="830.19">7078 16222 41 0,'0'0'44'0,"0"0"-7"0,0 0-9 0,-33 10 0 0,33-10-7 0,0 0-7 16,0 9-5-16,-34 0-2 0,34 0 7 15,0 1 6-15,-16 8 5 0,16 1-2 0,-17-10-11 16,17 10-4-16,0-10-3 0,0 10-1 15,0-10-3-15,0 0-1 0,0 1 0 0,17-1 6 16,-17 0-6-16,0 10 4 0,16-19 5 16,-16 0 16-16,0 0 4 0,34 0 6 0,-34 0 7 15,0-19 5-15,0 19-7 0,0-9 1 16,33 0 6-16,-33-1 4 0,0 1 3 0,0 0-3 16,0 9 11-16,0-10-8 0,0 1-8 0,0 9-19 15,0-9-9-15,0 9-9 0,0-9-7 16,0 9 0-16,0 0-5 0,0 0 6 0,33 0 0 15,-33 9-5-15,0-9-2 0,0 0 8 0,0 9-3 16,33-9-6-16,-33 9-6 0,0-9-38 16,0 0-27-16,33 10-24 0,-33-10-15 15,0 0 2-15,16 0 6 0,-16 0 5 0,17 0 5 16,-17-10 12-16,16 1 12 0,-16 9-36 0</inkml:trace>
  <inkml:trace contextRef="#ctx0" brushRef="#br0" timeOffset="1213.28">7226 16222 53 0,'0'-9'46'0,"-16"0"-5"0,16-1-9 0,-17 1 1 16,1 9 3-16,16-19 2 0,0 1 2 16,-33 9 11-16,33-10 5 0,0 10-3 0,-33-10 0 15,33 19-6-15,0-9-3 0,0-1-14 0,0 10-17 16,0 0-5-16,0 0-2 0,0 0-3 16,0 10 2-16,0-1-5 0,0 0 4 15,0 1 1-15,33 8 4 0,-33 1 21 0,0-10 0 16,0 19-7-16,33-19-12 0,-33 10-1 0,0 0-4 15,0 8-6-15,16-8 2 0,-16 9 1 16,17-19 0-16,-17 10-3 0,16-1-2 0,-16-8 5 16,0 8-1-16,34-8-2 0,-34-10-2 0,0 9 4 15,0-9 8-15,0 9 35 0,0-9-4 16,0-9-8-16,0 9-18 0,0-9-5 0,33-1-1 16,-33 1-7-16,0 0 0 0,0-1-1 15,0-8 2-15,0 9-1 0,33-1-2 0,-33 1 0 16,0 9-2-16,0 0-1 0,33 0 3 15,-33 0 2-15,0 0-1 0,0 0 1 0,0 0 2 16,33 0-4-16,-33 9 0 0,0-9 0 16,0 10-2-16,16-1 6 0,-16 0-4 0,0 0 6 15,0 1-6-15,17-1-33 0,-17 0-39 16,0 1-37-16,0-1-40 0,-17 0-25 0,17 10-3 16,0-19 32-16</inkml:trace>
  <inkml:trace contextRef="#ctx0" brushRef="#br0" timeOffset="1348.38">7260 16101 9 0,'0'-9'6'0,"0"0"-3"0,0-1-1 0,0 1-2 16,0 9-3-16,0 0-13 15</inkml:trace>
  <inkml:trace contextRef="#ctx0" brushRef="#br0" timeOffset="1596.34">7392 16139 39 0,'0'18'36'0,"0"-9"2"0,16 10 4 16,-16-10 4-16,0 1 2 0,17-1 2 15,-17 10 1-15,0-10-5 0,16 0-9 0,-16 0-7 16,33 1-8-16,-33-1-7 0,0-9 19 0,34 0 5 16,-34 0-1-16,0 0-12 0,33-9-5 15,-33 9-4-15,0-10-8 0,33-8 2 0,-33 9-5 16,33-10-1-16,-33 10 0 0,16-10-1 0,-16 19 34 15,0-19 29-15,17 10 11 0,-17-9-12 16,-17 8-17-16,17 1-13 0,0 0-13 0,-16-1-12 16,16 1-3-16,0 9-4 0,0-9-4 0,-33 9 3 15,33 0-3-15,-33 0-3 0,33 9-31 16,0-9-18-16,-33 9-21 0,33 10-35 16,0-10-27-16,-34 1-25 0,34-1-7 0,0 0 14 15</inkml:trace>
  <inkml:trace contextRef="#ctx0" brushRef="#br0" timeOffset="3677.68">5672 14446 58 0,'0'-10'32'0,"0"1"-5"0,0 0-4 0,0-1 6 16,0 1 4-16,0 0 3 0,-33 9 1 16,33 0-9-16,0 0-5 0,0 0-3 0,-33 0 2 15,33 0 2-15,-33 0 10 0,33 0-3 0,0 0 0 16,-33 0-2-16,16 0 5 0,1 0 2 16,-1 0 0-16,17 0 13 0,0 9-8 15,-33-9-18-15,33 9-10 0,0-9-8 0,-33 10-4 16,33-1 1-16,0 0 4 0,0 1-6 0,-33 8 0 15,33-8 1-15,0 8-1 0,0 1-3 16,0-10 3-16,0 19 1 0,0-9-1 0,0-1 0 16,0 1 0-16,0 9 0 0,0-10 5 0,0 10-5 15,33 0-2-15,-33 0 0 0,0 0 3 16,33 0-1-16,-33 0 1 0,33-10-1 0,-33 20 0 16,17-20 2-16,-1 10-1 0,1 0 1 15,16 0-2-15,-33-10 0 0,0 10 2 0,33 0-4 16,-33-9 2-16,0 9 3 0,0-10-5 0,0 10-4 15,0-9-5-15,0-1-33 0,0 10-25 16,0 0-14-16,0-18-9 0,-33 8-16 16,33 1 0-16,0-1 5 0</inkml:trace>
  <inkml:trace contextRef="#ctx0" brushRef="#br0" timeOffset="4461.02">5308 15311 27 0,'0'0'24'0,"-16"-10"-3"16,16 10-2-16,0 0-3 0,0-9 2 0,0 9-1 15,0-9-2-15,0 9 3 0,0 0 3 16,0-10 2-16,0 10-3 0,16-9-2 0,-16 9 3 16,0 0-1-16,0-9-5 0,17 9-3 15,16-9 5-15,-33 9 1 0,0-10-2 0,33 10-1 16,-33 0-3-16,33 0-2 0,-33 0 9 16,33 0 7-16,-33 0-9 0,33 0-7 0,-33 10 1 15,17-10-2-15,-1 0 2 0,1 9-3 0,16 0 1 16,-33 0-2-16,0 1-1 0,33-1 0 15,-33 0 2-15,0 1-2 0,33-1-4 16,-33 10 4-16,0-1-2 0,33 1 5 0,-33-1-3 16,0 10-3-16,33 0 3 0,-33 0-4 0,0 0 2 15,0 0 2-15,0 9-1 0,0-9-3 16,0 9-4-16,0 0 5 0,0-9-2 0,0 10-1 16,0-1 0-16,0-9 0 0,0 9-5 15,0 9 9-15,0-8-2 0,0-1 0 0,0 0-2 16,0 10 0-16,0-10-2 0,0 0 4 15,0 0-2-15,0 0 0 0,0 1 0 0,0-1 0 16,0 0 1-16,0-9-1 0,0 0-2 0,0 9 2 16,0-9 0-16,0 0 2 0,0 0-5 15,0 0 5-15,0 9-4 0,0-19 5 0,17 1-3 16,-17 9 0-16,33-9 0 0,-33-1 0 16,0 1-4-16,0 9 9 0,33-19-5 0,-33 10 0 15,0-1-2-15,0-9 2 0,33 1 1 16,-33 8 1-16,0-8-8 0,33-10 6 0,-33 9 1 15,0 0 1-15,33 1-2 0,-33-10 2 16,0 0-2-16,33 0 0 0,-33 0 4 16,17 0-6-16,16-10 7 0,-33 1-5 0,33 0-2 15,-33-1-15-15,0-8-21 0,33 8-17 0,-33-8-19 16,33 9-7-16,-33-10-8 0,33 0 1 0,-33 1 8 16</inkml:trace>
  <inkml:trace contextRef="#ctx0" brushRef="#br0" timeOffset="8672.99">14073 3051 7 0,'0'0'5'0,"0"0"8"16,-34 0 7-16,34 0-5 0,-16 0-6 16,16 0-3-16,0 0-2 0,-17 0 4 0,17 19 5 15,-16-19-1-15,16 0-1 0,-17 18-1 0,1-18 0 16,16 0 3-16,0 9 1 0,0 1-1 15,0-10 1-15,-33 9-4 0,33-9-2 0,0 19-2 16,0-19 2-16,0 0 21 0,0 0 22 16,0 0 15-16,0 0 2 0,33 0-7 0,-33-19-15 15,33 10-10-15,-17-1-5 0,51 1 9 16,-34-9-14-16,0-1-6 0,16 0-11 0,1 1-7 16,-1-19 1-16,18 9 0 0,-18 9-1 15,17 0 1-15,1 1 0 0,-34-1-5 0,0 10 4 16,0 0-2-16,0-1-2 0,16 10 0 15,-49 0-19-15,34 0-40 0,-34 0-9 0,0 0 1 16,0 0 2-16,0 0-6 0,0 0-3 0,0 0-3 16,0 10 7-16,-34-1-56 0</inkml:trace>
  <inkml:trace contextRef="#ctx0" brushRef="#br0" timeOffset="8941.25">14023 3256 23 0,'-17'18'27'0,"17"-18"-6"0,0 0-4 0,0 0 6 0,0 0 10 0,17 0 11 0,-1-18-2 16,18 18-13-16,-34-19-3 0,33 19 8 0,0-19 5 15,0 10-2-15,-17-9-14 0,17-1-8 16,0 0-7-16,0-18-6 0,34 18 1 0,-34-8-1 15,16 8-2-15,17-18 3 0,-32 9-2 16,-1 9-1-16,16 1 0 0,-16-1 0 0,0 0 0 16,0 1 0-16,1 18-27 0,-1-19-25 15,-33 10-17-15,0 0-7 0,33-1 0 0,-33 10 7 16</inkml:trace>
  <inkml:trace contextRef="#ctx0" brushRef="#br0" timeOffset="10638.27">14536 3395 120 0,'0'19'26'0,"-34"-19"-14"0,34 0-8 0,-33 0-4 15,17 0 0-15,-1 0 0 0,17 0-15 16,-16 0-9-16,16 0 2 15,0 0 3-15,16 0-2 0,-16-19-33 0</inkml:trace>
  <inkml:trace contextRef="#ctx0" brushRef="#br0" timeOffset="10888.34">14536 3311 8 0,'0'0'5'0,"0"0"-3"0,-34 0-2 16,34 0-2-16,0 0 0 15,0 0-5-15</inkml:trace>
  <inkml:trace contextRef="#ctx0" brushRef="#br0" timeOffset="13138.29">4349 9692 14 0,'0'0'15'0,"0"0"1"0,0 0 1 0,0 0-2 15,0 0-3-15,0 0 2 0,0 0-1 16,0 0 0-16,0 0 1 0,0 0 1 0,0 0-5 16,0 0-1-16,0 0 0 0,0 0-2 15,0 0-5-15,0 0 1 0,0 0-2 0,0 0-4 16,0 0 4 31,0 0-17-47,0 0-11 0,0 0-9 15,0 0-2-15,0 0-35 0</inkml:trace>
  <inkml:trace contextRef="#ctx0" brushRef="#br0" timeOffset="13619.11">4746 10883 29 0,'0'0'10'0,"0"0"-4"0,0 0-3 0,0 0 2 0,0-9 0 15,0 9 1-15,0-10 0 0,0 10-3 0,0 0 0 16,0-9-3-16,0 9 1 0,0-9-1 16,0 9 2-16,0-9-2 0,0-1 0 15,0 1 0-15,0 9 0 16,0 0 0-1,0 0 1-15,0 0 0 0,0-19-1 32,0 19-2 15,0 0-1-32,0 0-2-15,0 0-4 0,0 0-4 16,0 0-4-16</inkml:trace>
  <inkml:trace contextRef="#ctx0" brushRef="#br0" timeOffset="15110.42">4895 10827 5 0,'0'0'3'0,"0"0"-1"16,0 0 0-16,0 0-1 16,0 0 0-1</inkml:trace>
  <inkml:trace contextRef="#ctx0" brushRef="#br0" timeOffset="15267.88">4895 10827 15 0,'0'10'0'32,"0"-10"-2"-17,0 0 0-15,0 0-1 16,0 0 2-16,0 0-1 0,0 0 1 16,0 0 0-16,0 0 0 15,0 0 0 1</inkml:trace>
  <inkml:trace contextRef="#ctx0" brushRef="#br0" timeOffset="16699.79">7656 16594 34 0,'0'0'30'0,"0"-9"-3"16,0 9-7-16,0 0-3 0,0 0 0 0,-16 0-2 15,16-9 2-15,0 9 3 0,0 0 4 16,0 0 5-16,0 0-3 0,0-10-5 0,0 10-4 16,0 0 3-16,0 0 0 0,0 0-7 0,0 0 2 15,0 0 12-15,0 0-2 0,0 0 4 16,0 0 5-16,0 0-1 0,0 0 2 0,0 0 7 15,0 0-2-15,0 0 2 0,0 0 3 0,0 0-6 16,0 0-1-16,0 0 2 0,0 0 1 0,0 10-4 16,0-10-9-16,16 0-1 0,-16 9 1 15,0-9-3-15,0 9 4 0,0-9 24 0,33 0 7 16,-33 10 9-16,0-10-12 0,0 0 1 0,0 0 2 16,0 0 10-16,0 0 6 0,34 0 0 15,-34-10-20-15,0 1-29 0,0 0-10 0,33-1-7 16,-33 1-4-16,0 0-1 0,33-19-4 15,-33 0-1-15,0 9 3 0,33 1-3 0,-33-10 2 16,16 9-6-16,1 1-4 0,-17 8-46 0,16 1-55 16,-16 0-23-16,0-1-29 0,0 1-30 0,0 9-23 15,0 0-15-15,0 0 5 0,0 0 32 0</inkml:trace>
  <inkml:trace contextRef="#ctx0" brushRef="#br0" timeOffset="17466.02">7723 15748 63 0,'0'0'59'0,"0"0"-5"0,0 0-4 0,0 0-7 15,0 0-4-15,0 0 5 0,0 0 5 16,0-9 1-16,0 9-2 0,0 0-17 0,0 0-15 15,0 0-6-15,0 0-4 0,0 9-4 16,0-9 14-16,0 9 14 0,0-9-1 0,0 9 3 16,0-9-11-16,33 10 3 0,-33-10 1 0,0 9 4 15,0 0 1-15,0 1-14 0,0-10 6 16,0 0 6-16,0 9 9 0,33-9-1 0,-33 0 3 16,0 9 13-16,0-9 17 0,0 0 14 0,0-9 3 15,0 9-9-15,33 0-29 0,-33-9-19 16,0-1-17-16,0-8-4 0,16-1-7 0,1 1 4 15,-1-1-5-15,-16 0-4 0,33 1 2 0,-33-10 4 16,33 9 3-16,-33 1-8 0,0-1 3 16,0 10-2-16,0-10 2 0,0 10-6 0,34 0-41 15,-34 9-39-15,0-10-20 0,0 10-22 0,0 0-20 16,0-9-15-16,0 9-2 0,0 0 2 16,0 0 18-16,0 0 23 0</inkml:trace>
  <inkml:trace contextRef="#ctx0" brushRef="#br0" timeOffset="17900.23">7689 15041 109 0,'0'9'43'0,"0"1"-18"15,0-1-10-15,0-9 7 0,0 9 14 0,0 0 18 16,0 1 21-16,0 8 10 0,0-18-11 0,0 10-22 15,0-1-15-15,0 0-5 0,0-9 29 0,34 10 23 16,-34-10 11-16,0 0 5 0,0 0-3 16,33 0-27-16,-33 0-17 0,0-10-30 0,33 1-11 15,-33 0 3-15,33-1-9 0,-33-18-6 16,16 10 4-16,1-1-2 0,-1 1-4 0,-16-1 3 16,33 0-1-16,-33 1-4 0,0 9 7 0,33-10-3 15,-33 10-4-15,0-10-4 0,0 10-45 0,0-1-34 16,0 1-21-16,0 9-22 0,0 0-22 0,0-9-12 15,0 9 0-15,0 0 19 0,0 0 27 16</inkml:trace>
  <inkml:trace contextRef="#ctx0" brushRef="#br0" timeOffset="18548.66">7607 15599 24 0,'0'0'15'0,"0"0"-8"0,0 0-4 0,0 0-1 0,0 0-8 16,0 0-8-16</inkml:trace>
  <inkml:trace contextRef="#ctx0" brushRef="#br0" timeOffset="26224.69">23846 14632 43 0,'0'0'22'0,"0"0"-7"0,0-19-1 0,0 19 1 16,-17 0 5-16,17 0 3 0,0 0 0 15,0 0-9-15,0 0-4 0,0 0-7 0,0 0 0 16,0 0 6-16,0 0 8 0,0 19 4 16,17-19 1-16,-17 9 1 0,0 0-3 15,0 1 1-15,0 8 1 0,0 1 6 0,0-10 5 16,0 10-5-16,0-10-10 0,0 10-5 15,0-10 2-15,0 0-8 0,0 10-2 0,0-10-1 16,0 0-4-16,0 1 0 0,0-1 0 16,0 0 4-16,0 1-8 15,0-10-6-15,0 0-14 0,0 0-16 16,0 0-12-16,16-10-9 0,-16 10-13 16,0-9 1-16,0 0 6 0,0 9-39 0</inkml:trace>
  <inkml:trace contextRef="#ctx0" brushRef="#br0" timeOffset="26891.05">23796 14613 6 0,'-17'0'12'0,"17"0"8"16,0-9-3-16,0 9-2 0,-16 0 4 0,16 0 1 15,0 0-1-15,0 0-2 0,0 0-3 0,0 0-1 16,0 0-2-16,0 0 2 0,0 0-5 15,0 0-1-15,0 0 2 0,0 0 14 0,0 0 1 16,0 0 4-16,16 0-5 0,-16 0 4 16,17 0 1-16,-17 0 3 0,16 0 1 0,1-10-6 15,-17 10-9-15,17 0-2 0,-1 0 1 16,17-9-3-16,-16 9 12 0,-1-9-5 0,17 9-2 16,0-9-5-16,-16 9 0 0,16-10-4 0,0 1-4 15,17 9 2-15,-17-9-3 0,0-1 2 16,0 10-3-16,17-9 0 0,-1 9 4 0,-16-9-3 15,17 9 2-15,-1 0 0 0,1-19-2 16,0 19 1-16,-1-9-5 0,1 9 3 0,16-9-5 16,-16 9 3-16,-1-10 3 0,17 1-4 0,-16 0 0 15,16 9 3-15,-16-10-2 0,-1 1 0 16,1 9-1-16,0-9 2 0,-1 9-2 0,1-10 0 16,-17 10 0-16,33-9 1 0,-49 9-1 0,32-9 4 15,-16 9-6-15,0 0 2 0,17 0 3 0,-34 0-2 16,18-19-4-16,-1 19 4 0,0-9 1 15,0 9-2-15,0 0 0 0,0 0 1 0,-17-9 2 16,17 9-3-16,-16 0 0 0,0 0 0 16,16-10 1-16,-17 10 3 0,1 0-2 0,-1 0 2 15,1 0-4-15,-17 0 2 0,33-9-2 16,-33 9 1-16,0 0 3 0,0 0 3 0,16 0 1 16,-16 0-5-16,0 0 2 0,17 0 0 0,-17 0-2 15,0 0-2-15,0 0 1 0,16 0 0 16,-16 0 0-16,0 0 2 15,0 0 2-15,17 9-1 0,-17-9 3 0,0 0-2 16,0 10-1-16,17-1 3 0,-17-9 2 0,0 9-1 16,0 10-2-16,0-19 3 0,0 9 2 0,0 0-9 15,0 10 6-15,0-10-6 0,0 10-1 16,0-10 1-16,0 10 0 0,-17 9-3 0,17-19 3 16,0 10-6-16,-17-1 3 0,17 1-3 15,-16-1 6-15,16 1-17 0,-17 0-35 0,1-10-23 16,16 0-30-16,0 10-16 0,0-10-12 15,0-9 7-15,-33 9 20 0,33-9-57 0</inkml:trace>
  <inkml:trace contextRef="#ctx0" brushRef="#br0" timeOffset="28622.57">23746 0 8 0,'0'0'22'0,"0"0"3"0,0 0-3 16,0 0 3-16,0 0-2 0,0 0 0 0,0 0 1 15,0 0 0-15,0 0 0 0,0 0-1 16,0 0 3-16,0 0 3 0,0 0 2 15,0 0 5-15,0 0 3 0,0 0 0 16,-16 0 2-16,16 0 11 0,0 0 1 0,0 0-5 16,0 0-1-16,0 0-3 0,0 0-3 15,0 0-3-15,0 0-5 0,0 0-13 16,0 0 4-16,0 0 30 0,0 0 9 0,0 0 3 16,0 0 215-16,0 0 102 0,0 0-178 15,0 0-102-15,0 0-95 0,16 0-8 16,-16 9 0-1,17 29 0-15,-17-1 0 16,0-9 0-16,0 9 0 0,0 0 0 16,0 0 0-16,0-9 0 0,16-9 0 0,-16 18 0 15,0-18 0-15,0-1 0 0,0 10-36 16,17-9-100-16,-17-19-18 0,0 18-34 0,0-18-28 16,0 19 8-16,0-19 10 0,0 0 3 15,0 0 4-15,0 0 12 0,0 0 33 0</inkml:trace>
  <inkml:trace contextRef="#ctx0" brushRef="#br0" timeOffset="29671.62">25003 2325 84 0,'0'0'53'0,"-16"0"-8"15,16 0 2-15,-17-18 17 0,17 18 19 0,0 0 18 16,0 0 14-16,0-19-15 0,0 19-6 15,0 0-8-15,0 0 14 0,-33 0-5 0,33 0-4 16,0 0-20-16,0 0-28 0,0 0-19 16,0 0-13-16,0 0 4 0,0 0 52 0,33 0 36 15,-33 19 18-15,0-1 3 0,0-18-24 0,0 19-10 16,0 0-18-16,0-19-24 0,0 18-48 16,0-8 0-16,17 8 0 0,-17 1 0 0,0-1 0 15,0-18 0-15,0 19 0 0,0-19 0 16,0 19 0-16,0-19 0 0,0 9 0 0,0 0 0 15,0 0 0-15,0-9-86 0,0 19-113 0,0-19-46 16,0 0-48-16,0 0-31 0,-17-19 21 16,17 19 50-16</inkml:trace>
  <inkml:trace contextRef="#ctx0" brushRef="#br0" timeOffset="30104.91">24689 2205 68 0,'-17'18'51'0,"-16"-18"-19"0,17 19-6 15,-1-19-2-15,1 18 16 0,16-8 18 0,-17 8 7 16,1 1-12-16,16-1-9 0,-17 20 10 16,17-20 22-16,0 10 10 0,0-9-24 0,17 18-19 15,-17-18-7-15,16-1-1 0,-16 10 10 16,17-9 7-16,-1-1 4 0,1 1-11 0,-1-1-2 15,17 1-6-15,-16 9-4 0,16-28 0 0,0 19-8 16,0-1-7-16,0-18 14 0,0 0 15 16,0 19 27-16,17-19 38 0,-17-19 1 0,0 19-24 15,0 0-7-15,0-18-24 0,0 18-16 16,17-19 21-16,-17 0 32 0,-16 1-95 0,16 8 0 16,-17-8 0-16,17-1 0 0,-16-18 0 0,-1 9 0 15,1 10 0-15,16-20 0 0,-33 1 0 16,0 9 0-16,0-9 0 0,0 18 0 0,0-18 0 15,0 9 0-15,0-9 0 0,0 19 0 0,-33-1 0 16,16-18 0-16,1 27 0 0,-17-8 0 16,16-1 0-16,-16 19 0 0,0-18 0 0,0 18 0 15,-33-19 0-15,33 19 0 0,-17 0 0 16,17 0 0-16,0 0 0 0,-17 19 0 0,17-19-148 16,0 18-138-16,17-18-18 0,-17 19 5 0,16-1 17 15,17-18 35-15,0 28 41 0</inkml:trace>
  <inkml:trace contextRef="#ctx0" brushRef="#br0" timeOffset="30688.17">23482 3897 9 0,'0'0'20'0,"0"0"4"0,0 0-2 0,0 0-3 0,0 0-3 15,0 0-5-15,0 0-4 0,0 0-2 16,0 0-3-16,0 0 1 0,0 0-12 31,0 0-14-31,0 0-8 0,0 0-40 0</inkml:trace>
  <inkml:trace contextRef="#ctx0" brushRef="#br0" timeOffset="34585.01">25665 7107 33 0,'0'-19'33'0,"16"19"-3"15,-16 0-3-15,0 0-1 0,0 0 3 16,0-19 4-16,0 19 1 0,0 0-2 0,0-9-9 16,0 9-6-16,0 0-8 0,0 0-3 0,0 0 16 15,0 9 21-15,0-9 2 0,17 0 3 0,-17 19-6 16,0-19 1-16,0 0-11 0,16 19 1 16,-16-19 4-16,0 0 4 0,17 18-7 0,-17-18 3 15,0 19-8-15,0-19-11 0,16 9 2 0,-16 0-4 16,0-9 4-16,0 10 4 0,0-1 28 15,17 0 7-15,-17-9 0 0,0 19-6 0,0-19 9 16,0 0 12-16,33 0 22 0,-33 0 9 16,0 0 8-16,0 0-17 0,0-19-28 0,16 10-24 15,1 0-24-15,-1-1-8 0,1-8-7 0,0-1-5 16,-1 1 3-16,1-1-3 0,-1-9-3 0,1 9 6 16,-1 1 5-16,1-1-7 0,16 1-1 15,-33-1 0-15,16 19 2 0,-16-28-9 0,17 19 8 16,-17 9 1-16,0-9-4 0,16 9 2 15,-16-10-15-15,0 10-58 0,0 0-24 0,17 10-12 16,-17-10 13-16,0 0-11 0,0 9-9 16,17 0 12-16,-17 0-12 0,0 10 3 0,0-19-5 15,16 19 1-15,-16-1 4 0,0-18 5 0,0 19 13 16,17-10 8-16,-17 10 10 0,0-1 10 16,0 1-42-16</inkml:trace>
  <inkml:trace contextRef="#ctx0" brushRef="#br0" timeOffset="35467.17">25896 8037 126 0,'0'0'122'0,"0"0"-24"0,0 0-42 16,0 0-22-16,0 0-19 0,0 0 2 15,0 0 23-15,0 18 18 0,0-18-6 0,0 0-9 16,0 0-12-16,0 0 0 0,0 0-6 0,17 19 15 16,-17-19 8-16,0 0-3 0,0 19-14 15,16-19-4-15,-16 0-10 0,17 9 12 0,-17 0 24 16,16-9 9-16,-16 9 8 0,17 1 7 0,-17-10-4 16,33 0-5-16,-33 9 7 0,0-9 0 0,0-9 12 15,16 9 0-15,-16-10-16 0,17 1-24 16,-1 0-11-16,1 0-18 0,0-10-15 0,16 0 6 15,-17 1-11-15,1-1 2 0,16 10 0 0,0-10 2 16,-33 10-4-16,16 0-4 0,1 9 8 16,-1-19-24-16,-16 19-56 0,0 0-30 0,17 0-23 15,-17 0-14-15,0 19-15 0,0-19-13 16,0 9-7-16,-17 0 4 0,17 10 10 0,0 9 19 0,-16-10 21 16,16 1 22-16,0 0 23 0</inkml:trace>
  <inkml:trace contextRef="#ctx0" brushRef="#br0" timeOffset="35999.91">25698 8855 109 0,'0'0'124'0,"0"0"-1"0,0-9-35 15,0 9-24-15,-17 0 1 0,17 0 7 0,0-9 14 16,0 9-1-16,0 0-3 0,0 0-22 0,0 0-12 16,0 9 6-16,17-9 9 0,-17 0-4 15,0 9 1-15,0 1-7 0,16 8-13 0,-16-18-18 16,17 0-10-16,-1 19 1 0,-16-19 14 0,17 0 28 16,16 0 23-16,-33 18 16 0,0-18-3 0,16 0-19 15,1 0-15-15,-1-18-22 0,-16 18-12 0,34-19-4 16,-18 19-5-16,1-28-3 0,-1 10-6 15,1-1 2-15,16 0-7 0,0 1 0 0,-33-19 0 16,33 18 0-16,-17-9 0 0,1 10 3 0,16-1 1 16,-16-18-6-16,-1 27 0 0,1-8-3 15,-17 9-1-15,16-1-18 0,-16 1-54 0,17 9-27 16,-17-9-18-16,0 9-27 0,0 0-16 16,0 9-15-16,33-9 1 0,-33 0-2 0,0 9 10 0,0-9 13 15,0 10 20-15,-33-1 24 0,33 0 25 16</inkml:trace>
  <inkml:trace contextRef="#ctx0" brushRef="#br0" timeOffset="38298.11">23680 15478 8 0,'0'0'4'16,"0"0"3"-16,0 0 2 0,0 0 0 0,0 0-2 15,0 0-3-15,0 0 0 0,0 0-1 0,0 0-1 16,0 0 1-16,0 0-1 0,0 0 2 16,0 0 0-16,0 0-1 0,0 0-2 0,0 0 1 15,0 0-1-15,0 0 0 0,0 0 3 16,0 0-1-16,-33 0-1 0,33 0 0 15,0-18-2-15,0 18 2 16,0 0 1-16,0 0 3 0,0 0-2 16,0 0-2-16,0-10 1 0,0 10-2 0,0 0 0 15,0-9-1 17,0 9 2-32,0 0-4 31,0-9 2-31,0 9-2 31,0 0-11-31,0 0-4 16,0-10-4-16,0 10-2 0</inkml:trace>
  <inkml:trace contextRef="#ctx0" brushRef="#br0" timeOffset="40396.24">23614 15413 5 0,'0'0'17'0,"0"0"1"0,0 9-5 0,0-9-3 15,0 0-1-15,0 0-1 0,0 0 0 0,0 0-2 16,0 0 0-16,0 0 4 0,0 0 2 16,0 0 1-16,0 0-2 0,17 0-4 15,-17 0-2-15,0-9 4 0,0 9 1 0,0 0-3 16,16 0-3-16,-16 0 2 0,0 0 6 0,0 0-3 16,0 0 1-16,33 0-5 0,-33 0-2 15,0 0 5-15,0 0 8 0,0 9 4 0,17-9-9 16,-17 0-7-16,0 0 0 0,16 0-1 15,-16 0-2-15,17 0-1 0,-17 0 8 0,16 0 22 16,-16 0 4-16,17 0-9 0,-1 0-13 0,-16 0-5 16,17 0-4-16,-1 0 2 0,1 0-5 15,0 0 2-15,-1 0 1 0,17 0-6 16,-33 0 7-16,17 0-4 0,-1-9 2 16,1 9-2-16,-1 0 0 0,1 0 1 0,-1-9-1 15,1 9 0-15,-1 0 0 0,18 0 0 0,-18 0 0 16,17 0 0-16,-33-10 0 0,17 10 4 15,-1 0-3-15,1 0-4 0,-1 0 3 0,1 0 0 16,-1 0 2-16,1 0-2 0,-1 0 0 0,1-9 0 16,0 9 2-16,-1 0-5 0,17 0 3 15,-33 0 1-15,17 0-1 0,-1 0 0 16,1 0 0-16,-1 0 0 0,1 0 0 16,-1 0 0-16,1 0 0 0,-1 0 2 15,1 0-2-15,16 0-2 0,-33 0 2 0,33 0-2 16,-33 0 2-16,17 0 2 0,-1 0-2 0,1 0 0 15,-1 0 1-15,1-9-1 0,-1 9-3 16,1 0 3-16,-1 0 3 0,1 0-2 16,16 0-3-16,-33 0 3 0,0 0-1 0,33 0 3 15,-33 0-3-15,17 0-3 0,-1 0 3 16,1 0 2 0,-1 0-2-16,1 0 0 0,-17 0-2 15,16 0 3-15,1 0-3 0,-1-9 2 16,1 9 2-16,16 0-2 0,-33 0 1 15,33 0-1-15,-33-10 0 0,0 10 2 0,17 0-2 16,-17 0-4-16,16 0 2 0,1 0 2 16,-1 0 0-16,-16 0 2 0,17 0-1 15,-1 0-1-15,1 0 1 0,-1 0-1 16,1 0-3-16,16 0 5 16,-33 0-2-16,33 0 0 15,-33 0 0-15,0 0-2 16,17 0 2-16,-17 0-2 15,16 0 4-15,1 0 0 16,-17 0-4-16,16 0 5 0,-16 0-5 16,17 0 2-16,-17 0 1 15,16 0-1-15,-16 0-3 16,17 0 6-16,-1 0-3 0,1 0-3 0,16 0 3 16,-33 0 3-16,0 0-3 0,0 0-3 15,33 0 4-15,-33 0-3 0,0 0 4 0,17 0 0 16,-17 0 0-16,16 0-2 0,-16 0-3 15,17 0 3-15,-17 0 2 0,16 0-4 16,-16 0 0-16,0 0 6 0,17 0-6 16,-17 0 0-16,0 0 4 0,16 0-2 15,-16 0-2-15,0 0 2 0,17 0 0 0,-1 0 1 16,-16 0 1-16,17 0-4 16,16 0 4-16,-33 0-4 0,16 0 2 15,-16 0 3-15,17 0-3 0,-17 0-2 16,17 0 0-16,-1 0 4 0,1 0-2 15,-1 0 1-15,1 0-1 16,-17 0 2 0,16 0-5-1,-16 0 1-15,0 0 4 0,0 0-1 0,17 0 0 16,-17 0-3 0,0 0 4-16,16 0-2 0,-16 0-2 0,17 0 4 15,16 0-1 1,-33 0-3-16,0 0 2 0,0 0 1 0,16 0-1 15,-16 0-2-15,17 0 2 16,-17 0-2-16,16 0 4 16,-16 0 1-16,17 0-3 0,-17 0-4 15,17 0 7-15,-17 0-5 16,16 0 2-16,-16 0 0 0,0 0 2 0,17 0-2 16,-1 0 0-16,-16 0-3 0,17 0 4 15,-17 0-3-15,0 0 6 0,16 0-3 16,-16 0-3-16,17 0 2 0,16 0 0 15,-33 0 2-15,0 0-5 0,0 0 3 16,16 0 2-16,1 0-2 16,-1 0-2-16,1 0 2 15,0 0 3 1,-1 0-3-16,1 0 0 0,-1 0 0 16,1 0 0-16,-1 0 0 15,1 0 0-15,16 0 0 0,-33 0-3 16,16 0 6-16,1 0-3 0,-1 0-3 0,1 0 6 15,0 0-3-15,-1 0 0 0,1 0 0 16,-17 0 1-16,16 0-1 0,1 0 0 0,-1 0 0 16,1 0 0-1,-17 0-3-15,0 0 5 0,33 0-5 16,-33 0 4-16,0 0 1 16,0 0-2-16,0-18 0 15,16 18 0-15,-16 0-3 16,17 0 3-1,-17 0 2-15,0 0-1 0,16 0-1 16,1 0 0-16,-1 0 0 16,-16 0-2-1,17 0 2-15,0 0 0 16,-17 0 2 0,16 0-2-16,-16 0 1 15,0 0-3 1,17 0 2-16,-1 0 0 31,-16 0-3-31,0 0 6 0,0 0-5 16,17 0 2-1,-17 18 0-15,0-18 2 0,0 0-4 16,0 0 6-16,33 0-6 0,-33 0 3 31,0 0-3-31,0 0 2 16,0 0 3-16,0 0-5 0,0 0 5 0,0 0-5 15,0 0 4 1,0 0-4-16,0 0 4 0,16 0-2 16,-16 0 2-1,0 0-4-15,0 0 3 16,0 0 0 0,0 0 1-16,0 0-4 0,0 0-2 31,0 0 6-16,17 0-2 1,-17 0 2 15,0 0-4-15,0 0 0 0,0 0 3-16,0 0 1 0,0 0-6 0,0 0 6 15,0 0-15 1,0 0-21-16,0 0-18 0,0 0-13 15,0-18-4-15,0 18 0 0,0 0 5 0</inkml:trace>
  <inkml:trace contextRef="#ctx0" brushRef="#br0" timeOffset="43460.37">25185 14780 6 0,'0'0'12'0,"0"0"5"15,0-9-4-15,0 9-3 0,0 0-3 16,0 0-1-16,0 0-1 0,0-9 2 0,0 9 2 15,0 0 0-15,0 0-1 0,0-9-1 16,0 9 1-16,0 0 0 0,0 0 3 0,0 0 4 16,0-19-1-16,0 19-3 0,0 0-1 15,0 0 0-15,0 0 1 0,0 0-2 0,0 0-1 16,0 0-3-16,0 0-2 0,0 0-1 0,0 0-4 16,0 0 4-16,0 19 5 0,0-19 15 15,0 0-3-15,0 9-3 0,0-9-7 0,0 9 0 16,0 0-3-16,0-9 2 0,0 10 7 0,0-1 1 15,0-9 2-15,0 9-6 0,0 1-3 16,0-10-4-16,17 9 5 0,-17-9 23 0,0 0 8 16,0 9 5-16,0-9-7 0,0 0-3 15,16 0 5-15,-16 0 11 0,0 0 15 0,0 0-3 16,17 0-8-16,-17-9-16 0,16 0-14 16,-16 9-9-16,17-10-10 0,-17 1-3 0,16-10-4 15,1 10 8-15,-17 0-8 0,16 0 0 16,1-10 0-16,-17 0 1 0,33 10 3 0,-33-10 2 0,0 10-2 15,0 0-4-15,33 0-3 0,-33-1 1 16,0 1 7-16,0 0-7 0,0 9-1 16,0 0 0-16,0 0-38 0,0 0-27 0,0 0-33 15,0 0 0-15,0 0 8 0,0 0-1 16,17 0 2-16,-17 0 8 0,0 0 1 0,16 0 7 0,-16 9 5 16</inkml:trace>
  <inkml:trace contextRef="#ctx0" brushRef="#br0" timeOffset="47323.05">23697 14827 7 0,'0'0'10'0,"0"0"5"0,0-9 0 0,0 9-2 0,0 0 0 16,0 0-1-16,0 0-1 0,0 0-5 16,0 0 1-16,0 0 0 0,0 0-1 15,0-10 0-15,0 10-2 0,0 0 0 0,0 0-2 16,0 0 0-16,-17-9-1 0,17 9 0 0,0 0 1 15,0 0 1-15,0 0 2 0,0 0 0 16,0 0 2-16,0 0-3 0,-33 0 1 0,33 0-2 16,0 0-1-16,-16-9 0 0,16 9 0 0,-17 0 1 15,17 0-1-15,-16 0 0 16,16 0 3-16,-17 0-1 0,17 0 0 16,-17 0-4-16,17 0 3 0,0 0 2 15,0 0-3-15,0-10 0 0,-16 10-2 16,16 0 1-16,0 0 0 0,0 0 1 15,-17 0-2-15,17 0 2 0,0 0 0 16,0 0 2-16,0 0 5 16,0 0-2-16,0 0 2 0,0 0-2 0,0 0-1 15,0 0-2-15,0 0-6 32,0 10 2-32,0-10 4 0,0 9-4 15,0-9-2-15,0 9 4 0,0-9-4 0,0 10 4 16,0-1-2-16,0 0-3 0,0 1 7 0,0-1-4 15,17 10 0-15,-17-19 0 0,0 9 0 16,0 0 0-16,0 0 3 0,0 1-1 0,0 8 3 16,0-8 22-16,0-1-1 0,0 0-12 15,0 1-7-15,0 17-2 0,0-27-3 0,0 10 0 16,16-1 0-16,-16 10 2 0,0-10-3 0,0 10-1 16,0-10 0-16,0 9 6 0,0-8-1 15,0 8 0-15,17-8 0 0,-17 8 1 16,0-8 3-16,0 8-5 0,0-9 0 0,17 10-2 15,-17-10-2-15,0 19 1 0,0-28 4 0,0 10-3 16,0 8-2-16,0-9 0 0,16 1 0 16,-16 8 0-16,0-8 3 0,0-1-5 0,0 0 2 15,0 1 0-15,0 8 1 0,0-18-1 0,0 10-2 16,0 8 2-16,0-9 4 0,0 1-4 16,0-1 1-16,0 0-1 0,0 1 2 15,0-1-4-15,0 0 2 0,17-9 0 16,-17 10 0-16,0 8 0 0,0-18-2 0,0 0 4 15,0 9-2-15,0 1 0 16,0-10 2-16,0 9-4 0,0-9 3 16,0 0-3-16,0 0 3 15,0 9 2-15,0-9-5 0,0 0 0 16,0 0 5-16,0 0-2 0,0 0-3 16,0 0 4-1,0 0-1 1,0 0 0-16,0 0 3 0,0 0-6 15,0 0 9-15,0 0-5 0,0-9 0 32,0 9 0-32,0 0-1 0,0 0 1 0,0 0 1 31,0-9-3-31,0 9-2 16,0-10 2 15,0 10 2-31,0 10-4 15,0-10 4 1,0 0 0-16,0 0-6 0,0 0 2 16,0 0-17-16,0 0-23 0,0 0-13 15,0 0-7-15,0 0-3 0,0 0 1 0,0 0 5 16</inkml:trace>
  <inkml:trace contextRef="#ctx0" brushRef="#br0" timeOffset="48655.78">27169 15320 7 0,'0'0'8'0,"0"0"10"0,0 0-2 0,0 0 0 16,0 0-1-16,0 0-2 0,0 0 2 15,0 0-1-15,0 0-1 0,0 0-3 0,0 0 1 16,0 0-2-16,0-9-1 0,0 9-2 0,0 0 1 16,0 0 2-16,0 9-1 0,0-9-1 15,0 0 2-15,0 0-1 0,0 0-6 0,0 0 1 16,0 0-2-16,0 0 0 0,0 0 1 15,0-9 0-15,0 9 1 0,0 0-1 0,0 0 0 16,0 0-5-16,0 0 4 16,0 0-3 15,0-10 2-15,0 10-3-16,0 0-2 15,0 0-5-15,0 0-2 0,0-9-2 0,0 9-3 16,0 0-1-16,0 0 1 0,0-9-3 15,0 9 1-15,0 0 0 0,0 0 0 0,17-10-1 16,-17 10 2-16,0 0-10 0</inkml:trace>
  <inkml:trace contextRef="#ctx0" brushRef="#br0" timeOffset="51220.36">28939 14808 19 0,'0'-9'24'0,"0"9"3"0,0-9 1 15,0 9 2-15,-17 0 2 0,17 0 3 0,0 0 1 16,0-10-7-16,0 10-8 0,0 0-6 16,0 0-4-16,0 0-4 0,0 0 22 0,0 10 19 15,0-10 10-15,0 9-11 0,0 0-14 0,17 1-7 16,-17-1 7-16,0 0-3 0,0 1 5 16,0-1-9-16,0 10-9 0,16-19-6 15,-16 9-3-15,0 0 3 0,0 0 15 0,33-9 26 16,-33 10-12-16,0-1-10 0,0-9-8 15,0 9-9-15,0-9 11 0,0 10 30 0,0-10 29 0,0 0 13 16,17 0 13-16,-17 0 16 0,0 0 14 16,0 0 15-16,0 0-9 0,16 0-34 0,-16-10-30 15,0 10-64-15,17-9-17 0,-17 0 0 16,17-1 0-16,-1-8 0 0,1 9 0 0,-17 9 0 16,16-28 0-16,1 9 0 0,-1 0 0 0,-16 1 0 15,17-1 0-15,-1 1 0 0,17 18 0 16,-33-28 0-16,17 9 0 0,-17 10 0 0,16-10 0 15,1 10 0-15,-17 0 0 0,17-1 0 16,-1 1 0-16,1 9 0 16,-17 0-17-1,16 0-165-15,-16 0-9 0,17 9-9 0,-17 1-14 16,16-1-3-16,-16 0-4 0,17 0 8 0,-17 10 15 16,16 0 34-16</inkml:trace>
  <inkml:trace contextRef="#ctx0" brushRef="#br0" timeOffset="52385.77">29369 15580 32 0,'0'0'33'0,"0"0"-4"15,0 0-9-15,0-9-3 0,0 9-1 0,0 0 5 16,0 0-3-16,0 0-7 0,0 0-4 0,0 0-3 15,0 0-3-15,0 0 0 0,0 0 0 16,0 0-3 15,0 0-4-31,16 0-4 16,-16 0 1-16,0 0-1 0,0 0 0 0,0 0 0 16,0 0-1-16,0 0-1 0,0 0 0 15,0 0 1-15,0 0-1 0,0 0-2 16,0 0 0-16,0 0-1 0,0 0-1 0,-16 0 2 0</inkml:trace>
  <inkml:trace contextRef="#ctx0" brushRef="#br0" timeOffset="54034.74">28592 15478 1 0,'0'0'0'16</inkml:trace>
  <inkml:trace contextRef="#ctx0" brushRef="#br0" timeOffset="59081">23961 14529 9 0,'0'0'4'0,"-16"0"0"16,16 0 2-16,0 0 3 0,0-9 1 0,0 9-1 16,0 0 1-16,0 0-1 0,0-9 1 15,16 9-1-15,-16 0-2 0,0 0 1 0,0 0 3 16,0 0-2-16,0 0 0 0,0 0 0 0,0 0-2 16,0 0 3-16,0 0 1 0,0 0 3 15,0 0 2-15,0 0 4 0,0 0 3 16,0 0-2-16,0 0 2 0,0 0-3 0,0 0 5 15,0 0-1-15,0 0 0 0,0 0-11 16,0 0-6-16,-16 0-2 0,16 0-4 16,-17 0 1-16,1 0-4 0,-1 0 4 15,17 9-2-15,-33-9 3 16,17 0-3-16,-18 0 3 0,18 9-3 0,-1-9 2 16,1 0 0-16,-1 0-2 0,1 0 2 0,-1 10-2 15,1-10 1-15,-1 0 1 0,17 0 0 16,-33 0-2-16,33 0 2 0,-16 0-1 15,16 0 1-15,-17 0-2 0,17 0 2 16,-16 0-2-16,16 0-2 0,-17 0 4 16,17 9-2-1,0 0-2-15,0-9 0 16,-17 10 4-16,17-1-2 0,0 0 0 16,0 0 0-16,-16 1 0 0,16-1 0 15,0 10 0-15,0-19 0 0,0 9 0 16,0 10 0-16,0-10 2 0,0 9-2 0,0-8 2 15,0-1-2-15,0 10 3 0,0-10 1 0,0 10 7 16,0-1 12-16,0 1 0 0,0-10-4 16,0 10-8-16,0-1-4 0,0 1-3 15,0 0-6-15,0-10 2 0,0 9 4 0,0 1-6 16,0-10 4-16,0 10 0 0,0 0-2 0,0 8 0 16,0-17 2-16,0-1-1 0,0 10-1 15,0-1 0-15,0 1-2 0,0-1 5 0,0 10-3 16,0-18 2-16,0 8 1 0,0 1-5 15,0-1 7-15,0 1-9 0,0 0 8 0,0-1-2 16,0-8 1-16,0 8-3 0,0-9-3 0,0 10 3 16,0 0 2-16,0-10 2 0,0 0-3 15,0 19 0-15,0-28-1 0,0 19 0 16,0-10 0-16,0 10-3 0,0-10 3 0,0 0 0 0,0 10 0 16,0-10 0-16,0 1 0 0,0 8 2 15,0-18-4-15,0 9 0 0,0 1 8 16,16 8-6-16,-16-8 0 0,0-10-2 0,0 9 3 15,0 0-1-15,17 1 0 0,-17-1 1 0,0 0-3 16,0-9 5-16,0 9-6 0,0-9 5 16,0 10 0-16,0-10-1 0,0 9-1 15,0 0 2-15,0-9-4 0,0 10-1 16,0-10 7-16,0 9-3 0,0-9 1 16,0 0-1-16,0 0-4 0,0 9 3 15,17-9 0 1,-17 0-2-16,0 0 4 0,0 0-4 15,0 0 5 1,0 0-5-16,0 0 5 0,0 0-5 16,0 0 8-16,0 0 6 15,0 0-7-15,0 0-3 16,0 0 1-16,0-9-1 0,16 9-2 0,-16 0 2 16,0-9-2-16,17 9 0 0,-1 0 0 15,-16-10 0-15,33 10-2 0,-33 0 4 16,17 0-2-16,-1-9 2 0,1 9-2 0,-1 0 0 15,17 0 4-15,-16-9-6 0,16 9 2 0,0 0 0 16,0-10 0-16,-16 10-3 0,16 0 3 16,0-9 0-16,0 9 0 0,0-9 2 0,0 9-1 15,0-9-1-15,0 9-2 0,17-10 5 16,-17 10-7-16,0-9 2 0,0 9 3 0,0-9-1 16,0 9 1-16,0-10-1 0,0 10-2 0,-16-9 2 15,16 9 0-15,0-9 0 0,0 9 5 16,-16 0-8-16,16-10 3 0,0 10 0 0,0 0 2 15,0-9-2-15,0 9 0 0,0 0 0 16,0 0 0-16,0 0-2 0,0-18 4 0,17 18-2 16,-17 0 2-16,0-10-6 0,0 10 6 0,0 0-2 15,0-9 0-15,0 9 0 0,17 0 0 16,-17-9 0-16,-16 9 0 0,16 0 0 0,-17-10 0 16,17 10 0-16,0 0 2 0,-16 0-5 15,16 0 3-15,0 0 4 0,-16-9-6 0,-1 9 2 16,1 0 0-16,16 0 3 0,-17 0-3 0,17-9 0 15,-16 9 3-15,16 0-6 0,0 0 1 16,-16 0 2-16,16 0-2 0,0-10 2 0,-17 10 0 16,17 0 4-16,17 0-4 0,-50 0-4 15,33 0 4-15,0 0-3 0,-16-9 3 16,16 9 2-16,0 0-4 0,-17 0 3 0,34 0 1 16,-50 0-2-16,16 0 0 0,17 0-4 0,-16 0 6 15,0 0-2-15,-1 0 2 0,1 0-4 16,-1 0 4-16,1-9-5 0,16 9 3 0,0 0 5 15,-33 0-10-15,16 0 9 0,1 0-4 0,16 0 0 16,-16 0 0-16,-1 0 3 0,17 0-3 16,0 0 0-16,-16 0 0 0,16 0 0 0,0 0 19 15,0 0 25-15,17 0-17 0,-17 0-3 0,0 0-9 16,16 0-9-16,-16 0 0 0,17 0 0 0,0 0-1 16,-17 0-1-16,16 0-1 0,-16 0-1 15,17 0 3-15,-17 0-5 0,17 9 1 16,-1-9 2-16,1 0-3 0,-17 0 0 0,17 0 0 15,16 0 7-15,-33 0-7 0,16 0 3 16,1 0-1-16,0 0-2 0,-1 0 0 0,-16 0 3 16,17 9 2-16,-1-9-4 0,-15 0-1 0,15 0 7 15,-16 0-5-15,17 0 2 0,-17 0-3 16,17 0-1-16,-17 10 0 0,16-10 1 0,-16 0-1 16,0 0 0-16,17 0 5 0,-17 0-3 15,0 0 0-15,17 0 3 0,-17 0-5 0,0 0 1 16,16 0 1-16,-32 0 11 0,16 0 28 0,0 0 12 15,0 0 1-15,0 0-26 0,-16 0-10 16,32 0-8-16,-32 0-5 0,0 0-1 0,16 0-4 16,0 0 0-16,-17 0 5 0,17 0-5 0,-16 0 2 15,32 0-2-15,-32 0-3 0,0 0 10 16,-1 0-10-16,17 0 3 0,-16 0 3 0,16 0-1 16,-17 0 2-16,17 0-2 0,0 0 0 15,-16 0-5-15,-1 0 6 0,18 0 0 0,-18 0-5 16,17 0 0-16,-16 0 2 0,-1 0-2 0,17 0 2 15,0 0 4-15,-16 0 0 0,-1 0-4 16,18 0 7-16,-18 0-9 0,17 0 5 16,-16 0 0-16,16 0-3 0,-17 0 8 0,17 0 9 15,-16 0 14-15,-1 0 6 0,18 0-8 0,-18 0-6 16,17 0-12-16,-16 9-4 0,16-9-2 16,-17 0-2-16,17 0 0 0,-16 0 9 0,-1 0 6 15,17 0 10-15,1 9 5 0,-1-9-3 0,0 0-9 16,0 0-1-16,0 10-6 0,0-10-2 15,0 0-3-15,0 9 0 0,0-9 8 0,0 0-14 16,17 9 5-16,-17-9 0 0,0 10-8 16,0-10 5-16,17 0-4 0,-17 0 5 0,0 18-6 15,0-18 0-15,0 0 5 0,0 0-7 0,0 0 5 16,17 0-5-16,-17 0 2 0,0 0 5 16,0 0-9-16,0 0 9 0,0 0-5 0,-16 0-4 15,16 0 2-15,-17 0 4 0,17 0 2 16,-16 0-4-16,-1-18 0 0,1 18 5 0,-1 0-10 15,1-10 8-15,-1 1-3 0,-16 9-2 0,17-9 2 16,0 9 6-16,-17-10-6 0,16 1 0 16,1 9-3-16,-17-9 3 0,16 9 1 0,-16-10-1 15,17 10 2-15,-17-9-7 0,16 9 9 16,-16-9-4-16,0 9 1 0,17 0-1 16,-17-9-2-16,16 9 0 0,-16-10 7 0,0 10-9 15,17 0 7-15,-1-18-8 0,-16 8 5 16,17 10 1-16,-1-9 3 0,1 0-4 15,-17 9-2-15,17-10 0 0,-1 10 5 16,-16-9-10-16,17 9 12 0,-1 0-5 16,-16-9-4-16,17 9 4 0,-17-10-2 0,16 1 4 15,-16 9 2-15,17-9-2 0,-1 0-2 16,-16-1 0-16,0 10-2 0,17 0 0 16,-1-18-2-16,-16 8 9 15,17 10-2-15,-17-9-3 0,0 0 0 0,16 9-3 16,-16-10 6-16,17 10-3 0,-17 0-4 15,0-9 2-15,17 9 2 0,-17 0 2 0,0-9 0 16,16 9 1-16,-16 0-1 0,0-9-6 16,0 9 7-16,0-10-8 15,0 10 10-15,17-9-9 0,-17 9 8 16,0-9-3-16,0 9 2 0,0 0-1 16,0-10-4-16,0 10 3 0,0 0-1 15,0 0 4-15,0 0-7 0,0-18 1 0,0 8-2 16,0 10 6-16,0-9 0 0,0 9 6 15,0-9-10-15,-17 0-4 0,17-1 8 0,0 10 2 16,0-9-9-16,0 0 5 0,0-1 6 0,0 1-6 16,0 0 5-16,0-1-9 0,-16 10 8 0,16-18-9 15,0 9 2-15,0-1 5 0,0 1-4 16,0 0 5-16,0-1-6 0,-17 1 5 0,17 9 1 16,0-9-6-16,0-1 3 0,0 1-2 15,0 0 2-15,0 0 0 0,0 9 4 0,0-19 0 16,0 10-4-16,-17-1 3 0,17 1-6 0,0 0 3 15,0-1 0-15,0 1-4 0,0 0 9 16,0-1-5-16,-16 1-2 0,16 0-1 0,0 0 1 16,0 9 2-16,0-19-2 0,0 10 2 15,0-1 9-15,0 1-17 0,0 9 6 0,0-9 6 16,-17-1-7-16,17 1 8 16,0 9-10-16,0-9 9 15,0 9-2-15,0 0-8 0,0 0 3 16,0 0 6-16,0 0 2 0,0 0-8 15,0 0-2-15,0 0 8 16,0 0 1 0,0 0-2-16,0 0-6 0,0 0-2 15,0 0 3-15,0 0 8 0,0 0-7 0,0 0 6 16,0 0-2-16,0 0 2 0,-16 0-4 16,-1 0-8-16,17 0 11 15,0 0 3-15,-16 0-9 0,-1 0 3 16,1 0 0-16,-1 0-7 0,17-9 12 15,-16 9-9-15,-1 0 7 0,1 0-3 0,-1 0 1 16,0 0 1-16,1-10-4 0,-1 10 2 16,-16 0 3-16,17 0-6 0,-1 0 3 0,-16-9-7 15,17 9 13-15,-17 0-3 0,-1 0-7 16,1-9 6-16,17 9-8 0,-17 0 12 0,0 0-9 16,0 0 5-16,0 0-2 0,0 0-2 15,-1 0 0-15,1 0 2 0,-16-19 6 0,16 19-9 16,0 0 6-16,0 0-9 0,-1 0 6 15,-15 0 0-15,16-9-5 0,-17 9 11 0,17 0-11 16,-17 0 9-16,17-10-4 0,-16 10 2 16,16 0-2-16,-17 0 3 0,17-9-8 0,0 9 5 15,-17 0-3-15,17 0 4 0,-16 0-1 0,16-9 4 16,0 9 0-16,-17 0-7 0,17 0 0 0,16 0 3 16,-49 0-2-16,33-9 2 0,0 9 0 15,-17 0 0-15,17 0 4 0,-16 0-7 0,-1 0 3 16,1-10-5-16,-1 10 8 0,33 0 0 15,-49 0-6-15,17 0 0 0,-1 0 3 0,0 0-2 16,17 0 8-16,-16 0-6 0,16 0 5 0,-17 0-11 16,17-9 6-16,-17 9-2 0,17 0 5 15,0 0-3-15,-16-9 3 0,16 9-3 0,-1 0-2 16,1 0-2-16,-16 0 4 0,16 0 2 16,0-10-1-16,-17 10-5 0,33 0 9 0,-32 0-7 15,-1 0 2-15,17 0 0 0,0 0 1 16,-16 0-1-16,15 0 0 0,1 0 0 0,-16 0-6 0,16 0 4 15,0 0 2-15,0 0 0 0,-1 0-9 16,18 0 2-16,-17 0 1 0,0 0 4 0,0 0 2 16,0 0 1-16,0 0-5 0,16 0 2 15,-16 0 2-15,0 0 3 0,16 0-6 16,-16 0 6-16,17 0-8 0,-17 0 5 0,0 0 0 16,16 10 0-16,-16-10 0 0,16 0 0 0,-16 0 0 15,17 0 0-15,-17 9-2 0,16-9-3 0,1 0 6 16,-17 0 7-16,16 0-8 0,1 0-6 15,-1 9 9-15,0-9-2 0,1 0-5 0,-1 0 4 16,1 0 0-16,-1 0 0 0,1 0 0 16,-1 0 0-16,1 0-6 0,16 0-1 15,-33 10 12-15,16-10-8 0,1 0 3 0,16 0 2 16,-17 0-2-16,0 9-4 0,1-9-1 16,-1 0 2-16,17 0 5 15,-16 0-2-15,-1 0-2 16,17 0-2-16,-16 0 4 0,16 0 3 0,0 0-6 15,-17 0 3-15,17 0 3 0,-16 0-6 16,16 0 5-16,0 0-4 0,0 0 5 16,0 0-2-16,0 0 1 0,0 0-4 0,-33 0 2 15,33 0 2-15,0 0-9 0,-17 0 7 0,17 0 2 16,-16 0-4-16,-1 0 0 16,1 0-1-16,-1 0-4 0,17 0-12 15,-17 0 11-15,1 0 3 0,-1-9-2 16,1 9-13-16,-1 0 11 0,1 0 0 0,-17-10-4 15,16 10-1-15,-16 0 8 0,17 0 3 0,-18-9-4 16,18 9-1-16,-17 0 8 0,16-9 0 16,1 9-3-16,-17 0 3 0,0 0-4 15,16-10 4-15,-16 10 0 0,17 0 1 0,-18 0-7 16,18-9 6-16,-1 9 3 0,1 0-3 0,-17 0 1 16,16 0 1-16,-16 0 1 0,17 0-8 15,-1 0 8-15,-16 0-5 0,16 0 0 0,-16 0 2 16,17 0 0-16,16 0 1 0,-50 9-1 0,34-9 0 15,-17 0 0-15,16 0 2 0,1 0 1 16,-18 0-8-16,18 0 1 0,-1 0 7 0,1 0-2 16,-17 0-5-16,0 10 7 0,16-10-3 15,1 0 0-15,-17 0-7 0,16 0 9 0,1 0 4 0,-1 0-6 16,0 0-3-16,1 0 3 0,-17 0 0 16,16 0 0-16,1 0 0 0,-1 9 3 0,1-9-3 15,-1 0-2-15,-16 0-1 0,17 9 6 16,-1-9-3-16,17 0 3 0,-33 0 0 0,33 0-7 15,-33 10 2-15,16-10-1 0,1 0 0 0,-1 0 3 16,1 0 7-16,-1 0-9 0,1 9 2 16,-1-9 0-16,1 0 0 0,-1 0 3 0,17 9-1 15,-33-9-7-15,33 0 5 0,-33 0 1 16,16 9 2-16,1-9-3 0,-17 0-2 0,16 0 2 16,-16 10 0-16,17-10 0 0,-1 0-2 15,-16 0 6-15,33 9-9 0,-50-9 9 0,34 0-2 16,-17 0-2-16,16 0 0 0,-16 0 0 0,17 0-2 15,-1 0 2-15,-16 19 5 0,33-19-8 16,-50 0 3-16,34 0 0 0,-1 0 0 0,1 0 0 16,-17 0-4-16,16 0 4 0,1 0 0 15,-1 0-4-15,17 0 6 0,-33 0-2 0,33 0-2 16,-33 0 4-16,16 0-2 0,1 0 3 0,-1 0-3 16,1 0-3-16,-1 0 9 0,1 0-6 0,-1 0 0 15,1 0-4-15,-1 0 7 0,17 0-5 16,-33 0 2-16,17 0 0 0,-1 0 0 0,0 0 2 15,1 0-2-15,-1 0 1 0,1 0-5 16,-1 0 6-16,1 0 0 0,-1 0 2 0,1 0-7 16,-1 0 3-16,17 0-3 0,-33 0 5 15,17 0-4-15,-1 0 2 0,0 0 0 0,1 0-3 16,16 0 6-16,-17 0-1 0,17 0 0 0,-16 0 0 16,16 0-4-16,-17 0 2 0,17 0 2 15,0-19 0-15,-16 19-2 0,-1 0 0 16,1 0-7-1,16 0 9-15,0 0-4 0,-17 0 4 0,17 0-5 16,0 0-2-16,0 0 8 0,-33 0-3 16,33 19 9-16,-16-19-14 0,16 0 3 15,-17 0 5-15,17 0-7 0,-17 0 4 0,17 0 1 16,-16 0-1-16,16 0 0 0,-17 0 0 16,17 0 3-16,-16 0-6 0,16 0-1 0,0 0 1 15,0 0 7-15,-17 0-3 0,17 0-4 0,0 0 6 16,-16 0 0-16,16 0-5 15,0 0 0-15,0 0-2 16,0 0-53-16,0 0-41 16,0 0-10-16,0 0 7 0,0 0 2 0,0 0-7 15,0 0-8-15,0 0-4 0,0 0 11 0,0 0 12 16,0 0 7-16,16 0 9 0,-16 0 10 16</inkml:trace>
  <inkml:trace contextRef="#ctx0" brushRef="#br0" timeOffset="60577.92">25962 15636 3 0,'0'0'4'0,"0"0"-2"16,0 0 0-16,0 0 1 0,-16 0-1 0,16 0 0 15,0 0 0-15,0 0-1 16,0 0 0-16,16 0-1 0,-16 0 1 15,0 0 5-15,0 0 1 16,0 0 1-16,0 0-1 0,0 0-3 0,0 0 0 16,0 0 0-16,0 0-1 0,0 0 0 15,0 0-1-15,0 0 1 0,0 0-1 0,0 0-1 16,0 0 1 0,0 0 2-16,0 0 6 15,0 0-4-15,0 10-2 0,0-10-1 0,0 0-1 16,0 9 1-16,0-9 1 0,0 0-1 15,0 9 1-15,17-9 0 0,-17 0-3 0,0 9 0 16,0-9 1 0,0 10 0-16,0-10 4 0,0 0 7 15,0 0-4-15,0 0-3 0,33 0-2 0,-33 9-1 16,0-9 1-16,0 0 10 0,0 0 6 16,0 0 3-16,0 0-4 0,0-9-4 0,0 9-4 15,0 0-4-15,0-10-1 0,0 1-3 16,16 0-1-16,-16 0-2 0,17-1 0 0,-17 1 1 15,16 0-1-15,1-1 0 0,-17 1 0 0,17-10 0 16,-1 10 0-16,-16-9 0 0,17 8 2 16,-1-8-2-16,-16 8-9 0,17 1-20 0,-1 0-12 15,-16-1-7-15,17 1-1 0,-17 9 2 16</inkml:trace>
  <inkml:trace contextRef="#ctx0" brushRef="#br0" timeOffset="61894.28">29270 15673 34 0,'0'0'52'0,"0"0"-20"0,-17 0-17 16,17 0-7-16,0-9-4 0,0 9-2 0,0-9-1 16,0 9 2-16,0 0 5 0,0 0 4 15,0 0 4-15,0-9 3 0,0 9 2 16,0 0 5-16,0 0 3 0,0 0-8 0,0 0-5 16,0 0-6-16,0 0-5 0,0 0-1 0,0 0-2 15,0 0 7-15,0 9 8 0,0-9 1 16,0 0 4-16,0 0-4 0,0 0 0 0,0 0-6 15,0 0-1-15,0 0 8 0,0 0 10 16,0 9-5-16,0-9-2 0,0 9-8 0,17-9-1 16,-17 10-8-16,0-10-3 0,0 0 6 0,0 9 2 15,0-9 11-15,16 0 8 0,-16 9-11 16,0-9-3-16,0 0-4 0,0 10-7 0,17-10 0 16,-17 0 3-16,0 0 16 0,0 0 22 15,0 9 2-15,0-9-1 0,16 0-9 0,-16 0-14 16,0 0-10-16,17 0-5 0,-17-9-3 0,16-1 0 15,1 1-4 1,-1 0-3-16,17 9 2 0,-33-19 0 0,0 10 0 16,17 0 0-16,-1-1 2 0,1 1 1 15,0-10-1-15,-1 10-6 0,1-10 1 0,-1 10 6 16,1-9-3-16,-1 8-3 0,1 1-1 0,-17 0-30 16,16-1-33-16,17 1-9 0,-33 0-19 15,0-1 5-15,17 10 6 0,-17-9 3 0,16 9 7 16,-16 0 5-16,17 0 3 0,-17 0 0 15,16-18 7-15,-16 18 11 0</inkml:trace>
  <inkml:trace contextRef="#ctx0" brushRef="#br0" timeOffset="63259.25">29501 15673 38 0,'0'0'31'15,"0"0"-6"-15,0 0-8 0,0 0-7 16,0 0 3-16,0 0 2 0,-16 0-4 0,16 0 0 16,0 0-6-16,0 0-2 0,0 0-2 15,0 0 1-15,0-9-2 0,0 9-3 16,0 0 1 0,0 0-1-16,0 0-6 15,0 0-6-15,0 0-1 0,0 0-2 0,0 0 0 16,0 0 0-16,16 0 0 0,-16 0-1 0,0 0 2 15</inkml:trace>
  <inkml:trace contextRef="#ctx0" brushRef="#br0" timeOffset="64008.75">29451 15683 1 0,'0'0'1'0,"0"9"-2"0,0-9 2 0,0 0 0 16,0 0 0-1,0 0 0 1,0 0 0-16,0 0-2 0,0 0 2 16,0 0-2-1,-16 0 2-15,16 0-2 32,0 0 2-32,0 0-2 15,0 9 1-15,0-9 1 0,-17 0-2 0,17 0 2 16,0 0-2-1,0 0 2-15,0 0-2 16,0 10 1-16,0-10 1 0,0 0-2 0,0 0 2 16,0 0-2-16,0 0 2 0,0 0-2 15,0 0 2 1,0 0-2-16,0 0 2 0,0 0-2 16,-33 0 1-16,33 0 1 0,0 9-2 15,0-9 2 1,0 0-2-16,0 0-1 15,0 0 0-15</inkml:trace>
  <inkml:trace contextRef="#ctx0" brushRef="#br0" timeOffset="66106.88">23482 14650 8 0,'0'0'10'0,"0"0"5"15,0 0-2-15,0 0-2 0,0 0-1 16,0 0-1-16,0 0 2 0,0 0-1 0,0 0 2 15,0 0 0-15,0 0 1 0,0 0 3 16,0 0-1-16,0 0 0 0,0 0 2 0,0 0 4 16,0 0-1-16,0 0-2 0,0 0-5 0,0 0 1 15,0 0 8-15,0 0 6 0,-17-9-2 16,17 9-7-16,0 0-8 0,0 0-1 0,0-9-1 16,0 9-1-16,0 0-1 0,0 0 0 15,0 0 2-15,0 0 3 0,0-19-1 16,0 19 2-16,-33-9 3 0,33 9-5 0,-16-10-5 0,16 10-1 15,-17-9 2-15,17 0-6 0,-16 9-1 16,-1-9 2-16,0-1 0 0,1 10 2 16,-1-9-4-16,1 0 0 0,-1-1-2 0,17 1 5 0,-33 0-5 15,0 9 0-15,0 0 4 0,0-19-2 16,0 10 1-16,0 0-1 0,16 9 0 0,-16-10 0 16,-16 10 0-16,16-9 2 0,0 9-2 15,-1 0 0-15,18 0 1 0,-1 0-1 16,-16 0-2-16,0 0 2 0,17 0 0 0,-1 0 0 15,1 9-3-15,-1-9 3 0,1 10 0 0,-1-1 3 16,0 0-5-16,17 10 2 0,-16-19-2 16,-1 9 2-16,17 0 4 0,-33 10-4 0,33-10 0 15,0 10-2-15,-33-10-1 0,17 10 6 16,-1-10-3-16,17 10 0 0,-16-10 2 0,-1 10-5 16,17-10 3-16,-16 0 0 0,16 0 0 0,-17 1 2 15,17-1-4-15,-16 0 4 0,16 1-4 16,-17-1 2-16,17 10 0 0,0-19 0 15,-17 0 0-15,17 0-2 16,0 9 4-16,0-9-5 0,0 0 6 0,0 0 0 16,0 0-2-16,0 0-5 0,0 0 2 15,0 0-9 1,0 0-24-16,0 0-16 0,0-9-10 16,0 9-4-16,0 0 1 0,0 0 1 0,0-19 5 15,17 19 6-15</inkml:trace>
  <inkml:trace contextRef="#ctx0" brushRef="#br0" timeOffset="66741.22">22490 14474 17 0,'0'-10'17'16,"0"10"-2"-16,-17 0-3 0,17 0-1 0,0 0 3 0,0 0-1 15,0 0-2-15,-16 0-2 0,16 0 0 16,0 0-1-16,0 0 1 0,0 0-3 0,0 0-1 15,0 0-3-15,-17 0-1 0,17 0 0 16,0 10 5-16,0-10 6 0,0 9-1 0,0-9-3 16,0 9 2-16,0 10 2 0,-17-19 3 0,17 9-2 15,0 10 1-15,0-10 10 0,0 0-3 16,0 1 4-16,0 8-6 0,0-9-8 0,0 10 5 16,-33 0 6-16,33-10 14 0,0 10-5 15,0-10-9-15,0 9-8 0,-33 1-3 0,33-10-7 16,-16 10 0-16,16 0 0 0,0-10-1 0,-17 0 1 15,17 0-1-15,0 10 2 0,-16-10-2 16,16 1-1-16,0-10 5 0,0 9-2 16,0 0 3-16,-17-9-3 0,17 10-1 0,0-10 1 15,0 0-1-15,0 0-2 0,0 0 13 0,0 0 17 16,0 0 5-16,0 0-3 0,0 9-13 0,0-9 2 16,0 0 3-16,0 0 4 0,0 0 8 15,17-9 1-15,-17 9-7 0,0 0-11 0,16 0-10 16,-16-10 0-16,17 10-2 0,-1 0-6 15,17-9 0-15,0 9-3 0,-33 0-4 0,17-9 7 16,16 9-1-16,-16-10-2 0,16 10-3 16,-17 0 3-16,17 0 2 0,0 0 2 0,0 0-8 15,-33 0 6-15,33 0-2 0,-16 0 2 0,0 0-1 16,-1 0-1-16,1 0-8 0,-1 0-32 16,1 10-46-16,-17-10-14 0,16 9-5 0,-16-9 2 15,0 9 0-15,0 1 4 0,0-1 5 16,0 10 11-16,0-19 12 0</inkml:trace>
  <inkml:trace contextRef="#ctx0" brushRef="#br0" timeOffset="68206.95">21266 15357 13 0,'0'0'15'0,"0"0"4"0,0 0-1 0,0 0-6 0,0 0-3 16,0 0-4-16,0 0 0 0,0-18 0 15,0 18-3-15,0 0 0 0,0 0 3 16,0 0 1-16,0 0-1 0,0 0-1 0,0 0 0 15,0 0-1-15,0 0-1 0,0 0 2 0,0 0 1 16,16 0 6-16,-16 0 0 0,0 0-2 0,33 0-6 16,-33 0 2-16,0 0-1 0,0 0 1 15,0 0 4-15,0 18 6 0,34-18-5 16,-34 0-4-16,0 0-3 0,16 0 0 0,1 0 1 16,-17 0 17-16,16 0 5 0,1 0-5 15,-1 0-10-15,1 0-5 0,-1 0-2 16,1 0-2-16,-1 0 1 0,17 0-3 0,1 0 2 15,-34 0-2-15,33 0 2 0,0 0 1 16,0 0-3-16,-17 0 0 0,50 0 0 0,-32 0 2 16,-18 0-2-16,17 0 0 0,0 0 0 0,17 0 0 15,-1 0 0-15,-16 0 0 0,17 0 0 16,-17 0 2-16,17 0-2 0,-1-18-3 0,-16 18 5 16,17 0 0-16,-17 0-4 0,17-10 2 15,-1 10 0-15,-16 0 0 0,-16-9 0 0,16 9 0 16,0-9 0-16,0 9 0 0,0-10 0 0,0 10-2 15,0 0 4-15,-16-9-1 0,16 9-1 16,-16 0 0-16,-1 0-4 0,17 0 5 16,-16 0-1-16,-1 0-3 0,17 0 5 0,-33 0-2 15,33 0 3-15,-33 0-2 0,17 0-1 0,-1 0 0 16,1 0 0-16,-17 0-3 0,17 0 3 16,-17 9-2-16,16-9 2 0,-16 0 2 15,17 10-2-15,-17-10 1 16,0 0-3-1,0 0 3-15,16 0 1 0,-16 0-1 32,0 0-9-17,0 0-19-15,0 0-7 0,0 0-8 0,-16-10-2 16,16 10 1-16,0 0 2 0,0 0 0 16,0-9-24-16</inkml:trace>
  <inkml:trace contextRef="#ctx0" brushRef="#br0" timeOffset="72784.28">18339 7330 31 0,'0'0'18'0,"-33"0"-7"0,33 0 5 0,-17 0 7 0,17 0 2 16,0 0-8-16,-16 0-7 0,16 0-4 15,0 0-3-15,0 0 1 0,0 0 4 0,0 18 14 16,0-18 2-16,0 0-1 0,0 19-9 16,0-19-4-16,0 9 12 0,0 1 17 0,0-1-11 15,16 0-6-15,-16 1 1 0,0 8 7 16,17-18 3-16,-17 0 0 0,0 19 6 0,33-19 24 16,-33 0 18-16,0 18 4 0,0-18 3 0,0 0 11 15,33 0 25-15,-33 0 29 0,0-18-13 16,33 18-24-16,-33 0-27 0,17-19-20 0,16 1-8 15,-17-1 2-15,17-9-2 0,17 9-9 16,-17 1-14-16,0-19-13 0,-16 9-15 0,32 9-1 16,-16 0 2-16,17 1-8 0,-17-19-3 0,-33 18-2 15,33 10 0-15,-16-10 2 0,-1 19 5 16,-16 0-4-16,17-18-7 0,-17 18 10 0,16 0-21 16,-16 0-32-16,0 0-13 0,0 18 0 15,0-18-11-15,0 0-6 0,0 19-25 0,0-10-20 16,0 10-27-16,0-10-8 0,0 19-10 0,-16-10 2 15,16 1 6-15,0 0 10 0,0-1 23 16,0 10 22-16,-17 9 25 0,17-18 20 16</inkml:trace>
  <inkml:trace contextRef="#ctx0" brushRef="#br0" timeOffset="74083.23">20389 7246 10 0,'0'-19'24'16,"-16"19"1"-16,16 0-6 0,0-18-8 0,0 18-3 16,0 0-4-16,0 0 3 0,0 0 10 15,0 0-2-15,16 0 0 0,-16 18 44 0,0-18 6 16,0 0-26-16,17 19-18 0,-17-19-11 15,0 9 33-15,17 1 38 0,-17-1 11 0,0 0-23 16,16 1-29-16,-16-1-19 0,0 19-10 0,0-28-2 16,17 18 65-16,-17-18 35 0,0 19-17 15,0-19-34-15,0 0-24 0,33 0-4 0,-33 0 41 16,0 9 49-16,0-9 17 0,0-9-23 16,33 9-41-16,-33 0-33 0,0-19-22 0,16 19-7 15,17-18-4-15,-16-1-3 0,16 10-2 0,-17-10-2 16,18 1-2-16,-1-1 3 0,-33 0 4 0,33 1-4 15,-17 18 3-15,1-28-7 0,-1 19 5 16,1-1-2-16,-17-8-2 0,16 18-9 16,-16 0-47-16,17-19-35 0,-17 19-24 0,0 0-21 0,16 0-17 15,-16 0-8-15,34 0-8 0,-34 0-3 16,0 0 6-16,0 0 20 0,33 0 148 16</inkml:trace>
  <inkml:trace contextRef="#ctx0" brushRef="#br0" timeOffset="75482.2">24226 7330 26 0,'-17'0'31'0,"17"0"-6"0,-16-19-4 15,16 19-6-15,0-9 0 0,0 9 14 0,-17-9 5 16,17-1-1-16,0 10-2 0,0-9-3 16,0 9-3-16,0 0 2 0,0 0 0 0,0 0-5 15,0 0-9-15,0 0-6 0,0 0 19 16,0 0 19-16,0 0-14 0,17 9-12 0,-17-9 7 15,0 10 9-15,0-10-13 0,16 9-10 16,-16 0 1-16,0 10-4 0,17-19-3 0,-17 0 12 16,0 0 29-16,16 18 2 0,-16-18-16 0,0 0-7 15,17 0 7-15,-17 19 25 0,17-19-2 16,-17 0-12-16,16 0-13 0,17 0-11 0,-33 0-5 16,0-19-7-16,17 19-5 0,-1 0 3 0,1-18 4 15,-1 18-8-15,1-19-2 0,-1 10 6 16,1 9-8-16,-1-9 4 0,1-1-2 0,-17 1 0 15,33 0 0-15,-33-1-2 0,0 1 6 16,33 9-3-16,-33 0-4 0,0 0-2 0,0 0 6 16,0 0-3-16,0 0 4 0,0 0-8 0,0 9-31 15,0-9-36-15,0 10 3 0,17-10-10 16,-17 9-18-16,0 0-6 0,0 1-5 0,0-1 3 16,0 0 7-16,0 10 10 0,0-1 15 15,-17 1 11-15,17-10-36 0</inkml:trace>
  <inkml:trace contextRef="#ctx0" brushRef="#br0" timeOffset="76881.03">24143 8139 25 0,'0'0'29'0,"-16"-9"-12"0,-1 9-7 15,17 0-4-15,0-10 12 0,0 10 24 0,0 0 21 16,-33-9-3-16,33 9-20 0,0 0-19 15,0 0-10-15,0 0-5 0,0 0-3 0,0 0 3 16,0 0 26-16,0 9 2 0,0-9-1 16,0 0-4-16,0 10-5 0,0-1 3 0,0 10 10 15,0-19 1-15,0 18-1 0,0-18 1 0,33 19-9 16,-33-19-6-16,0 18 3 0,0-8 3 0,0-10 3 16,0 9-1-16,0 0 9 0,17 1 23 15,-17-10 0-15,16 0 8 0,-16 0-2 0,17 0-22 16,-17 0-12-16,16 0-16 0,1-10-4 15,-17 1-4-15,16 0-11 0,1-1-2 0,-1 10 2 16,1-18 5-16,0 18-1 0,-1-19-4 0,17 1 0 16,-33 18 5-16,0-19-7 0,17 10-4 15,-17-1 9-15,16 1-3 0,-16 0 0 0,17 9-4 16,-17-9 0-16,0 9-33 0,16 0-45 0,-16 0-6 16,0 0 1-16,0 9-8 0,0-9-15 15,17 0-11-15,-17 9 1 0,16-9 4 0,-16 9 10 16,17 1 10-16,-17-1 13 0,16 10-56 15</inkml:trace>
  <inkml:trace contextRef="#ctx0" brushRef="#br0" timeOffset="80843.92">26706 6939 11 0,'17'0'11'0,"-1"0"1"0,1 9-5 0,16-9-3 15,-16 0-2-15,16 0 3 0,0 19 3 0,-17-19-2 16,1 0-1-16,16 0 0 0,-17 0 7 16,17 0 1-16,-16 19 2 0,16-19 2 0,-16 0 2 15,16 0 7-15,-33 0 5 0,16 0 4 0,1 0 11 16,-1 0 9-16,-16 0 7 0,0 0 8 15,17 0 9-15,-17 0 8 0,0 0-9 16,0 0-4-16,0 0-4 0,0-19 2 0,0 19-8 16,0 0-14-16,0 0-2 0,-17 0-13 0,17-19-9 15,0 10-10-15,-16 9 0 0,16-9-6 16,-17 9 9-16,17-9-1 0,-16 9-7 0,16-10-8 16,0 10 3-16,-33-9 3 0,33 9-4 15,-17 0-1-15,1 0 0 0,-1-19-6 0,0 19 7 16,1 0-5-16,-1-18 4 0,1 18 2 0,-1 0-3 15,-16 0-3-15,17 0-5 0,16-19 5 16,-50 19 2-16,17 0-2 0,0 0 0 0,0 0 3 16,0 0-6-16,0-19 6 0,0 19-2 15,0 0 1-15,-17 0-2 0,0 0-4 0,1 0 8 16,-1 0-4-16,17 0 1 0,-16 0-1 0,-18 0 0 16,18 0 0-16,-1 19-5 0,-16-19 5 15,16 0 0-15,-16 0 0 0,-16 0 0 0,15 19 0 16,1-19 0-16,-16 0 3 0,-1 18-3 0,17-18 2 15,-17 0-4-15,17 0 4 0,-33 19-2 16,16-19 0-16,0 0-2 0,1 0 4 0,-1 9-6 16,-16-9 4-16,16 10 0 0,-16-10 3 15,16 9-5-15,17-9 5 0,-50 0-3 0,50 9 5 16,-50-9-10-16,17 9 5 0,16-9-2 0,-16 0 4 16,17 0-4-16,-18 0 2 0,34 0-3 15,-33 0 3-15,16 0 0 0,-16 0 3 0,16 0-5 16,17 0 4-16,-33 0-2 0,16-9 1 15,1 9-1-15,-1 0-5 0,0-9 8 0,17 9-1 16,-17 0-2-16,17-9-2 0,-33 9 2 0,16-10 0 16,1 10 6-16,-1-9-6 0,33 9 0 15,-49 0 0-15,33 0-2 0,16 0 2 0,-49 0-2 16,33-19 4-16,17 19-5 0,-34 0 4 16,17 0 0-16,0-18-1 0,32 18-2 0,-48 0 3 15,16 0 2-15,33 0-5 0,-50 0-4 0,33-19 4 16,1 19 3-16,16 0 2 0,-34 0 1 15,1 0-2-15,17 0-2 0,16-19 0 0,-34 19 0 16,18 0-6-16,-1-9 6 0,1 9 3 16,-1 0-3-16,0 0-2 0,17-9-1 0,-16 9 6 15,16 0-3-15,-17 0 2 0,0 0 0 0,17-9-2 16,0 9-3-16,17 0 3 0,-50-10 4 16,33 10-8-16,-1 0 2 0,1-9 0 0,0 9 7 15,17 0-8-15,-17 0 8 0,-17 0-5 16,17 0 0-16,0 0-3 0,-17 0 4 0,34-19-1 15,-17 19 0-15,-17 0-2 0,17 0 2 0,0 0-2 16,-17 0 4-16,34 19-5 0,-17-19 4 16,-17 0-1-16,17 0-5 0,0 0 3 0,-17 0 3 15,34 0-1-15,-17 9 3 0,0 1-3 16,0-10-6-16,0 9 6 0,0-9-2 0,-1 9 4 16,18 0 5-16,-17 10-7 0,-17-19-3 15,17 19-1-15,-16-19 1 0,32 0 1 0,-16 18 6 16,0-18-2-16,-33 19-8 0,33-19 6 15,0 9 5-15,16 1-5 0,-49-1 1 0,33-9-9 16,0 9 5-16,0 0 3 0,0 10 1 0,16-19 1 16,-16 19-2-16,0-19-2 0,-17 0 2 15,17 18-3-15,0-18 6 0,17 0-3 16,-1 19-3-16,-16-19 0 0,0 0 5 0,33 0 0 16,-33 0 3-16,16 9-5 0,1-9-3 0,-1 0 1 15,17 0 6-15,-16 0-4 0,16 0-2 0,0 0-2 16,0 9 0-1,0-9 1-15,0 0 1 0,0 0-1 16,0 0 1-16,0 0 4 16,0 0-5-16,0 0-2 0,0 0 10 15,0 10-10 1,0-1 5-16,0 0 2 16,0 10-2-16,0-19 2 0,0 19-7 15,0-1 5-15,0-18 0 0,16 19 2 16,-16 9 1-16,0-10 0 0,0 19-1 0,0-18 0 15,0 0-5-15,0 18 10 0,0-9-5 16,17 9 0-16,-17 0 2 0,0 10-4 0,16-10 2 16,-16-9-1-16,0 28 7 0,17-19 0 0,-17 0-2 15,0 28 6-15,0-28 17 0,0 10 27 16,0 9-14-16,0-10-13 0,0 10-1 16,-17 0 12-16,17-10 24 0,0 10-5 0,0-9-20 15,-16 8-7-15,16 11-21 0,-17-11 4 0,17 10-2 16,0-18-4-16,-16 9 2 0,16 0-9 0,-17-1 10 15,17 11-3-15,-16-20-7 0,-1 10 5 16,17-10-6-16,0 10 7 0,0-9-8 0,-33 8 4 16,33 1 1-16,0-18-3 0,0 8 3 15,-33-9-10-15,33 10 12 0,0-10-6 0,0 0-1 16,-33 0 4-16,33 10-4 0,-17-29 0 0,17 10 6 16,-16-9-6-16,16 9 6 0,-17 0-11 15,17-10 5-15,0 1-5 0,-16-10 12 0,16 10-3 16,-17-10-4-16,17 1 2 0,0 8-1 0,-16-18 2 15,16 0-1-15,0 0 3 0,0 19-7 16,0-19 4-16,0 0 38 0,0 0 66 16,0 0-86-16,0-19-20 15,16 19 0-15,1-18 0 16,-1 8 0-16,1 1 0 0,16 0 0 16,0-10 0-16,0 19 0 0,-33-19 0 0,33 19 0 15,0-18 0-15,0 18 0 0,0-19 0 0,17 10 0 16,-17 0 0-16,0-1 0 0,0 10 0 0,0-9 0 15,0 9 0-15,17 0 0 0,16-9 0 16,-33 9 0-16,17 0 0 0,16 0 0 0,0 0 0 16,-16-10 0-16,16 10 0 0,0 0 0 15,17 0 0-15,-17 0 0 0,16 0 0 0,1 0 0 16,0 0 0-16,16 0 0 0,-16 0 0 0,16 0 0 16,0-9 0-16,0 9 0 0,1 0 0 15,-1 0 0-15,17 0 0 0,-17 0 0 0,17 0 0 16,-17 0 0-16,16 0 0 0,1 0 0 15,-17 0 0-15,17 0 0 0,17 0 0 0,-34 0 0 16,16 0 0-16,18-19 0 0,-17 19 0 0,-1 0 0 16,18 0 0-16,15-18 0 0,-48 18 0 0,48-19 0 15,-32 10 0-15,17 0 0 0,15-1 0 16,-32 1 0-16,16 0 0 0,17 9 0 0,-16-10 0 16,15 1 0-16,-32 9 0 0,16-18 0 15,17 18 0-15,-33 0 0 0,16-19 0 0,-16 19 0 16,16 0 0-16,-16-19 0 0,16 19 0 0,-16-9 0 15,0 9 0-15,0 0 0 0,-1-9 0 0,1 9 0 16,0 0 0-16,-17 0 0 0,17-10 0 16,-17 10 0-16,0 0 0 0,1 0 0 0,-1-9 0 15,0 9 0-15,-16 0 0 0,16-9 0 16,-33 9 0-16,17-9 0 0,-17 9 0 0,0-10 0 16,0 10 0-16,-16 0 0 0,16-18 0 0,-17 18 0 15,1 0 0-15,-17-19 0 0,17 19 0 16,-34-19 0-16,17 1 0 0,-16 9 0 0,-1 9 0 15,1-19 0-15,0 10 0 0,-1-1 0 0,-16 10 0 16,17-18 0-16,-17-1 0 0,0 19 0 16,16-19 0-16,-16 10 0 0,0 0 0 0,0 0 0 15,0-1 0-15,0 1 0 0,0 0 0 0,0-1 0 16,0 10 0-16,0-18 0 0,0 18 0 16,0-19 0-16,0 19 0 0,0-18 0 0,17 8 0 15,-17 1 0-15,0 0 0 0,0-10 0 0,0 10 0 16,33-1 0-16,-33 10 0 0,0-18 0 15,0-1 0-15,0 1 0 0,16-1 0 0,-16 0 0 16,0 1 0-16,17 9 0 0,-17-10 0 16,16-18 0-16,-16 9 0 0,17 9 0 0,-17 1 0 15,16-20 0-15,-16 11 0 0,0-1 0 0,17 0 0 16,-17-10 0-16,16 11 0 0,-16-11 0 0,17 20 0 16,-17-19 0-16,17-1 0 0,-17 10 0 15,0-9 0-15,0 19 0 0,16-20 0 0,-16 11 0 16,0-11 0-16,0 1 0 0,0 0 0 0,0 9 0 15,0-9 0-15,0-10 0 0,0 10 0 16,0 0 0-16,0-10 0 0,0 10 0 0,-16-19 0 16,16 19 0-16,0-9 0 0,0-1 0 0,0 10 0 15,0 0 0-15,-17-10 0 0,17 10 0 16,0 0 0-16,0 0 0 0,0 9 0 16,-17 9 0-16,17-18 0 0,0 9 0 0,0 0 0 15,-16 0 0-15,16 10 0 0,0-1 0 0,0 0 0 16,0 1 0-16,-17-1 0 0,17 10 0 0,0-10 0 15,0 19 0-15,0-18 0 16,0 18 0-16,0 0 0 31,0 18 0-31,0-18-145 0,0 19-86 16,0-19-16-16,0 9 2 0,0 0 7 16,0 1 15-16,17 8 13 0,-17 1 26 0,0-19 32 15</inkml:trace>
  <inkml:trace contextRef="#ctx0" brushRef="#br0" timeOffset="81343.34">27467 7572 24 0,'-16'0'31'15,"16"18"2"-15,0-18-1 0,-17 0 6 0,17 0 2 0,0 0 6 0,0 0 15 0,0 0 29 16,0 0 29-16,0 0 32 0,0 0 26 0,0 0 5 16,17 0-2-16,-1 0-16 0,34 0-29 15,-34 0-5-15,17-18-24 0,0 18-2 0,17-19-6 16,16 19-14-16,-16-19-62 0,-1 10-22 15,17-9 0-15,-16 8 0 0,16 1 0 0,-16 9 0 16,-1-19 0-16,-15 19 0 0,15 0 0 0,-32-18 0 16,16 18 0-16,-17 0 0 0,1 0 0 15,-1 0-6-15,1-19-231 0,-17 19-61 0,0 0-23 16,0-18 5-16,0 8 28 0,0 10 53 0,-17-9-103 16</inkml:trace>
  <inkml:trace contextRef="#ctx0" brushRef="#br0" timeOffset="81593.08">27897 7227 158 0,'0'0'85'0,"17"-18"-44"16,-17 18-17-16,0 0 17 0,16 0 40 0,1 0 24 16,-1 0 13-16,1 0 6 0,-1 0 14 0,17 18 12 15,-16-18 17-15,16 19-14 0,0-19-31 16,0 9-38-16,-16 10-15 0,16 0-7 15,-17-10 8-15,1 19-12 0,-17-10-15 0,16 1-11 0,-16 9-14 16,-16-9-1-16,16 18-7 0,-33-19 0 16,16 10-9-16,1 0 4 0,-17 0-7 0,-1 9 2 15,1-18-32-15,17 9-70 0,-17 9-52 16,16-18-67-16,-16-1-28 0,17 1-17 0,-1-10 10 16,1 10 29-16,-1-10 39 0,0 0 49 0</inkml:trace>
  <inkml:trace contextRef="#ctx0" brushRef="#br0" timeOffset="81976.8">28790 6846 154 0,'-17'-19'42'0,"17"10"-20"16,0 0 13-16,0 0 41 0,0-1 31 0,-33 10 9 16,33 0-32-16,0 0-40 0,0 0-21 0,0 0-6 15,0 10 55-15,0-1 28 0,0 0-12 16,0 19-11-16,0-9 14 0,0-1 6 15,0 1 9-15,0 9 9 0,0 9 4 0,33-18-10 16,-33 18-30-16,0-19-19 0,0 10-26 0,0 10-18 16,0-20-5-16,0 1-5 0,0-1-3 0,0 10 3 15,17-9 0-15,-17-1 3 0,0 10-4 16,0-9-38-16,-17 0-107 0,17-1-99 0,0 1-91 16,0-1-43-16,-33 1 29 0</inkml:trace>
  <inkml:trace contextRef="#ctx0" brushRef="#br0" timeOffset="82192.89">28575 7004 342 0,'0'0'115'0,"0"-18"-58"0,0-1-2 0,0 0 36 0,17 1 23 16,-17 9 5-16,16-10-39 0,1 19-43 15,16-19-19-15,-17 1-8 0,17 18-4 16,-16-19 0-16,32 19-6 0,-32-19 0 0,16 10-6 16,17 0-79-16,-17 9-80 0,0 0-45 0,16-9-7 15,-32 9-145-15</inkml:trace>
  <inkml:trace contextRef="#ctx0" brushRef="#br0" timeOffset="82942.02">29203 7246 197 0,'0'0'156'0,"0"-19"-54"0,17 19-13 0,-17-18 28 0,16 18 32 16,-16-19 13-16,0 1-2 0,17 8-43 0,-17 1-40 15,0 0-17-15,0-10-2 0,0 19-26 0,0-18-7 16,0-1-13-16,-17 19-3 0,17-19-3 15,-16 19 2-15,16-9-11 0,-17 9 3 0,-16 0-2 16,17 0 2-16,-1 9 0 0,1-9 0 16,-1 19-7-16,1 0 3 0,-1-19 2 0,1 18 6 15,16 1-6-15,0-19 2 0,0 9-5 16,0 10 5-16,0-10-3 0,16 0 5 0,1 10 2 16,-1-1-6-16,1-18-1 0,16 19 9 0,-17-19-10 15,17 9 2-15,0-9 2 0,1 0-8 16,-1 10-45-16,0-10-31 0,0-10-2 0,-17 10-1 15,17 0 10-15,-16-9 14 0,16 9 15 0,-16 0 19 16,-1-19 4-16,1 19 11 0,-1-18 7 16,-16 18 1-16,17-19 4 0,-17 10 0 0,16 0 3 15,-16-1-1-15,17 1-4 0,-17 9 1 16,0 0 0-16,0 0 4 0,16 0-1 16,-16 0-2-16,0 9-2 0,0 1 8 15,0-1-4-15,33 0 3 0,-33 10 6 0,0-19-3 16,0 0 9-16,0 18-7 0,0-18 0 15,0 0 0-15,0 0 4 0,0 0 17 0,0 19 19 16,0-19 19-16,0 0 6 0,0-19-16 16,0 19-29-16,17 0-12 0,-17 0-5 0,0-18 2 15,16 18-8-15,-16-19-5 0,0 10 7 16,17 0-3-16,-17-1 1 0,16 1-1 0,-16 0-4 16,17 9 0-16,-17 0 2 0,0 0-4 0,17-19-3 15,-17 19 7-15,0 0 0 0,16 0-2 16,-16 0-2-16,0 19 6 0,0-19-2 0,17 0 0 15,-17 0-4-15,0 0 8 0,16 0-5 0,-16 0-7 16,0 9 10-16,0-9-2 0,17 0-1 16,-17 0 10-16,0 0 40 0,0 0 18 0,0-9-21 15,0 9-13-15,16 0-22 0,-16 0 0 16,0-19-10-16,0 19-5 0,17-18 2 0,-17 18 2 16,16-19-2-16,-16 19 0 0,0-19 0 0,17 10-3 15,-17 9-2-15,16-9 3 0,-16 9 5 0,0 0 1 16,17 0-7-16,-17 0 0 0,16 9 1 15,1 0-2-15,-17 10 7 0,17-19-5 16,-17 19 0-16,16-19 2 0,1 18-2 0,-1-18-49 16,-16 19-60-16,17-19-40 0,-1 9-23 0,-16-9-26 15,17 0-7-15,-1 0 8 0,1 0 24 16,16 0 36-16</inkml:trace>
  <inkml:trace contextRef="#ctx0" brushRef="#br0" timeOffset="83342.31">30229 6902 34 0,'-17'-19'49'0,"17"19"12"0,-16-18-8 0,16-1-2 0,-17 19-6 16,17 0-13-16,0-19-16 0,0 19-8 15,-17 0-4-15,17 19 9 0,0-19 12 0,0 19 12 16,0-1 3-16,0 1-3 0,17 0 9 16,-17 8 12-16,0 11 0 0,17-20-1 0,-17 19-3 15,0 10-1-15,16-28-13 0,-16 18-18 0,0 0-10 16,0 9-2-16,17-27-5 0,-17 9 0 15,-17 0-1-15,17 0-2 0,0-10-2 16,0 1 5-16,-16 0 6 0,16-10 12 0,0-9 14 16,0 9 21-16,0-9 30 0,-17-9-17 0,17 9-18 15,0-9-22-15,0-10-7 0,0 19 6 16,0-19-10-16,17-18-3 0,-17 19-3 0,16-10-9 16,-16-10-3-16,17 20-2 0,-1-29 5 0,1 10 1 15,-1 19-1-15,1-20 5 0,-1 20-7 16,1-1 0-16,-1 10 1 0,1 9-1 0,-17-19-5 15,16 19 4-15,1 0-8 16,-17 0 12-16,0 19-6 0,0-19 9 0,0 9-5 16,0 0 4-16,0 1 5 0,-17-1-6 15,17 0 4-15,-16 10-11 0,-1-19 2 0,1 19-28 16,-1-19-62-16,1 18-65 0,-1-18-71 0,1 0-63 16,-1 0 0-16,1 0-160 0</inkml:trace>
  <inkml:trace contextRef="#ctx0" brushRef="#br0" timeOffset="83808.2">30411 6428 111 0,'0'9'66'0,"0"-9"-34"0,0 9-7 0,0 0 36 0,0 1 28 0,16 8 19 16,-16-18-5-16,0 19-24 0,17 0-25 0,-17-1 2 16,0 10 2-16,16 9-15 0,-16 0-6 0,17-18-5 15,-1 18-3-15,-16 10-9 0,17-10-11 16,-17-9-4-16,16 9 2 0,1 0-7 16,-17-9-3-16,16 9 6 0,-16 1-2 0,0-20 2 15,17 1-7-15,-17-10 14 0,0 0 25 0,0 1 40 16,0-1 63-16,0-9 54 0,0 9 38 15,0-9-29-15,0-9-71 0,0 9-118 0,0-9-12 16,0-10 0-16,0 10 0 0,16 9 0 16,-16-19 0-16,17 1 0 0,-17-1 0 0,17-9 0 15,-1 19 0-15,1-10 0 0,-1 10 0 16,1 9 0-16,-1-19 0 0,1 19 0 0,-1-18 0 16,1 18 0-16,-1 0 0 0,-16 18 0 15,17-18 0-15,-17 0 0 0,0 19 0 16,0-19 0-16,0 9 0 0,0 1 0 0,-17-1 0 15,17 0 0-15,-16 0 0 0,-1 10-19 0,1-19-125 16,-1 19-60-16,17-19-76 0,-16 0-38 16,-1 18-14-16,1-18 34 0,16-18-147 0</inkml:trace>
  <inkml:trace contextRef="#ctx0" brushRef="#br0" timeOffset="84091.27">30857 6781 60 0,'0'0'30'0,"-17"0"-11"0,17 0 3 0,0 0 20 16,0 9 23-16,0 1 9 0,17-1-4 0,-17 0 7 15,17 0 12-15,-17 10 10 0,16 0-5 16,1-19-9-16,-1 18-12 0,1-18-5 16,-1 0-4-16,1 19-4 0,-1-19-5 0,17 0-9 15,-16 0 7-15,-1 0 10 0,1 0 18 0,0 0 17 16,-17-19 0-16,16 19 16 0,-16 0-18 15,17 0-13-15,-17-18-34 0,0 18-8 16,0-19-22-16,0 19 1 0,0-19-13 0,-17 1-7 16,17 9 0-16,-16-10 0 0,-1 19-10 0,0-19 2 15,1 1-35-15,-1 18-47 0,-16-19-56 16,17 19-53-16,-17 0-56 0,16 0-25 0,1-18-7 16,-17 18 21-16,16 0 58 0</inkml:trace>
  <inkml:trace contextRef="#ctx0" brushRef="#br0" timeOffset="84441.21">31419 6660 98 0,'-16'0'66'0,"-1"0"-28"0,17 0-6 0,-16 0 14 16,-1 0 17-16,1 0 18 0,-1 9 1 0,1-9-27 15,16 10-25-15,-17-10-18 0,0 9-2 16,17 0-8-16,-16 1-2 0,16 8 5 0,0-18 6 16,0 19 4-16,0-19-6 0,0 0 1 0,0 18 6 15,0-18 5-15,16 0 9 0,-16 0 4 16,17 0-4-16,-17 0 2 0,0-18 2 0,17 18 8 16,-1 0 8-16,-16-19 4 0,0 19 3 15,17 0 0-15,-17-18-6 0,0 8-6 0,16 10-7 16,-16-9-14-16,0 9-12 0,0-9-8 0,0 9-7 15,0 0 6-15,17 0-7 0,-17 0 2 16,0 9-1-16,0-9 4 0,16 9-26 16,-16-9-55-16,17 10-39 0,-17-10-28 0,16 18-24 15,1-18-13-15,-1 0 3 0,1 0 27 16,16 0-70-16</inkml:trace>
  <inkml:trace contextRef="#ctx0" brushRef="#br0" timeOffset="84808.69">31634 6558 35 0,'0'-19'41'0,"-16"1"1"16,16-1-2-16,-17 0-1 0,17-9 14 0,-16 1 12 0,-1 17 2 16,1-27 3-16,-1 18 8 0,17-9 0 15,-17 10-6-15,17 9-14 0,-16-1-21 0,16 10-21 16,0-18-8-16,0 18-2 0,-17 18-6 16,17-18 4-16,0 10-4 0,0 8-2 0,0 1 0 15,0-1 10-15,17 20 15 0,-17-20 14 0,0 19-10 16,16-9-17-16,-16 10 1 0,17-20-11 15,0 1 6-15,-17-1-2 0,16 10 7 16,1-9 14-16,-17-1 6 0,16-18 10 0,1 19 21 16,-1-19 35-16,1 0 11 0,-1 9 5 15,1-9-14-15,-1-9-22 0,1 9-13 0,16 0-8 16,-16 0-4-16,-1-19-1 0,17 19-7 0,-16 0-7 16,-1-18 2-16,1 18-5 0,-1 0-16 15,1-19-8-15,-1 19 1 0,-16 0-5 0,17 0-1 16,-17 0-4-16,0 0 8 0,0 0-11 0,0 0 3 15,0 0-8-15,0 19-8 0,-17-19-25 16,1 0-66-16,16 18-99 0,-33-18-66 16,16 0-58-16,1 19-16 0,-17-19 46 0</inkml:trace>
  <inkml:trace contextRef="#ctx0" brushRef="#br0" timeOffset="84923.29">31585 6604 55 0,'16'-18'68'0,"-16"8"-25"16,17-8-24-16,-1 8-9 0,1 1-5 0,-1-9-4 0,1-1 1 0,-1 0-12 0,1 19-24 16,16-18-24-16</inkml:trace>
  <inkml:trace contextRef="#ctx0" brushRef="#br0" timeOffset="85860.29">29385 7813 41 0,'-33'19'41'16,"17"-19"-9"-16,-17 19-12 0,0-10-3 0,16 0 6 0,0 1 15 16,1-1 17-16,-1-9 13 0,17 9-3 15,0 10 9-15,0-19 25 0,0 0 36 0,0 0 55 16,0 0 43-16,0 0 29 0,17 0 16 0,-1 0-26 15,18-19-128-15,-1 10-124 0,16-10 0 16,17 1 0-16,-16-1 0 0,16 0 0 0,33-18 0 16,1 9 0-16,15 10 0 0,18-19 0 15,-1-1 0-15,0 1 0 0,17 9 0 16,0-9 0-16,0 0 0 0,-17 9 0 0,0-9 0 16,1 0 0-16,-34-1 0 0,17 10 0 0,-34-9 0 15,1 9 0-15,-17 0 0 0,0 19 0 0,0-28 0 16,-16 9 0-16,-17 9 0 0,0 1 0 15,0-1 0-15,-16 19 0 0,-1-18 0 0,1 18 0 16,-1-19 0-16,-16 19 0 16,17 0 0-16,-34 0 0 15,17 0 0-15,-16 19 0 16,16-19 0-16,-17 0 0 0,1 18 0 16,-1 1-200-16,1-19-143 0,-1 9-3 15,1 0 18-15,-1 1 39 0,0-1 57 0</inkml:trace>
  <inkml:trace contextRef="#ctx0" brushRef="#br0" timeOffset="94316">28807 4325 75 0,'-17'-18'35'0,"0"8"-18"0,17-8-8 0,0-1 11 0,-33 19 22 0,17-18 28 0,16-1 20 0,-17 19 2 0,1-19-2 0,16 19 15 0,-17 0 21 16,17-18-21-16,0 18-51 0,-16-10-28 0,16 10-13 16,0 10-6-16,0-10-2 0,0 18 3 15,0 1 50-15,0 0 51 0,-17-1 0 0,17 10-19 16,0 9-28-16,-16 1-16 0,16-1-4 15,-17-9-21-15,1 27-10 0,16-17-4 0,-17 8 4 16,17 10-14-16,-17-10 6 0,17 10-3 16,0-19 4-16,-33 10-6 0,33 9 4 0,-16-28-1 15,16 9 2-15,0 0-8 0,-17-18 7 16,17 9-4-16,0-10 8 0,0 1-6 0,0-1 9 16,0-18 6-16,0 19 35 0,0-19 57 15,0 0 66-15,0 0-44 0,17 0-129 0,-17-19 0 16,16 1 0-16,-16 18 0 0,33-28 0 0,-33 9 0 15,17 1 0-15,0-19 0 0,-1 18 0 16,1-18 0-16,-1 9 0 0,1-9 0 0,-1-10 0 16,17 10 0-16,-16 0 0 0,-1-10 0 15,17 10 0-15,-16 18 0 0,16-18 0 0,-16 0 0 16,-1 28 0-16,17-10 0 0,-16 0 0 0,-1 1 0 16,1 18 0-16,-1-19 0 0,17 19 0 15,-33 19 0-15,17-19 0 0,-1 0 0 0,1 18 0 16,-17 1 0-16,17 0 0 0,-1 9 0 15,1-10 0-15,-1 19 0 0,1 1 0 0,-1-20 0 16,1 29 0-16,-1-29 0 0,17 19 0 0,-33-9 0 16,33 10 0-16,-16-1 0 0,0-19 0 15,-1 1 0-15,1 9 0 0,-1-9 0 16,1-1 0-16,-1 1 0 0,-16-19 0 0,17 9 0 16,-17-18 0-1,0 9 0-15,-17-19 0 16,17 1 0-16,-16-1 0 0,-1-9 0 0,1 9 0 15,-1 1 0-15,-16-19 0 0,0 18 0 16,16-18 0-16,-32 9 0 0,-1-9 0 0,17-19 0 16,-17 28 0-16,17-28 0 0,-33 19 0 0,17-10 0 15,-1 10 0-15,17-9 0 0,-17 9 0 16,17-1 0-16,0-8 0 0,0 9 0 16,17 18 0-16,-17-28 0 0,16 29 0 0,0-19 0 0,-16 18 0 15,33 0 0-15,-16-8 0 0,16 17 0 16,-17 1 0-16,17-10 0 0,0 19 0 15,17 0 0-15,-17 0 0 16,16 19 0-16,17-19 0 0,-33 9-108 0,17 10-168 16,16-1 0-16,-16 1-25 0,-1 0-4 15,1-1 27-15,-1 1 52 0</inkml:trace>
  <inkml:trace contextRef="#ctx0" brushRef="#br0" timeOffset="95098.28">29021 4604 48 0,'0'19'27'0,"0"-19"0"0,-16 0 9 0,16 0 10 0,0 0 0 0,16 0-1 0,-16-19 9 0,0 19-4 0,0 0-6 15,0-18 5-15,17-1 6 0,-17 19-1 16,17-28-2-16,-17 19 11 0,16 0-7 16,-16-10-16-16,0 0-7 0,17 1 6 0,-17-1-7 15,16-9-7-15,-16 10 3 0,17-1 6 0,-17 1-7 16,16-20-11-16,1 1 1 0,-17 9-3 16,16-9 8-16,17 18 4 0,-33-27 14 15,0 27 7-15,17-18 8 0,-1 18-17 0,-16-18-14 16,17 9-2-16,-17 10 5 0,17-1 6 0,-17 19 16 15,0-18 5-15,0 18-13 0,16-19-20 16,-16 19-13-16,0-9-11 0,0 18 7 0,0-9-8 16,0 19 7-16,0-19 4 0,0 18-13 15,0 1 8-15,0-1-2 0,0 10 6 0,0 9-6 16,0-18 2-16,17 18 2 0,-17-18-4 16,0 27-4-16,0-8 6 0,16-1-6 0,-16-9 11 15,0 9-9-15,17 0 2 0,-17 0 5 0,0 10-1 16,16 9 36-16,-16-28 42 0,0 27-31 15,0-17-23-15,0 8-13 0,0-9-1 16,0 0-10-16,0 10-2 0,0-10 4 0,0-9-1 16,-16 9-8-16,16 1 9 0,0-20-6 0,0 10-7 15,-17 0 5-15,17 0 2 0,0-10-79 16,0 1-62-16,-16 0-45 0,16-10-15 0,0 0-35 16,0 1 3-16,0-1 17 0,0-9 13 15,0 0-124-15</inkml:trace>
  <inkml:trace contextRef="#ctx0" brushRef="#br0" timeOffset="96946.26">14536 4930 33 0,'0'19'33'0,"-34"-1"-10"0,34 1 4 0,0-1 16 0,-33-8 18 0,17 8 14 0,16 1 3 0,-17-19 7 0,17 0 8 15,-16 18 3-15,16-18 15 0,0 0 11 0,-17 0 9 16,17 0 18-16,0 0 24 0,0 0 13 0,0 0-39 16,0 0-49-16,0 0-30 0,0-18-20 15,0 18 22-15,0 0 27 0,17-19-97 0,-1 10 0 16,-16-10 0-16,33 1 0 0,0 18 0 15,-33-19 0-15,34-18 0 0,-1 18 0 0,0 1 0 16,16-10 0-16,-16 9 0 0,34-18 0 16,-1 9 0-16,-33 9 0 0,49-18 0 0,-15 0 0 15,-18 9 0-15,50-9 0 0,-32 18 0 16,32-18 0-16,17 0 0 0,-17 9 0 0,16-9 0 16,34 0 0-16,-33 9 0 0,16-9 0 0,1 18 0 15,15-28 0-15,1 29 0 0,0-19 0 16,17-1 0-16,-1 10 0 0,0 10 0 0,17-19 0 15,0 18 0-15,-33-18 0 0,33 18 0 0,0-9 0 16,16 10 0-16,-16-1 0 0,0 1 0 16,0-20 0-16,0 29 0 0,0-10 0 0,0 1 0 15,16-1 0-15,0 1 0 0,1 18 0 16,-17-28 0-16,33 18 0 0,-50 1 0 0,33-9 0 16,-16 18 0-16,0 0 0 0,0-19 0 15,0 19 0-15,17 0 0 0,-18 0 0 0,-15 0 0 16,16 0 0-16,-17 0 0 0,17 0 0 15,-17 0 0-15,1 19 0 0,-1-19 0 0,0 0 0 16,-16 18 0-16,0-9 0 0,16 10 0 0,-16 0 0 16,0-1 0-16,-17 1 0 0,17-1 0 15,-16 1 0-15,-1 0 0 0,0 9 0 0,-16 9 0 16,0-19 0-16,-1 10 0 0,1 9 0 0,-17-18 0 16,1 18 0-16,-18-9 0 0,34 9 0 15,-50 1 0-15,50-20 0 0,-50 19 0 0,0-9 0 16,17 10 0-16,-17-1 0 0,0 9 0 15,17-9 0-15,-34 1 0 0,18-10 0 0,-18 9 0 16,17 0 0-16,-16-9 0 0,16 9 0 16,17-18 0-16,-50 18 0 0,33-9 0 0,-16 9 0 15,16-18 0-15,-17 18 0 0,-16-28 0 0,17 19 0 16,0 0 0-16,-17-9 0 0,0-1 0 16,0 1 0-16,0-10 0 0,0 10 0 0,0-1 0 15,-16 1 0-15,16-1 0 0,-17-18 0 16,1 19 0-16,-1 0 0 0,1-19 0 0,-1 9 0 15,-16 0 0-15,17 10 0 0,-1-10 0 0,1 10 0 16,-17-19 0-16,17 18 0 0,-1-18 0 0,1 0 0 16,-17 19 0-16,33-19 0 0,-33 19 0 15,16-19 0-15,17 0 0 0,-16 9 0 0,-1 0 0 16,1-9 0-16,16 9 0 0,-16-9 0 16,-1 10 0-16,34-10 0 0,-50 9 0 0,33-9 0 15,-17 0 0-15,17 19 0 0,0-19 0 0,-16 0 0 16,16 0 0-16,-16 0 0 0,16 0 0 15,-17 0 0-15,17 0 0 0,-16 0 0 0,-1 0 0 16,17 0 0-16,-16 0 0 0,-1 0 0 16,1 0 0-16,0 0 0 0,-1 0 0 15,1 0 0-15,-1 0 0 0,1 0 0 16,-17 0 0-16,16 0 0 0,1 0 0 0,-1 0 0 16,1 0 0-16,-17-19 0 15,16 19 0-15,1-9 0 16,-17-1 0-1,0 1 0 1,0 9-110-16,0 0-33 0,0-9-26 16,0 9-15-16,0 0-15 0,0 0-6 15,0-9-3-15,0 9 8 0,-17 0 21 0,17 0 22 16,-16 0 157-16</inkml:trace>
  <inkml:trace contextRef="#ctx0" brushRef="#br0" timeOffset="98762.38">14006 4883 29 0,'0'0'37'0,"17"0"-3"0,-1 0-6 0,-16 0-6 0,34 0 6 0,-34 0 9 0,0 0 10 0,33-9 3 0,-33 9 10 0,0-9 7 0,0 9-3 16,33 0 5-16,-33-19 1 0,0 19-5 16,0-18 9-16,33-1-7 0,-33 19 5 0,0-28 4 15,0 9-2-15,16 1-10 0,-16-1 2 0,0 1 4 16,0-1 3-16,0-18-26 0,0 9-18 16,0-9-4-16,-16 0-10 0,16 9-1 0,0-10-2 15,-33 1-1-15,33-9-3 0,-33 9-4 16,33-1-4-16,-33-8 3 0,-1-10-7 0,1 9 10 15,0-8 5-15,-16 17 150 0,16-8-31 0,0-10-60 16,-34 0-42-16,18 10-13 0,-17-10-4 16,33 10-7-16,-34 8-1 0,18-8-6 0,-17 9 6 15,0-1 2-15,-1-8-2 0,18 9-3 16,-50-1 0-16,32 1-3 0,-15 9 1 0,16-9-2 16,-17 0 7-16,17 9-7 0,-17-9 4 0,17 18 7 15,0-18-11-15,-33 9 5 0,16 10-1 16,0-1-2-16,17 0 4 0,-33 1-2 15,0-10-2-15,16 18 4 0,-16 1 2 0,16-9-11 16,17 18 1-16,-33 0 10 0,16 0-4 0,-16 0 0 16,16 0 0-16,-16 0 6 0,16 0-9 15,-16 18 3-15,16-18-3 0,17 9 0 0,-33 10 0 16,16 0 3-16,-16-1 0 0,16 20 2 16,-16-20-6-16,0 10 9 0,16 9-8 0,17 0 8 15,-17-9-5-15,17 10-3 0,-33-1 3 0,49 0 0 16,-16 9-4-16,-33-8 1 0,49-1 8 15,-16 9-8-15,0-8 3 0,0-1 0 0,16 9-2 16,17-8 5-16,-33 8 1 0,33-9-7 0,0 19-1 16,16-28-1-16,-16 9 5 0,0 0 0 15,33-9 0-15,-33 9 2 0,33 1 0 16,0-20-2-16,-33 1 1 0,33 9-1 0,-16-10 0 16,16 1-3-16,0 0 5 0,0-1-1 0,-17 1-5 15,17-10 5-15,0 0 2 0,0 1-9 16,-16 8 4-16,16-18 7 0,0 0-5 0,-17 19 3 15,17-19-7-15,0 0 7 0,-16 0-8 16,16 19 2-16,0-19 9 0,-34 0-10 16,34 0 0-16,0 18 14 0,0-18-15 15,-33 0 9-15,33 0-6 0,0 0-2 16,0 0-3-16,0 0-43 0,0 0-14 0,0 0-4 16,-33 0-14-16,33 0-9 0,0 0-37 15,0 0-17-15,0 0-32 0,0-18-20 0,0 18-3 16,0 0 16-16,0-19 24 0,0 19 27 0,0-19 25 15</inkml:trace>
  <inkml:trace contextRef="#ctx0" brushRef="#br0" timeOffset="99895.1">9757 2307 20 0,'0'0'23'0,"0"0"3"0,0 0-5 0,0 0-5 0,0 0 1 0,0 0 10 0,0 0 12 0,0 18 7 0,0-18 2 0,0 19 1 15,-17 0 8-15,17-1 2 0,0-18 12 16,0 28-16-16,17-9 18 0,-17-1-7 0,0 1 77 16,0 9-58-16,0 9-35 0,16-18-30 15,-16 18-3-15,33-9 93 0,-33 9-25 0,0 0-39 16,0 0-19-16,33-9-20 0,-33 10 4 15,0-1-7-15,33 0-4 0,-33-9-5 0,33 9 8 16,-33 0-3-16,0-18 5 0,33 9-5 0,-33 9 0 16,0-18-3-16,17-1 6 0,-17-18 3 15,16 9 0-15,-16 1 18 0,0-10 25 16,0 0 8-16,17 0-21 0,-17 0-23 0,0-19 10 16,33 19-15-16,-33-18-2 0,0-1 2 15,0 0-2-15,0-18-1 0,0 9 3 0,33 10-3 16,-33-20-7-16,0 1 8 0,0 9-6 15,0-9 6-15,33 0-4 0,-33 0-4 0,0-10 3 16,0 10-1-16,0 0-6 0,0 9 8 0,0-9 4 16,0-10-8-16,33 29 2 0,-33-20 3 15,0 20-7-15,0-1 5 0,0-9 3 16,0 28-1-16,0-18-2 0,0-1 3 0,0 19 1 16,0 0-3-16,33 0-2 0,-33 0 3 15,0 0-3-15,0 0 6 16,0 19-6-16,17-1-4 0,-1-18 13 15,1 28-2-15,16-28 1 0,-33 19-7 0,33-1 1 16,-33 20 4-16,33-29-9 0,0 9 5 0,-33 1-1 16,33 18 3-16,-16-18-4 0,-1-1 0 15,1 1-2-15,16 9 7 0,0-9-8 0,-33-1 3 16,33-18 1-16,-33 19-5 0,33-1 5 0,-33-18-3 16,0 10 6-16,0-1 6 0,0-9-5 15,0 0-1-15,0 0-7 0,0 0 9 0,0 0 3 16,-33 0-13-16,33 0 6 15,-33 0-6-15,0-9 7 0,0-1-3 0,16 10-2 16,-16 0 4-16,0 0-5 0,0-18 4 16,-33 18-1-16,33-19-2 0,-17 19 7 0,17 0-5 15,-33-18-5-15,0 18 2 0,16-19 5 16,-16 19 2-16,33-19-7 0,-49 10 5 0,48 0-2 16,-32-1 4-16,33-8-8 0,0 18 7 15,-16-19-8-15,32 19 5 0,0 0 5 0,17-18 15 16,0 18-16-16,0 0-6 0,0 0 7 15,0 0-4-15,0 0 11 0,17 0-12 16,16 0-3-16,0 0 0 0,0 18 5 16,-33-18-5-16,33 0 3 0,0 19 5 0,-33-19-8 15,33 0 10-15,-16 18-13 0,0-18 7 16,-1 0-5-16,17 0-36 0,-33 10-37 0,33-10-25 16,-33 9-14-16,0-9-17 0,33 9-5 0,-33-9-1 15,0 0 3-15,0 0 4 0,0 0 5 16,0 19 11-16,0-19 12 0,0 0 12 15,0 0 7-15,0 0 8 0</inkml:trace>
  <inkml:trace contextRef="#ctx0" brushRef="#br0" timeOffset="102341.76">24358 16213 153 0,'0'0'136'0,"0"0"-65"0,0-9-14 0,-16 9 55 0,16 0 24 0,0 0-15 0,0 0-33 0,0 0-26 0,0 0-27 0,0 0-15 0,0 0-12 15,0 0 1-15,0 9-1 0,0 0 53 0,0 1 14 16,0-10-34-16,0 18-19 0,0-9-6 15,16 1-11-15,-16-1-3 0,0-9 9 0,17 9 52 16,-17 10 66-16,16-19 2 0,-16 0-9 16,17 0 7-16,-17 9 20 0,16-9-74 0,-16-9-75 15,17 9 0-15,-17 0 0 0,16-19 0 16,1 1 0-16,16-1 0 0,-33 1 0 0,0-1 0 16,33-9 0-16,-33 9 0 0,17-8 0 0,-1 8 0 15,1-9 0-15,-17 9 0 0,16 10 0 16,-16-9 0-16,17-1 0 0,-17 10 0 0,0-1 0 15,16 20 0 1,-16-1-51 0,0 0-160-16,17-9-9 0,-17 10-5 15,16 8 4-15,-16-18 8 0,17 19 14 16,-17-10 19-16,33 0 18 0,-33 1 29 0,0 8 24 16</inkml:trace>
  <inkml:trace contextRef="#ctx0" brushRef="#br0" timeOffset="103307.47">25714 16083 135 0,'0'0'83'0,"0"0"-37"0,0 0-24 0,-16 0-6 0,16 0 22 0,0 0 3 0,0 0 9 16,-17 0 13-16,17 9-2 0,0-9-12 16,0 9-19-16,0 1-5 0,0-10 47 0,0 18 14 15,0-8-10-15,0-1-34 0,0 0-16 16,0 0-5-16,0 10 4 0,17-10 50 0,-17 1-27 16,16-1-11-16,-16 0-3 0,0 1 28 0,17-1 4 15,-17 0-9-15,16 0-17 0,-16-9 7 16,0 10 54-16,17-10 46 0,-17 0 22 15,0 0-12-15,33 0-157 0,-33-10 0 0,0 10 0 16,0-9 0-16,16-9 0 0,1-1 0 16,-1 10 0-16,1-10 0 0,0-9 0 15,-1 0 0-15,1 10 0 0,-1-10 0 0,17 9 0 16,-16-9 0-16,16 0 0 0,-33 10 0 16,16-1 0-16,1 1 0 0,-1 8 0 0,-16-8 0 15,17 8 0-15,-17 1 0 0,0 0 0 16,17 18 0-16,-17 0 0 15,0-9-135 1,16 10-80-16,-16-10-11 0,0 18-6 0,17-18-7 16,-17 0 7-16,16 0 24 0,-16 10 34 15,0-1 28-15,17-9-86 0</inkml:trace>
  <inkml:trace contextRef="#ctx0" brushRef="#br0" timeOffset="104490.42">27682 16241 87 0,'0'0'88'0,"0"0"-8"0,0-9-16 0,0 9 9 0,0 0 12 0,0 0 17 0,-17 0 15 0,17 0 12 15,0 0-7-15,0 0-16 0,0 0-24 16,0 0-30-16,0 0-17 0,0 9 15 0,0-9 21 16,0 0 0-16,0 9-9 0,0-9-15 15,0 9 1-15,0 1 19 0,17-1-13 0,-17 0-14 16,0 10-22-16,17-10 5 0,-17 1 17 15,0-1 53-15,16 0-12 0,-16 0-21 0,17 1-60 16,-1-1 0-16,1 0 0 16,-1-9 0-16,1 0 0 15,-17-9 0-15,16 9 0 0,1-9 0 0,-1-10 0 16,-16 10 0-16,17-10 0 0,-1 10 0 16,18-28 0-16,-18 18 0 0,1-9 0 0,-1 10 0 15,1-1 0-15,-1-18 0 0,1 9 0 0,-1 9 0 16,1-9 0-16,-1 19 0 0,1-19 0 15,-1 19 0-15,-16 0 0 0,17-1 0 0,-17 1 0 16,17 9 0-16,-17-9 0 16,16 9 0-16,-16 0-32 15,0 9-114-15,0-9 8 0,0 0-4 0,17 0-10 16,-17 9-2-16,0-9-13 0,0 10-14 16,0-1 6-16,0-9 16 0,0 9 20 0,0 1 18 15,0-10 22-15,0 18 17 0,0-18 13 16</inkml:trace>
  <inkml:trace contextRef="#ctx0" brushRef="#br0" timeOffset="107771.19">18670 6911 34 0,'0'0'32'0,"-17"0"-2"0,17 0-8 0,0 0-4 0,0 0-7 0,0 0-4 0,0 0-1 0,0 0 9 0,0 0 2 0,0 0-3 15,0 0-6-15,0 0-2 0,0 10-4 16,0-10 20-16,0 0 3 0,0 0-7 0,0 0-5 16,0 0 0-16,0 0 8 0,0 0 1 0,0 0-2 15,0 0 6-15,0 0-1 0,0 0-1 16,0 0-8-16,0 0-6 0,0 0-3 0,0 0 1 16,0 0-2-16,0 0 2 0,0 0 0 0,0 0-6 15,0 0-1-15,0 9 1 16,0-9-1-16,0 0-3 15,0 0 5 1,0 0-1 0,0 0-4-16,0 0 5 15,0 0-1 1,0 0-1-16,0 0 1 16,0 9-6-16,0-9-21 15,0 0-14-15,0 0-9 0,0 0-1 0,0 0 0 16,0 0-6-16,0 0 2 0,-16 0 2 15,16 0 6-15,0 0 2 0,0 0-24 0</inkml:trace>
  <inkml:trace contextRef="#ctx0" brushRef="#br0" timeOffset="115912.98">13858 6967 7 0,'0'0'9'0,"0"0"4"0,0 0 1 0,-34 0-3 0,34 0-3 0,0 0-1 0,0 0-4 0,0 19 1 0,0-19 0 0,0 0 3 0,0 0-1 15,0 0 1-15,-16 18-2 0,16-18 3 16,0 0 0-16,0 19-1 0,-17-19 0 0,17 0 0 16,0 0 1-16,0 0-1 0,0 0 5 0,0 9-1 15,0-9 3-15,0 0 2 0,0 0 1 16,0 0 1-16,0 0 4 0,0 0 2 16,0 0 5-16,0 0 6 0,0 0-3 0,0 0-1 15,0 0 3-15,0 0-2 0,0 0-6 16,0 0-7-16,0-9 1 0,17 9-1 0,-17 0-4 15,16-19 4-15,18 19-4 0,-34-18 0 0,33 18-5 16,0-19-1-16,0 19 1 0,-17-28 2 16,17 19-6-16,0-10 0 0,34 10-2 0,-34-10 0 15,0 19 0-15,16-18 1 0,17-1-1 16,1 0-2-16,-34 10-2 0,33-9 5 16,17 8 1-16,-17 1-10 0,0 9 8 0,17-19-4 15,-17 19 0-15,-17 0 2 0,50-18-1 0,-49 18-1 16,16 0 1-16,33 0 1 0,-32 0-2 15,48 0 3-15,-48 0-7 0,32 0 8 0,16 0-7 16,-48 0 3-16,48 0 0 0,-48 0 0 16,48 0 1-16,-15 0-1 0,15 0-3 0,-32 0 3 15,49 0 2-15,-49-19 2 0,16 19-7 0,0 0 3 16,-16 0 0-16,16 0-2 0,-16 0 2 0,16 19 0 16,-33-19 1-16,0 0-1 0,17 0 0 15,-50 18 0-15,17-18 0 0,-1 19 0 16,1-19 0-16,-17 9-2 0,0 1 0 0,0-1 2 15,0 0 0-15,-16 19 4 0,16-28-4 0,0 19 0 16,0-1 0-16,0 1 0 0,-33-19 1 16,33 19-1-16,-16-1 0 0,-1-9 0 0,17 10 2 15,-16 0-5-15,16-1 3 0,-33-18-3 16,33 19 6-16,-33-19-7 0,0 9 7 0,33-9-3 16,-33 9-2-16,0-9 6 0,0 10-4 0,17-10 0 15,-17 0 4-15,0 0-19 16,0 0-9-16,0 0-30 15,0 0-22-15,0 0-14 0,0 0-4 0,-17 0-1 16,17-10 1-16,0 10-91 0</inkml:trace>
  <inkml:trace contextRef="#ctx0" brushRef="#br0" timeOffset="117845.19">13676 11320 18 0,'0'0'32'0,"0"0"-7"0,0 0-9 0,0 0-3 0,0-9-4 0,0 9 2 0,0 0-3 0,0 0-4 16,0 0 0-16,0 0-2 0,0 0-1 15,0 0 2-15,0 0 1 0,0 0 3 0,0 0 1 16,33 0 2-16,-33 0 0 0,0-9-1 0,0 9 2 15,33 0-2-15,-33 0 4 0,0 0 1 16,16 0 1-16,1-19 1 0,16 19 2 0,-17 0 1 16,18-19-3-16,-1 19 2 0,-33-9-7 15,33 0 1-15,0 0-6 0,-17-1 0 0,1 1 2 16,16 0-6-16,17-1 0 0,-17 1 4 0,0 0-2 16,-33 9 0-16,33-19 1 0,0 19-3 15,0-28 5-15,-17 19 4 0,17 0 4 0,1-10 5 16,-1 0-3-16,0 1 4 0,-17-1 5 0,17-9-9 15,0 0-1-15,0 0 0 0,1-9-5 16,32 9 5-16,-33-9 0 0,16 0-2 0,-16 0-1 16,34 0 0-16,-18 9 2 0,1-28-4 15,-1 19-4-15,18 9 0 0,-34-10 0 0,33-8 2 16,-17 18 0-16,18 0-7 0,-1-18 6 16,16 18-4-16,-15 0 3 0,-1-9-7 0,16-10 5 15,-16 10-1-15,-16 0-4 0,16 0 4 0,0-10-3 16,-16 10 3-16,16-10-4 0,0 10 2 15,0-19 1-15,-32 10-3 0,32 9-4 0,-17-10 4 16,17 1 3-16,-16 18-1 0,0-19-4 0,-1 10 4 16,17 0-4-16,-49 18 2 0,33-27 0 15,-17 27 0-15,16-18 0 0,-16 9 0 0,0 0 2 16,0 0-4-16,1 9 2 0,-1-18 0 16,16 0 0-16,-16 9 0 0,0 10 3 0,0-29-3 15,0 19 0-15,17 0-3 0,-17-9 5 16,0 0 0-16,0 9 0 0,0-9-2 0,0 18 0 15,17-27 2-15,-17 18-6 0,0 0 4 0,-16 9 2 16,16-9-5-16,0 0 3 0,-17 0 2 16,34 10-6-16,-50-1 4 0,33-9 3 0,0 10-3 15,-16-1-3-15,-1 1 4 0,1-1 2 0,-1 0-1 16,1-9-2-16,-1 10-2 0,1-10 0 16,16 19 2-16,0-10 3 0,-33-18-3 0,33 18-2 15,-33 1 2-15,17-1 3 0,-1 10-6 16,1-10 3-16,-1 0 1 0,1-8 0 0,-17 17-1 15,16-8-2-15,-16 8 7 0,17 10-5 0,-17-18 0 16,0 18 0-16,0-19 2 0,0 1-2 16,0 18-2-16,0-19 2 0,0 10 0 15,0-1 0-15,0 1 2 0,0 0-2 16,0-1 0-16,0 10 3 0,0-18-3 0,0 18-3 16,0 0 3-16,0-19-3 0,33 19 3 15,-33-18 0-15,0 18 3 0,0-19-5 0,0 10-2 16,0-1 5-16,33 1-1 0,-33 0 3 15,0 0-1-15,0 9-1 0,33-19-1 0,-33 19 0 16,17-19 0-16,-17 1 0 0,16 18-4 16,-16-19 5-16,17 10-1 0,-17-10 0 0,16 10-4 15,-16 0 8-15,17 9-7 0,-17-19 6 0,0 0-9 16,16 19 9-16,-16-18-3 0,0-1-2 16,17 10 5-16,-17-10-3 0,0 10 0 0,33 0-2 15,-33-10 5-15,0 19-1 0,0-19-7 16,0 19 5-16,0-18 0 0,0 18 0 0,33-19 1 15,-33 19 1-15,0-9-5 0,0 9 0 0,0-9 3 16,0 9 2-16,0 0-1 0,0 0-6 16,0 0-19-16,0 0-9 0,0 0-8 0,0 0-2 15,0 0 1-15,0 0-4 0,0 0-5 16,0 0-7-16,0 0-7 0,0 0-2 0,0 0 0 16,0 9-3-16,-33-9-5 0</inkml:trace>
  <inkml:trace contextRef="#ctx0" brushRef="#br0" timeOffset="119776.25">13527 7609 6 0,'0'0'16'0,"0"0"10"0,0 0-2 0,0 0-6 0,0 0-6 0,-33 0-2 0,33 0 3 0,0-19 2 0,0 19-2 0,0 0-2 16,0 0-4-16,0 0-2 0,0 19 2 16,0-19 1-16,0 0 0 0,0 0-1 15,0 0 3-15,0 0-5 0,0 0 2 0,0 0-1 16,0 0 0-16,0 0-1 0,0 0 3 0,33 0 5 15,-33 0 0-15,0 0 3 0,0 0-1 16,0 0-1-16,0 0-7 0,16 0 5 0,-16 0-5 16,17 0 1-16,-17 0 7 0,16 0-4 15,1 0 1-15,-17 0-1 0,17 0 0 0,16 0-3 16,-33 0 0-16,33 0-3 0,-33-19 1 16,0 19-1-16,33 0-1 0,-33 0 1 0,0 0-1 15,33 0 3-15,-33 0 0 0,0 0 2 16,16 0-4-16,-16 0-2 0,17 0 1 0,-1 0 1 15,-16 0-3-15,17 0 3 0,-1 0 0 16,18 0 0-16,-34 0 2 0,33 0-3 0,-33 0 5 16,33-18-3-16,0 18 0 0,0 0 2 15,0-19-1-15,17 19-2 0,-17-19 4 0,33 10-7 16,-50 0 2-16,34 0 4 0,-1-10-5 0,18 19 2 16,-34-19-2-16,33 19-2 0,-17-18 5 15,18-1-4-15,-18 19 1 0,17-18-1 0,1-1 0 16,-1 10-2-16,-17-1 4 0,17 1 0 15,1 9-4-15,-18-19 0 0,50 19 0 0,-32-18-3 16,-1 18 3-16,16-19 0 0,1 10 0 16,0 9 5-16,-1-9-7 0,1 9 3 0,16-10 0 15,-33 10-3-15,1 0 5 0,15 0-3 16,-16 0 0-16,1 10-2 0,15-10-1 0,-16 9 4 16,1 0-1-16,15-9 0 0,-16 19 0 0,-16-1-2 15,0-18 5-15,-1 0-6 0,17 19 3 16,-16-19 2-16,0 19-2 0,-1-10 0 0,17 0-2 15,-16 1 2-15,-17 8-2 0,33-18 5 16,-33 19-1-16,17-19 0 0,-17 0-2 0,33 18 0 16,-33-18 2-16,0 19-1 0,-16-19 4 15,16 9-1-15,0-9-4 0,0 10-2 0,0-1 2 16,0-9 3-16,0 9-3 0,-16 0 0 0,-1-9 4 16,17 19 1-16,-16-19-2 0,-1 0-2 15,34 19 4-15,-50-19 12 0,33 0-1 0,-33 18 0 16,33-18 20-16,-33 0-4 0,17 19-3 0,16-19-17 15,-17 0 1-15,1 9-2 0,16 0-2 16,0-9 4-16,0 10 0 0,0-1-1 0,-16-9-5 16,16 9-2-16,-17 10 2 0,17-19 0 0,17 0-7 15,-17 19 9-15,-33-19-4 0,33 0-8 16,-16 18 3-16,16-18 0 0,-17 0 3 16,1 0-5-16,16 19 0 0,0-19 3 0,-33 0-4 15,33 9 8-15,-33 0-3 0,33-9-1 16,-33 10-3-16,0-10-4 0,17 9 6 0,-1 0 4 15,1-9-6-15,-1 19-1 0,-16-19 6 0,17 0-2 16,-1 18-1-16,-16-18 4 0,17 0-2 16,16 0 0-16,-33 19-6 0,0-19 8 15,0 0-6-15,33 19-1 0,-33-19 5 0,0 0 0 0,0 9-2 16,0-9 0-16,0 9 0 0,0-9-4 16,0 10 4-16,0-10 4 0,0 9-7 0,0-9 0 15,0 9-24-15,0-9-17 0,0 0-22 16,0 19-14-16,0-19-17 0,0 0-6 0,0 0-2 15,0 0-3-15,0 0 15 0,-33 0 4 0</inkml:trace>
  <inkml:trace contextRef="#ctx0" brushRef="#br0" timeOffset="121641.9">14039 11925 18 0,'-16'9'19'0,"-1"-9"-4"0,1 9-5 0,-1-9-4 0,1 10 0 0,16-1 2 0,-33-9 3 16,33 9 0-16,0-9 3 0,-33 19-2 0,33-19-1 15,0 0 1-15,0 0-4 0,0 19 3 16,0-19 4-16,0 0 3 0,0 0 2 0,0 9 1 16,0-9 2-16,0 0 2 0,0 0 3 0,33 9 5 15,-33-9-3-15,0 0 3 0,33 0-1 16,-33 0 1-16,16 0-4 0,17 0-2 0,-16 0-4 15,-1 0-1-15,18 0 0 0,-1-9 7 0,0 9 1 16,0-9-3-16,-17 9-10 0,17-19-5 0,0 0 3 16,0 1-1-16,1 8 4 0,-1-8 4 15,0-1 2-15,16 1-10 0,-16-20 9 0,34 11-2 16,-34-1-3-16,0 0-5 0,16-9-1 16,17 9-1-16,-32-10-4 0,32 1-2 0,-33 9-5 15,16-9 6-15,17 0-3 0,-16 0-3 0,0-1 4 16,32 11-4-16,-15-20 1 0,-18 10 0 15,17 0-3-15,0-1 2 0,1 11 2 0,-1-11 3 16,16 20-2-16,-32-19 1 0,16-1-6 16,0 10 4-16,0 10 4 0,-32-19 12 0,15 9 8 15,17 0 2-15,-33 0 15 0,0 9-5 16,1-18-10-16,15 9-3 0,-16 0 11 0,0 0-11 16,33 0-11-16,-49 1 12 0,16-1-7 0,17-10-3 15,-1 11 5-15,-16-1 5 0,0 0-4 16,-16 9-9-16,16-27 9 0,0 18-8 0,0 0-1 15,0 9-9-15,0-18 9 0,0 9-3 0,-16 0-1 16,16 0 4-16,-16 10 3 0,16-20-1 0,16 11 3 16,-49 8 6-16,33-18 33 0,0 9-14 15,0 0-17-15,-16 0-14 0,16 9-8 0,0-18 7 16,0 9-7-16,0 0-2 0,0 0 2 16,0 10-6-16,-16-19 2 0,16 9 2 0,0 9 1 15,0-18-6-15,0 9 8 0,-16 9 0 0,16-8-7 16,-17-1-2-16,17 9 4 0,-16-18-4 15,16 9 9-15,0 9 1 0,0-18-11 0,-33 9 6 16,17 0-3-16,-1 0 4 0,1 10-2 0,16-10 2 16,-17 0-9-16,1 0 3 0,16 9 7 15,-33-18 1-15,0 9-8 0,33 0 2 0,-33 1 4 16,33 8-5-16,-33-18 11 0,17 9-11 16,-17 9 0-16,16-18-5 0,-16 0-7 0,17 9-3 15,-17 9 2-15,16-18-3 0,-16 0 3 0,0 18 6 16,17-9-2-16,-17 10 0 0,0-19 8 0,16 9 0 15,-16 9 0-15,0 0 4 0,17 1 1 16,-17-1-7-16,0-9 4 0,0 0 3 0,33 10-1 16,-33 9-10-16,0-10-17 0,0 0 4 15,0-9 0-15,33 10 12 0,-33-1 8 0,0 1-5 16,33-1 4-16,-33 0 4 0,0 1-2 0,17 9 2 16,-1-10 2-16,1 0-5 0,-17 10 1 0,16 0 2 15,1-10 0-15,-17 19 0 0,16-19-4 16,-16 1 10-16,17 9-15 0,-17-10 10 0,33 10-1 15,-33-1 0-15,0 10 0 0,0-18 4 16,0-1-6-16,33 19-1 0,-33-18 3 0,0 18 0 16,0-28 4-16,0 18-4 0,33 1 3 15,-33 9 0-15,0-9-3 0,0-1 0 0,0 10-2 16,0-18-6-16,0 18 12 0,0 0-6 0,0-19 4 16,0 19 0-16,0 0-1 15,0 0-3-15,17 0 2 0,-17-18-2 16,0 18-2-1,0 0 4-15,0 0 3 0,0 0-7 16,0 0 7-16,16 0-3 0,-16 0-3 16,0 0 4-16,0 0 3 15,0 0-7-15,0 0 6 0,17 0-5 16,-17 0 4-16,16 0-9 16,-16 0-32-16,0 0-52 0,0 0-17 0,0 0 8 15,0 0 6-15,17 0-2 0,-17 0-8 16,0 0-3-16,0 0-2 0,0 0-8 0,0 0 10 15,0 0 10-15,0 0 9 0,0 0 8 0</inkml:trace>
  <inkml:trace contextRef="#ctx0" brushRef="#br0" timeOffset="123423.34">13709 8827 6 0,'0'0'12'0,"0"0"9"0,0 0 1 0,0 0-3 0,0 0-3 0,0 0-1 0,0-9 1 16,0 9 0-16,0 0 2 0,0 0 5 0,0 0 2 0,0 0 6 15,0 0-2-15,-33 0-3 0,33 0 5 0,0 0 3 16,0-9-1-16,0 9 1 0,0 0-2 0,0 0-5 16,0 0 2-16,0 0-5 0,0 0-5 15,0 0 0-15,0-10-5 0,0 10-3 0,33 0-1 16,-33 0 0-16,0-18 0 0,0 18-2 15,33 0 2-15,-33-19-4 0,0 19-1 0,16-28-5 16,17 19 5-16,-16 0-2 0,-1-1 1 16,18 1-6-16,-34 0 4 0,33 0-2 0,0-10 4 15,-33 19-4-15,33-19 3 0,-33 19-6 16,16 0 4-16,1-18 1 0,-1 8-2 0,1 10 0 16,-17-9 3-16,16 9-2 0,18-9-1 15,-34 9-3-15,0 0 5 0,0 0-4 0,0-9 2 16,33 9 2-16,-33 0 0 15,0 0 0 1,0 0 5-16,0 0-2 0,0 0-1 16,0 0-2-16,0 0 2 0,0 0-2 15,0 0-6-15,0 9 7 16,0-9-1-16,-33 0-4 16,33 9 6-16,0 0-4 15,0 1-2-15,-34-10 2 0,34 18 2 0,-16-18-2 16,16 19 3-16,-17-19-3 15,17 0-4-15,-16 19 4 0,-1-19 0 16,17 0 0-16,-16 9-2 0,16-9 5 0,0 9-3 16,-33 0-2-16,33 1 3 0,-33-1 1 0,33 0-2 15,-33 1 1-15,33 8-1 0,-50 1 0 16,33-19-2-16,-16 18 2 0,17-8-4 16,-17-1 6-16,0 10-2 0,33-10 0 0,-33 10 0 15,0-1 3-15,16-18-3 0,-16 19 0 0,16-19-2 16,1 18 2-16,16-18 0 0,0 10 3 15,-33-10 6-15,33 0 8 0,0 0 1 16,0 0-3-16,0 0-7 0,0-10 0 16,33 10-3-16,-33 0-1 0,16-18 0 0,1-1 1 15,-1 19-2-15,18-28-2 0,-1 19 4 16,0-10-1-16,0 1-4 0,0 8 3 0,16-8 1 16,18-19-3-16,-34 18 18 0,33-9-2 0,-33 10 16 15,50-20 0-15,-50 10-6 0,33 1-13 16,0-1 1-16,17-10-6 0,-17 1 0 0,0 0 1 15,17 9 0-15,-1-18 7 0,17 8 1 16,-32 1-5-16,32-9-3 0,-17 8-6 0,18 1 0 16,15 0 0-16,-15 0-4 0,15 9 0 0,1-9 3 15,-17 0-5-15,1 9 4 0,15-10 0 16,-32 20-6-16,16-29 7 0,1 29-3 16,15-20 1-16,-16 1 1 0,17 0-2 0,-33 9 0 15,16-9 2-15,0 9-2 0,17 0 0 0,-17 0 0 16,17 10-3-16,-17-20 6 0,17 11-1 15,-33 8-2-15,-1 0 0 0,1 1 3 0,-17-1-6 16,0-9 3-16,-16 19 2 0,16 0-2 16,-33-10 2-16,0 19-5 0,0-19 3 0,17 19 0 15,-50 0 0-15,33-18 0 0,0 18 0 0,-33 0 3 16,17-19 1-16,-17 19-6 16,16-9 0-16,-16 9 5 0,0 0-5 0,0 0-1 15,0 0-7-15,0 0 6 0,0 0 5 16,0 0-11-16,0 0-33 0,0 9-24 15,0-9-28-15,0 19-13 0,0-19-4 0,-16 0-8 16,16 0 5-16,0 18 10 0,0-18 10 16,-17 0 8-16</inkml:trace>
  <inkml:trace contextRef="#ctx0" brushRef="#br0" timeOffset="124988.79">13527 9562 16 0,'0'0'19'0,"0"10"-5"0,0 8-6 0,0-18-4 0,0 0-1 0,0 19-1 0,0-19 4 0,16 0 1 0,-16 18 2 0,0-18 1 0,0 0 2 0,0 0-1 16,0 10-1-16,0-10-2 0,0 0 1 15,0 9 1-15,0-9-3 0,0 0 3 0,0 9-2 16,0-9 4-16,-16 0 4 0,16 0 0 0,0 0 3 15,0 0 1-15,0 0-2 0,0 0-6 0,0 0-6 16,0 0 0-16,0 0-4 0,0 0 0 16,0 0-4-16,0-9 4 15,0 9 1 1,-33 0-3 31,33 0-3-32,0 0 4-15,0 0 0 32,0 0 4-32,0 0 3 0,0 0-4 15,0 0 3-15,0 0-2 0,0 0 5 0,0 0-3 16,0 0 4-16,0 0-1 0,0 0 0 16,0 0-2-16,0 0-1 0,33 0 2 0,-33-9-2 15,0 9 0-15,0-10 4 0,16 10 0 16,1-18 3-16,-1 18 2 0,1-19 5 0,33 1 1 15,-50-1 0-15,66-9 0 0,-33 9-4 16,0 1-1-16,16-19 0 0,18 9-2 0,-34 9-2 16,33-18-1-16,-17 0 5 0,18-1-6 0,-1 11-5 15,0-11 2-15,-17 1-4 0,18 9-2 16,-1-9 4-16,16 9-2 0,-15-9-6 0,-1 0 4 16,16 18-2-16,-15-27 6 0,-18 18-4 15,17 0 5-15,0-9-7 0,17-1 4 0,-17 10 4 16,34 10 8-16,-34-29 17 0,49 19 3 0,-48 1-9 15,15-11-12-15,17 10-1 0,-32 1-7 16,15-1-2-16,-16 9 3 0,1 0-4 16,15-18 0-16,-16 19-1 0,-16-10 1 0,0 9-2 15,32 0 2-15,-49-8-4 0,17 8 0 0,0 0 6 16,-1 1-5-16,17-1 0 0,-49 19 6 16,33-18-4-16,-17-10 2 0,16 9-7 0,-16 10 4 15,0-1 1-15,0-8-3 0,-16-1 3 16,16 19 2-16,-16-18 3 0,32 18 11 0,-16-19 19 15,-33 10-1-15,33-1-7 0,-16 1-12 0,16 0 5 16,-17 0 0-16,34 9-5 0,-17 0-9 16,-33-19 1-16,33 19-9 0,-16 0 0 0,16-19 1 15,-17 19 2-15,17 0 0 0,-16 0-4 16,16-18 0-16,0 18 3 0,0 0-3 0,-16 0 0 16,16 0-3-16,-17-19 5 0,17 19-4 0,-16 0 7 15,16-9-3-15,0 9 1 0,0 0-6 16,-33-9 6-16,17 9-3 0,16 0-3 0,-17 0 3 15,1 0 0-15,-1-10 3 0,1 10-6 0,16 0 5 16,-33 0 0-16,0 0-4 0,33-9 4 16,-33 9-4-16,33 0 2 0,-33 0-3 15,17 0 8-15,-1 0-5 0,-16-9 0 0,17 9 1 16,-1 0-5-16,-16 0-18 0,17 0-37 0,-17 0-27 16,0 0-29-16,0 0-24 0,0 0-8 15,0 0-1-15,0 9 13 0,0-9 15 0,-17 0 11 16</inkml:trace>
  <inkml:trace contextRef="#ctx0" brushRef="#br0" timeOffset="126154.71">13957 8260 6 0,'0'0'15'16,"-33"0"7"-16,33 19-8 0,0-19-2 0,-33 0-3 0,33 0 0 0,-33 0 0 0,33 0 2 0,-34 0-1 0,34 0-1 0,-16 0-1 0,-1 0 2 15,17 0 0-15,-16 0 3 0,-1 0 1 0,17 0 3 16,-16 0 1-16,16 0 5 0,0 0 2 0,0 0 3 16,0 0-3-16,0 0-4 0,0 0-9 15,0 0-7-15,-33 0-2 0,33 0 3 0,33 0 4 16,-33 0 7-16,0 18 0 0,0-18 1 15,16 0 12-15,1 19 8 0,16-19-5 0,17 0-1 16,-17 18 5-16,0-18 8 0,0 10-9 16,0-1-6-16,16 0-9 0,18 1-1 0,-34-10-3 15,16 9 4-15,17 9-4 0,1-18 3 16,-1 19 2-16,-17 0 3 0,51-19 1 0,-34 9-6 16,0 10-7-16,17-10-6 0,-1 10 0 15,17-10-4-15,1 9-3 0,15 1 4 0,-15 0-2 16,48-10-2-16,-32 0 1 0,16 10-1 15,-16-10 4-15,0 10-3 0,16-1-3 0,-32-18 5 16,15 19-2-16,-16 0-4 0,17-19 5 0,-33 9-4 16,16 0 2-16,0-9 5 0,1 9-5 15,15-9-3-15,-49 10 4 0,50-10-1 0,-33 0 5 16,16 0-3-16,-33-10-2 0,17 10 0 16,16 0 0-16,-49 0 0 0,16-9 0 0,0 9 1 15,-33 0-1-15,17 0-2 0,-1-9 3 0,1 9 1 16,-17 0-2-16,0-9-2 0,-16 9 2 15,16 0 0-15,-17-19 0 0,17 19-2 0,-16 0 4 16,16-19 3-16,-33 19 3 0,33 0-4 0,-33-18 12 16,33 8 2-16,-33 10 2 0,0-9-8 15,17 0-7-15,-1 9-2 0,-16-9 1 0,17 9-2 16,-1 0-2-16,-16-10-2 0,0 10 3 16,17 0 0-16,-17-9-3 0,0 9-2 15,0 0-5-15,0 0-16 0,0 0-14 16,0 0-22-16,0 0-26 0,-17 9-17 15,17-9-9-15,-16 0 0 0,-1 10 4 0,17-10 8 16,-16 9 5-16,-1-9 14 0</inkml:trace>
  <inkml:trace contextRef="#ctx0" brushRef="#br0" timeOffset="127986.8">13610 10213 5 0,'0'0'11'0,"0"0"9"0,0 0 0 16,0 19-5-16,0-19-2 0,0 0-6 0,-17 0 0 0,17 0 3 0,0 0 1 0,0 0 1 0,0 0 0 0,0 0 3 15,0 9-3-15,0-9 0 0,0 0 6 0,0 10 6 16,0-10 2-16,0 9-1 0,0-9 0 16,0 9-1-16,0-9 4 0,17 9 6 0,-17 1-3 15,0-10-2-15,0 9-2 0,0 10 3 16,33-19-3-16,-33 0 5 0,0 18 10 0,0-18-5 15,33 19 4-15,-33-19-7 0,0 9-7 0,33 0 1 16,-33 1-7-16,33-1 6 0,-17 0-4 16,17 1 6-16,0-1 0 0,1 10-2 0,-1-19-3 15,0 18-1-15,16-18-4 0,-16 19-6 16,34-19-2-16,-34 0-2 0,0 0-1 0,0 9 4 16,16-9-5-16,17 0-3 0,-32 9 5 0,-1-9-4 15,16 0 6-15,-16 0 1 0,33 0 0 16,-32 0-2-16,32-9 2 0,-33 9 8 0,0 0 0 15,16-9 10-15,18 9-7 0,-34 0-4 16,0-19-3-16,0 19-3 0,16-18-2 0,-16 18 2 16,1-19-3-16,-1 10 1 0,0-1 1 0,0 1-5 15,16-10-1-15,-16 10 9 0,1 0-7 16,15 9 9-16,17-19 10 0,0 1-1 0,-16 18-6 16,0-28-9-16,32 18 1 0,-16 1-5 15,-16-9 3-15,0 8-4 0,32 1-6 0,-49 9 2 0,34-19 3 16,-18 19-2-16,17-18-1 0,-33-1 0 15,17 10 2-15,-17 0-4 0,33-1 0 0,-33 1-2 16,17-10 9-16,-17 10-2 0,17-10-1 16,-1 19 5-16,-16-18-2 0,0-1 2 0,0 1 2 15,17-1-3-15,-17 10 2 0,0-10-3 16,0 0-4-16,0 19 2 0,17-18-5 0,-17-10 0 16,0 9 1-16,0 10-1 0,0-10 0 0,0 10-2 15,0-9 9-15,0-1-7 0,17 19 0 16,-17-28 4-16,0 19-7 0,-16-10-2 0,16 10 6 15,0-10 8-15,0 19-11 0,0-18 2 0,0 18 0 16,0-19-2-16,-16 19 5 0,16-19-1 16,0 1-2-16,-17 9 0 0,34-1 1 0,-50 1-8 15,33 0 14-15,0-1-11 0,-33 10 4 0,17-18 3 16,-1-1-2-16,1 19 3 0,-1-18-6 16,1 8 2-16,-1 1 6 0,1 0-10 0,16-10 4 15,-33 19 4-15,33-19-2 0,0 19 0 0,-33-18 3 16,33 18 13-16,-16-28 16 0,-1 19-10 15,17-1-7-15,-16 1-4 0,16 0-11 0,0-1-2 16,0 1-2-16,-33 9 4 0,33-19 0 0,-16 19-2 16,-1-18 1-16,1 18-1 0,16-19 7 15,0 10-10-15,-33 0 5 0,33-1-6 0,-33-8 6 16,33 8-2-16,-33 1-3 0,33 9 6 16,-16-18-3-16,-1 18 0 0,1-19 2 0,-1 19 5 15,1-19-7-15,16 10-4 0,-33-10 2 0,33 10 4 16,-33 0-5-16,33 0 3 0,-33-1-4 15,0 10 6-15,17-18 1 0,-1 18-6 0,1-19 3 16,-1 0 0-16,-16 10 0 0,17 9 8 16,-1-18-4-16,-16 8-9 0,17 1 9 0,-17 0-8 15,33-1-2-15,-33 10 13 0,0 0-10 0,0-18 7 16,0 18 0-16,33-19-10 0,-33 19 4 0,0-19 2 16,0 10 6-16,0 9-11 0,0-9 5 0,33 0-3 15,-33-1 5-15,0 10 5 0,0-9-9 16,0 0-3-16,0 9 8 0,0-10-11 0,17 10 8 15,-17 0 3-15,16-18-3 16,-16 18 2-16,0 0 1 16,17-19-3-16,-17 19-8 0,0 0-15 0,0 0-15 15,0 0 0-15,0 0-12 0,0 0-22 16,0 0-14-16,0 0-26 0,0 0-24 0,0 0-22 16,0 0-3-16,0 0 1 0,-17 0 1 0,17 0 14 15,-16 0 3-15,16-18 23 0</inkml:trace>
  <inkml:trace contextRef="#ctx0" brushRef="#br0" timeOffset="128202.4">18587 8883 53 0,'0'0'34'0,"0"0"-9"0,-33 0-7 0,33 0-4 0,0 0 1 0,0 0-3 0,0 0 0 0,0 0-1 0,0 0-6 0,0 0-3 0,0 0 0 0,0 0-4 16,0 0-4-16,0 0-10 15,0 0-10-15,0 0-3 0,0 0 0 16,0 0 1-16,0 0 2 0</inkml:trace>
  <inkml:trace contextRef="#ctx0" brushRef="#br0" timeOffset="129668.23">16189 4539 18 0,'0'0'30'0,"0"0"6"0,-16 0 0 0,16 0-2 0,0 0-4 0,0-9 3 0,0 9 2 0,0 9-3 0,0-9-5 0,0 0-4 0,0 0-1 0,0 0 12 15,0 0 17-15,0 10 5 0,0-10 1 16,0 18 59-16,16-18-32 0,-16 19-38 0,0-1-25 16,33-18 0-16,-33 19 61 0,0 0 34 0,33-1-15 15,-33 10-32-15,0-9-29 0,33-1 25 16,-33 1 31-16,17-1 20 0,-1-18-10 0,1 19-10 16,0-10 10-16,-1 10 19 0,1-19-38 15,-1 19-87-15,17-19 0 0,-33-19 0 16,33 19 0-16,-33-19 0 0,33 1 0 0,-16 8 0 15,-1-27 0-15,18 19 0 0,-18-1 0 16,17-18 0-16,0 9 0 0,0-9 0 0,0 0 0 16,-16 9 0-16,-1-28 0 0,18 19 0 15,-1 9 0-15,-17-28 0 0,17 19 0 0,0 9 0 16,0-9 0-16,-16-1 0 0,-1 10 0 0,17 10 0 16,-16-1 0-16,16 1 0 0,0-1 0 15,-33 19 0-15,33 0 0 0,-16 0 0 0,-1 0 0 16,1 0 0-16,-1 19-13 0,1-1-206 0,16 1-10 15,0-10-6-15,-33 10-2 0,33 18 9 16,-33-18 18-16,33 18 22 0,-33-19 36 0,17 29 22 16,-1-28-74-16</inkml:trace>
  <inkml:trace contextRef="#ctx0" brushRef="#br0" timeOffset="131500.14">16619 4651 52 0,'-16'-9'19'0,"16"9"-9"16,0 0-3-16,0-19 4 0,0 19 10 0,0 0 1 0,0 0-4 0,0 0-3 0,0 0-4 0,0 0 0 0,0 0 6 0,0 0 5 15,0 0 1-15,0 0 0 0,0 0-1 16,0 0-6-16,0 0-4 0,0 0-2 16,0 0 0-16,0 0 7 0,0 0 0 0,0 0 0 0,0 0 1 15,0 0 9-15,0 0-1 0,0 0-8 16,0 0-3-16,0 0-2 0,0 0-8 15,0 0-1-15,0 0 1 0,0 0-2 32,0 0-5-32,0 0 4 0,0 0 2 31,-17 0 3-31,17 0 14 0,0 0 1 16,0 0-7-16,0 0 1 0,0 0 29 0,0 0-14 15,0 0-12-15,0 0-13 0,0 0 2 16,0 0 24-16,0 0 16 0,0 19-6 0,0-19-2 15,-16 0-12-15,16 0-12 0,0 0-6 16,0 0-2-16,0 0 13 0,0 0 46 0,0 0-6 16,0 0-2-16,0 0-17 0,0 0 8 0,0 0 3 15,0 9 14-15,0-9-1 0,0 0 10 16,0 0 8-16,0 0 9 0,16 0 0 0,-16 0 0 16,0 0 17-16,0 0-53 0,0-9-57 15,0 9 0 16,-16-19 0-15,16 19 0-16,0-19 0 16,0 19 0-16,0-18 0 0,-17-1 0 0,17 1 0 0,0-1 0 15,-17 10 0-15,17-10 0 0,-16 0 0 16,-1 1 0-16,17-19 0 0,0 18 0 0,-33-9 0 16,33 10 0-16,-33-20 0 0,33 10 0 15,-49 10 0-15,32-1 0 0,-16-18 0 0,16 18 0 16,-16-18 0-16,0 9 0 0,33-9 0 15,-33 18 0-15,-16-18 0 0,16 9 0 0,0 10 0 16,-1-19 0-16,1-1 0 0,-33 10 0 0,33-9 0 16,-16 19 0-16,15-20 0 0,-32 11 0 0,0-11 0 15,0 20 0-15,16-20 0 0,-32 11 0 16,16 8 0-16,-1-18 0 0,1 9 0 0,-16 9 0 16,15 1 0-16,1-20 0 0,-16 20 0 15,15-10 0-15,-32 9 0 0,17 1 0 0,15-19 0 16,-32 18 0-16,17 0 0 0,-18-9 0 0,18 10 0 15,-18-1 0-15,18 1 0 0,-17-1 0 16,-17 0 0-16,17 10 0 0,-1-9 0 0,18-1 0 16,-34 0 0-16,50 1 0 0,-50-1 0 15,17 0 0-15,0 10 0 0,16-9 0 0,-33 18 0 16,33-19 0-16,1 19 0 0,-17-19 0 0,16 19 0 16,-16-18 0-16,16 18 0 0,-33 0 0 0,50 0 0 15,-33 0 0-15,0-19 0 0,16 19 0 16,0 0 0-16,17 0 0 0,-33 19 0 0,16-19 0 15,17 0 0-15,-33 0 0 0,16 18 0 16,17-18 0-16,-17 19 0 0,17-19 0 0,0 19 0 16,-17-19 0-16,17 18 0 0,0-9 0 0,0 10 0 15,0 0 0-15,16-1 0 0,-16-18 0 16,0 19 0-16,16 0 0 0,-16-1 0 0,-17-9 0 16,50 10 0-16,-33 0 0 0,0-1 0 15,16 1 0-15,-16-1 0 0,33 1 0 0,-33-10 0 16,16 10 0-16,17 0 0 0,0-1 0 15,-33 1 0-15,33-1 0 0,-33 1 0 0,49 9 0 16,-49-10 0-16,33 1 0 0,0 0 0 0,-16-1 0 16,15 1 0-16,1 9 0 0,0-10 0 15,0 1 0-15,33 0 0 0,-49 8 0 0,16-8 0 16,16 18 0-16,0-18 0 0,-16 18 0 0,33-28 0 16,-33 29 0-16,0-20 0 0,33 19 0 0,-49-9 0 15,32 10 0-15,-16-20 0 0,17 19 0 16,16-18 0-16,-34 9 0 0,1 9 0 0,33-18 0 15,-33-1 0-15,0 10 0 0,17-9 0 16,-1 18 0-16,1-18 0 0,-1-1 0 0,1 10 0 16,16-9 0-16,-34 18 0 0,34-18 0 0,-33-1 0 15,33 1 0-15,-33 9 0 0,33-10 0 16,-33 1 0-16,17 18 0 0,-1-18 0 0,1-1 0 16,16 10 0-16,-17-9 0 0,1-1 0 0,16 1 0 15,0 0 0-15,0-10 0 0,0 9 0 16,-34 1 0-16,34 0 0 0,0-19 0 0,0 18 0 15,0 1 0-15,0-19 0 0,0 18 0 0,0-18 0 16,0 10 0-16,0-1 0 16,-33 0 0-16,33 10 0 0,0-19 0 15,0 19 0 1,0-19 0 0,0-19 0 46,0 19 0-31,0-19 0-15,0 10 0 0,-33 9 0-1,33-9 0-15,0 9-229 0,0 0-127 0,0-10 3 16,0 10 40-16,0 0 34 0,0 0 54 0</inkml:trace>
  <inkml:trace contextRef="#ctx0" brushRef="#br0" timeOffset="137328.71">11526 7060 9 0,'0'-9'17'0,"0"-1"3"0,0 10 1 0,0-9-2 0,0 0-3 0,0 9 4 0,0 0-2 16,0 0 5-16,0 0-5 0,0 0 4 0,0 0 2 15,0 0 4-15,0 0 4 0,0 0 7 0,0 0 15 16,0 0 10-16,0 0 2 0,0 9 2 16,0 0 6-16,0 1-13 0,0-1 4 0,0 19 14 15,0-9-9-15,0-19-12 0,0 18-11 16,0 10 1-16,0-9 13 0,33-1 17 0,-33 1 30 16,0 18 15-16,33-28-28 0,-33 10-11 15,0 0-24-15,33-1-8 0,-33 1 5 0,17-1 7 16,-1 1 16-16,1-19 7 0,-1 9-69 15,1-9-18-15,16 10 0 0,0-10 0 0,-33-10 0 16,33 1 0-16,0 9 0 0,-16-19 0 0,16-18 0 16,33 19 0-16,-33-20 0 0,33 10 0 15,-33-9 0-15,17 0 0 0,16 9 0 0,0-9 0 16,-33-10 0-16,17 10 0 0,16 19 0 16,-33-20 0-16,0 20 0 0,-16-10 0 0,-1 28 0 15,1-19 0-15,-1 19 0 0,1-18 0 0,16 18 0 16,-33 0 0-16,33 0 0 0,-33 0 0 15,0 18 0-15,33-18 0 0,-33 19 0 16,0-19 0-16,0 19 0 0,33-10-49 16,-33 9-127-16,0 1-35 0,0 18-30 0,0-18-2 15,17-1 6-15,-17 10 12 0,16 10 23 0,-16-1 30 16,0-9 34-16</inkml:trace>
  <inkml:trace contextRef="#ctx0" brushRef="#br0" timeOffset="138211.01">12055 8846 88 0,'0'-9'57'0,"0"9"4"0,0-10 14 0,0 10 13 0,0 0 15 0,0 0 2 0,0 0-8 0,-33 10-6 0,33-10 1 0,0 0-11 0,0 9-8 16,0 0 1-16,0 1 32 0,0 8 48 0,0-18-15 15,33 19-38-15,-33-1-31 0,0-18-11 16,0 10-5-16,0-1-2 0,0 0 3 0,17 1-1 15,-17-1 25-15,16-9-40 0,1 9-39 0,-1-9 0 16,1 0 0-16,16-9 0 0,0 0 0 0,-33-1 0 16,33-8 0-16,0 8 0 0,0-27 0 15,0 9 0-15,17 0 0 0,-17 0 0 0,0-9 0 16,0 0 0-16,-16 0 0 0,16 9 0 16,-17-9 0-16,34 0 0 0,-50 9 0 15,33 9 0-15,-33 0 0 0,33 1 0 0,-33-1 0 16,0 10 0-16,0 0 0 0,33-1 0 15,-33 20 0-15,0-1 0 16,0 0 0-16,0 1 0 0,0-1 0 0,0 9 0 16,0 1 0-16,0-19-198 0,0 19-64 15,0-10 1-15,0 10 35 0,0 8 28 0,0 1 19 16,0-9 11-16,0 0 20 0,0 8 20 0,0 11 28 16,0-1 16-16</inkml:trace>
  <inkml:trace contextRef="#ctx0" brushRef="#br0" timeOffset="139110.06">12204 11246 51 0,'0'9'70'0,"-33"-9"-9"0,33 0-11 0,0 0-9 15,-33 0-4-15,33 0 9 0,-17 0 13 0,17 0 9 0,-16 0 11 0,16 0-2 0,0 0 1 0,0 0-2 16,0 0-7-16,0 0-14 0,0 0-10 0,0 0-18 16,0 0-12-16,0 0-3 0,0 0-8 0,0 0 2 15,0 0 1-15,0 9 3 0,0 10 8 16,0-19 0-16,16 19 10 0,-16-19 4 0,0 9 3 15,17 0 3-15,-17 1 7 0,33 8 5 16,-33-9 10-16,0 1 16 0,0-1-4 0,0 0 8 16,33 10 3-16,-33-19 11 0,0 0 14 0,0 0 15 15,33-19-79-15,-33 10-44 0,0-10 0 16,33 1 0-16,-33-1 0 0,17 1 0 0,-1-20 0 16,17 1 0-16,-16 0 0 0,16 9 0 0,0-18 0 15,-33 8 0-15,33 1 0 0,0 9 0 0,-33 0 0 16,17 10 0-16,-1-1 0 0,-16 10 0 15,17 9 0-15,-1-19 0 0,1 38 0 16,-17-19 0 0,0 9 0-16,0 0 0 0,33 1 0 0,-33 18 0 15,0-10 0-15,0 10-14 0,0-9-150 0,0 9-35 16,0 0-17-16,0 0 1 0,0 9 7 0,0-19 14 16,-33 20 12-16,33-11 21 0,0 11 22 0,0-10 24 15,-17-1 22-15,17 20-49 0</inkml:trace>
  <inkml:trace contextRef="#ctx0" brushRef="#br0" timeOffset="139727.96">12237 12148 6 0,'0'-9'6'0,"0"9"6"0,0 0 5 0,0 0-2 0,0-10 1 0,0 10 6 0,-33 0 3 0,33 0 4 0,0 0 7 0,0 0 9 16,0 0 11-16,0 0 12 0,0 0 12 0,0 0 16 16,0 0 6-16,0 0 10 0,0-18-4 0,0 18-11 15,0 0-12-15,0 0-7 0,0 18 7 0,0-18 9 16,0 0 9-16,0 0 15 0,0 19-8 15,0-10-9-15,0 1-4 0,0 8 0 0,0 1-10 16,33-10-43-16,-33 10-44 0,0-19 0 0,0 18 0 16,33-18 0-16,-33 10 0 0,17-10 0 15,-1 0 0-15,1-10 0 0,-17 10 0 16,16-18 0-16,1-1 0 0,16 1 0 0,-33-1 0 16,33-9 0-16,-33-9 0 0,33 9 0 0,-33-9 0 15,33 0 0-15,-33-10 0 0,17 10 0 0,16 0 0 16,-17-1 0-16,1 11 0 0,16 8 0 15,-33 0 0-15,0 1 0 0,0-1 0 0,33 19 0 16,-33 0 0-16,0-18 0 0,0 18 0 16,0-10 0-16,0 20 0 31,0-10-183-31,0 0-33 0,0 0-19 0,0 0 0 16,0 18 6-16,0-18 8 0,0 0 21 0,0 0 29 15,-33 0 34-15,33 0-78 0</inkml:trace>
  <inkml:trace contextRef="#ctx0" brushRef="#br0" timeOffset="141460.37">10699 5535 26 0,'0'0'32'0,"0"0"2"0,33 0-2 0,-33 0-1 0,0 0-4 0,33 0 2 0,-33 0-5 0,0 0-10 0,0 0 3 0,17 0 9 0,-17 0 9 16,16 0-3-16,-16 0-7 0,17-19-9 16,-17 19-5-16,16 0 5 0,1 0 4 0,-17 0-4 15,33-19-4-15,-33 19-4 0,0 0 5 0,0-9 8 16,33 9 3-16,-33 0 10 0,0-9 4 15,0 9 2-15,0 0-8 0,0-10 0 0,33 10 6 16,-33 0 33-16,0 0 22 0,0-18 0 16,0 18 0-16,0 0 10 0,0-19 28 0,0 19 17 15,0-18-1-15,0 18 6 0,33-19-10 16,-33 19-26-16,0-19-117 0,0 10 0 0,-33-9 0 16,33-1 0-16,0 19 0 0,0-37 0 0,0 18 0 15,-33 0 0-15,33-8 0 0,-33 8 0 0,33 0 0 16,-33-18 0-16,16 9 0 0,1-9 0 15,-17 18 0-15,16-18 0 0,-16 0 0 0,0 9 0 16,0-9 0-16,0 9 0 0,-17-9 0 0,17 18 0 16,0-18 0-16,-33-10 0 0,16 29 0 15,17-19 0-15,-33-1 0 0,0 11 0 0,16 8 0 16,-16-18 0-16,33 18 0 0,-33-18 0 0,0 28 0 16,16-29 0-16,-16 20 0 0,-16-1 0 0,15 1 0 15,1-1 0-15,-16 10 0 0,15-10 0 16,1 19 0-16,-16-18 0 0,15 18 0 0,34 0 0 15,-66 0 0-15,50 0 0 0,-18 0 0 16,-32 0 0-16,16 0 0 0,17 0 0 0,-33 18 0 16,49-18 0-16,-49 19 0 0,50-19 0 0,-17 18 0 15,-1-8 0-15,1 8 0 0,17 1 0 16,-18-19 0-16,34 18 0 0,-49 1 0 0,49 0 0 16,-34-10 0-16,34 10 0 0,-33-1 0 15,17 1 0-15,16-1 0 0,0 1 0 0,-1 0 0 16,-15-10 0-16,16 9 0 0,0 1 0 15,33 0 0-15,-33-1 0 0,0 1 0 0,-1-1 0 16,1-18 0-16,17 19 0 0,-1 9 0 0,1-28 0 16,-17 19 0-16,33-1 0 0,-33 1 0 15,33-19 0-15,-33 18 0 0,0-8 0 0,33-1 0 16,-34 0 0-16,18 10 0 0,-1 0 0 0,1-19 0 16,16 18 0-16,-33-18 0 0,33 19 0 0,-33-19 0 15,33 9 0-15,-33 0 0 0,33 1 0 16,-33-1 0-16,33 0 0 15,-34 10 0-15,34-19 0 0,-16 0 0 16,16 0-3 0,0 0-137-16,0 0-31 0,0 0-20 15,0 0-10-15,0 0-5 0,0 0 6 0,0 0 11 16,0 0 13-16,0 0 20 0,0 0 24 0,0-19 34 16,16 19 15-16</inkml:trace>
  <inkml:trace contextRef="#ctx0" brushRef="#br0" timeOffset="141940.34">7226 4623 9 0,'34'-19'13'0,"-34"1"8"0,0-1 2 0,0 1 3 0,0-1-1 0,33 10-2 0,-33-10 1 0,0 0 8 0,0 19 3 0,33-18 6 16,-33-1 11-16,0 19 16 0,0-18 13 0,0 18 2 15,0 0-10-15,0 0-13 0,0 0-16 0,0 0-15 16,0 0-10-16,0 0-1 0,0 0-4 0,-33 18-1 16,33-18 14-16,0 19 18 0,0-19 5 15,-33 18-7-15,33 1-12 0,0 0-7 0,-34-10-9 16,18 10 3-16,-1-1-9 0,1 1 5 16,16-1 3-16,-33 1 2 0,0 9 5 0,33-10-6 15,-33 1-2-15,0 18 2 0,33-18 0 16,-34-1-8-16,1-8 1 0,17 8-4 0,16 1 2 15,-33 0-6-15,0-1 1 0,33-18 2 0,0 19 2 16,-33-10-2-16,33-9 0 0,0 9 3 16,0 1-4-16,0-10 0 0,-33 9 1 0,33-9 5 15,0 0-1-15,0 9-6 0,0-9 0 16,0 0 3-16,33 19 2 0,-33-19 3 0,0 19-4 16,0-19 3-16,33 18 5 0,-33-18 2 0,33 19-2 15,-33-19-5-15,33 9 1 0,-17-9 2 16,17 9-1-16,1 1-4 0,-1-1 0 0,0-9-5 15,33 0-4-15,-50 0 3 0,17 9 1 16,34-9-4-16,-34 0-10 0,0 0 6 0,0 0-34 16,-17 0-71-16,17 0-54 0,0 0-49 0,1 0-38 15,-1 0-1-15,0 0 34 0</inkml:trace>
  <inkml:trace contextRef="#ctx0" brushRef="#br0" timeOffset="143039.87">11195 5051 101 0,'0'0'68'0,"0"-19"-7"0,0 10-12 0,0 9 6 0,0-19 18 0,0 10 19 0,0 0-2 0,0 9-3 0,0-19-4 16,0 19 1-16,0-18 8 0,-33 18-9 0,33-19-2 16,0 19 5-16,0 0-12 0,0-19-2 0,0 19-13 15,-33 0-5-15,33 0-20 0,0 0-17 0,0 0-8 16,0 0-1-16,0 0 9 0,0 19 1 16,0-19 7-16,0 0-5 0,0 19 2 0,0-1 4 15,0-18-3-15,0 19 3 0,0-10 1 16,0 10-14-16,33 18-1 0,-33-19 0 0,0 1-3 15,33 0 5-15,-33-1-2 0,0 10 41 16,0 9 21-16,17-18-3 0,-17 9-15 0,16-10-51 16,-16 20-5-16,17-20 0 0,-17 20 0 0,0-29 0 15,-17 9 0-15,17 20 0 0,-16-20 0 16,-1 1 0-16,17-1 0 0,-33-8 0 0,33 8 0 0,-33 1 0 16,0 0 0-16,0-1 0 0,0 1 0 15,-17-19 0-15,17 18 0 0,0-8 0 0,-33-1 0 16,16 0 0-16,-16 10 0 0,33-1-6 15,-50-18-278-15,17 19-18 0,0-19 8 0,-17 19 16 16,17-19 26-16,0 0 34 0,-17 18 45 16</inkml:trace>
  <inkml:trace contextRef="#ctx0" brushRef="#br0" timeOffset="144254.87">8334 4279 31 0,'0'-19'19'0,"0"19"0"0,0-18 3 0,-33 18 3 0,33-19 2 0,0 0 1 0,0 19-2 0,-16-18 9 0,16-1-2 0,0 10 4 0,0-10 14 16,0 19 6-16,0-18 15 0,0 18 17 16,0-19-11-16,0 19-33 0,0 0-21 0,0 0-12 15,0 0-1-15,0 19-5 0,0-1-2 16,0 1-1-16,0-1 4 0,0 10 7 0,0 10 7 16,16-1 4-16,-16-9 3 0,0 9-6 0,0 0-10 15,0 0 0-15,33 10 2 0,-33-29-4 16,0 20 1-16,0-10-8 0,0 9 1 15,0-19 1-15,0 1-3 0,0 0 3 0,0-10 5 16,33 9 4-16,-33-18-2 0,0 19 11 0,0-19 20 16,0 0 41-16,0 0 31 0,0 0-4 15,0-19-29-15,0 10-29 0,0-9-28 0,34-1-5 16,-34 0-11-16,0-18-3 0,0 0 3 0,0 9-1 16,33-9-11-16,-33-19 1 0,0 10 5 15,0 8-2-15,0-8-3 0,33-10 4 0,-33 0-2 16,0 10 0-16,0 8-6 0,16-8 9 15,-16 9-3-15,17 0 5 0,-1-10-4 0,-16 28 7 16,33-18-8-16,-33 19 0 0,33-1-3 0,-33 0 3 16,0 10-2-16,33 9 3 0,-33 0 2 15,0 0-3-15,0 0-7 0,34 0 7 0,-34 9 6 16,16 10-6-16,1 0 0 0,-1-1 6 0,1 1 3 16,-1 18-1-16,17-18-8 15,-33 9 4-15,33 9-4 0,-33-19 4 0,33 20 1 16,-33-11-5-16,34 11 2 0,-34-1 4 0,16-19-6 15,1 10 0-15,-1 10 0 0,1-20-4 0,-1 10 9 16,17-9-7-16,-33-1 0 0,0 1 2 16,0 0 6-16,33-1-9 0,-33 1 9 0,0-19 0 15,0 9-2-15,0-9 13 0,0 9 13 16,0-9 31-16,0 0 15 0,0 10-14 0,0-10-12 16,-33-10-27-16,33 10-9 0,-33-9 1 15,17 0-8-15,-17 9-4 0,0-19-1 0,-1 19-4 16,1-18 8-16,0-1-1 0,-16 0-11 0,-1 19 6 15,0-28 0-15,17 10-3 0,-33-1 5 0,17 1-2 16,16-1 1-16,-34 0-1 0,34 1 3 16,-33-1-3-16,17 10-5 0,16-10 8 0,-1 19-6 15,1 0-10-15,33 0-8 0,-33 0-44 16,17 0-27-16,16 0-1 0,-17 19-21 0,17-19 5 16,17 18 11-16,-17-8 1 0,16 8-17 15,17 20-4-15,-33-20-20 0,33 1-7 0,-33-1-17 16,34 10-16-16,-1-9 8 0</inkml:trace>
  <inkml:trace contextRef="#ctx0" brushRef="#br0" timeOffset="146120.6">4878 6176 5 0,'0'0'4'0,"0"0"8"0,0 0 3 0,0 0-3 0,0 0-2 0,0 0-1 0,0 0 1 0,0 10 4 15,0-10-1-15,0 0 2 0,0 0 2 16,0 0 1-16,0 0 0 0,0 0 1 0,0 0-6 0,0 0 3 16,0 0 3-16,0 0-2 0,0 0 0 15,0 0-3-15,0 0 2 0,0 0 10 16,17 0-1-16,-17 0 9 0,0 0 1 0,0 0-3 16,0 0-1-16,0 0-2 0,0 0-7 0,0 0 3 15,0 0 2-15,0 9 10 0,0-9-2 16,0 0-2-16,33 0-7 0,-33 0-11 15,0 9-4-15,0-9-5 0,0 0 10 0,0 10 36 16,0-1 13-16,33-9-14 0,-33 18-20 0,0-18-4 16,0 0-7-16,33 19 6 0,-33-19 20 15,0 0 5-15,33 0-3 0,-33 19-2 0,0-19 6 16,0 0 0-16,33 0 4 0,-33 0 15 16,0 18 4-16,17-18-11 0,-1 0-8 0,-16 0-16 15,17 0 6-15,16-18-13 0,-33 18-7 16,0 0-1-16,33-19-4 0,-33 19-19 0,33-19 3 15,-33 19-5-15,33-27 0 0,-33 8 2 16,33 0 1-16,-33 1-1 0,17-1-2 0,-1 19 2 16,1-18-1-16,16-1-3 0,-33 0 2 0,0 10-10 15,33 0 6-15,-33 9-1 0,0-10-30 16,0 10-60-16,0 0-37 0,0-18-41 0,0 18-40 16,0 0-4-16,0 0 19 0,33 0 9 0,-33 0 17 15,0 0 26-15,0 0 22 0</inkml:trace>
  <inkml:trace contextRef="#ctx0" brushRef="#br0" timeOffset="147019.66">5143 7469 7 0,'0'-18'6'0,"0"18"4"0,0 0 3 0,0 0 0 0,0 0-1 0,0 0 1 0,0-19-2 0,0 19 2 0,0 0-1 0,0 0 4 16,0 0 0-16,0 0 0 0,0 0-6 16,0 0-4-16,0 0-2 0,0 0 1 0,0 0 4 15,0 19 7-15,0-19 10 0,0 18 0 0,0-18 1 16,0 19 0-16,0-19 8 0,0 19 3 0,0-10 3 16,33 0-1-16,-33 0-2 0,0 10-5 15,0 0 0-15,0-19 3 0,0 0 8 0,33 18 5 16,-33-18-4-16,0 0 6 0,0 19 9 15,33-19 6-15,-33-19-13 0,0 19-9 0,33 0-5 16,-16-18-19-16,-1-1-7 0,1-9-9 0,16 10 0 16,0-1 2-16,0-18-5 0,0 18-1 15,-33-9-3-15,33 0 8 0,-16 19-5 0,-1-10 2 16,1 1-7-16,16-10 5 0,-33 19 2 16,0-1-4-16,0 1-8 0,0 0-35 0,33-1-34 15,-33 10-18-15,0 0-5 0,0 0-15 0,0 10 1 16,0-10 15-16,0 18 5 0,0-8 9 15,0-1 4-15,0 19 9 0</inkml:trace>
  <inkml:trace contextRef="#ctx0" brushRef="#br0" timeOffset="147852.28">4994 9199 21 0,'0'10'28'0,"0"-10"-5"15,0 0-4-15,0 0-2 0,0 0-1 0,0 9 5 0,0-9 5 0,0 0 2 0,0 0 3 0,0 9 2 0,33-9 0 16,-33 19 1-16,0-19 10 0,0 0 7 0,0 19 2 16,0-19-8-16,0 0-12 0,33 18-5 0,-33-18-3 15,0 0 5-15,0 9 8 0,0 1 8 0,0-10 5 16,17 9 0-16,-17-9 5 0,16 9 3 16,-16-9 2-16,17 0 0 0,-17 0 2 0,33-9 0 15,-33 9 3-15,0-9-7 0,33-10-8 16,-33 19-19-16,33-18-8 0,0-20-4 0,0 10-10 15,-33 1-2-15,33-1 0 0,17 9-3 16,-50-18-5-16,33 18 0 0,0-9 2 0,0 10-6 16,-33-1 2-16,33-9 5 0,-33 19-9 0,17-10 2 15,-1 10-4-15,-16 0-40 0,17-1-24 0,16 10-29 16,-33 0-12-16,0 0-16 0,0 0-9 0,0 0-4 16,0 0-6-16,33 0 7 0,-33 10 18 15,0-10 20-15,0 9 19 0</inkml:trace>
  <inkml:trace contextRef="#ctx0" brushRef="#br0" timeOffset="151516.18">21233 14520 10 0,'0'0'14'0,"16"0"7"0,-16 0 3 0,0 0 0 0,0 0 2 0,0 0 6 0,0 0 5 15,0 0-6-15,0 0 2 0,0 0-1 0,0 0 2 16,0-9 13-16,0 9 5 0,0 0 9 0,0 0-5 15,0 0-3-15,0 0-6 0,-16-19 0 16,16 19-9-16,-17-9-11 0,17 9-9 0,-16 0-8 16,-1-9 4-16,1 9 7 0,-17 0 12 15,33-10 10-15,-33 10 11 0,-1 0-3 0,18 0-8 16,-1 0-12-16,-16 0-6 0,17 0-6 0,-1-9 2 16,1 9-1-16,-17-9-1 0,33 9 2 15,-33 0 1-15,33-10 3 0,-34 10-6 0,18 0-2 16,16-9 0-16,-17 9-4 0,1 0-3 15,-1-9-3-15,1-1-4 0,16 10 0 16,0 0 0-16,-17 0 1 0,17 0-6 0,0 0-2 16,0 0 1-16,0 0 8 0,-16 10-9 15,16-1 4-15,0 0 0 16,0 1 2-16,0-1-2 0,0 0 0 16,0 10-4-16,0-10 0 0,0 10 9 0,0-10-4 15,0 10 2-15,0-1-3 0,0 1 0 16,0-1 0-16,0 1-2 0,0 0 2 0,0-1-2 15,0 1 2-15,0-1 2 0,0 1 0 16,0 9-4-16,0-9 4 0,0 8-2 0,0-8-2 16,0 9 6-16,0 0-6 0,-33 0 4 15,33 0-1-15,0-10-3 0,0 20 2 0,0-11 0 16,0 1 0-16,0 0 0 0,0 0-2 16,0 9 2-16,0-18 0 0,0 9 5 0,-33 0-5 15,33 0 0-15,0 0 4 0,0-1-8 0,0 1 6 16,0 0-2-16,0 0 1 0,0 0-1 15,0 0 0-15,0-9 0 0,0 9-3 0,0-1 5 16,0-8-6-16,0 9 4 0,0-9 0 0,-17-1 0 16,17 1 0-16,0-1 2 0,0 10-5 15,-17-9 6-15,17-1-3 0,0 1-3 0,-16 0 3 16,16-10 0-16,0 10 4 0,0-1-4 0,0-9-2 16,0 10 4-16,-17-10 0 0,17 10-2 0,0-10-3 15,0 1 3-15,0-1-2 0,0 9 3 16,0-8-1-16,0-1 0 0,0 0 0 0,0 1-2 15,0-1 2-15,0 0 0 0,17 1 2 16,-17-10 0-16,0 18 2 0,0-18-6 16,0 10 2-16,0-10 3 0,0 9-7 15,0 0 5-15,0-9-4 0,0 9 3 0,0 1 3 16,0-10-6-16,0 9 4 0,0-9 1 16,0 0 0-16,0 0-4 0,0 9 2 0,0-9 4 15,0 0 1-15,0 0 1 0,0 0-5 0,0 0 9 16,0 0-7-16,0 0 3 0,0 0-4 15,0 0-4-15,0-9-1 0,0 9 1 0,0 0 7 16,16 0-5-16,-16 0 4 16,0-9-7-16,0 9 5 0,0 0-7 0,0 0 1 15,0 0 6-15,0 0 1 0,17 0-3 0,-17 0-2 16,0 0-1-16,17 0 10 16,-17 0-12-16,33 0 5 0,-33-10 2 15,0 10-2-15,33 0 3 0,-33 0-8 16,0 0 5-16,0 0 2 0,16 0-2 15,1 0-3-15,-1 0 1 0,1 0 5 16,-1 0-5-16,-16 0 4 0,17-9 1 16,-1 9-2-16,18 0-5 0,-34 0 8 0,33 0-4 15,-33 0-4-15,33 0 4 0,-33 0 3 0,16-9-1 16,1 9-1-16,-1 0-3 0,1 0-3 16,-1 0 8-16,1 0 5 0,-1 0-8 0,18 0 2 15,-34 0-7-15,33 0 5 0,-33 0 0 0,33 0 1 16,-33 0-1-16,16 9 0 0,1-9 3 15,-1 0-5-15,1 0 4 0,-1 0-8 16,1 0 6-16,-1 0 1 0,17 0 3 16,1 0-7-16,-34 0 4 0,16 0 2 0,1 0-5 15,-1 0 0-15,1 0 2 0,-1 0 0 16,1 0 1-16,-17 0 2 0,16 0-3 0,1 0-2 16,-17 0 0-16,16 0-1 0,17 0 5 0,-33 0 0 15,0 0-2-15,0 0 6 0,0 0-12 16,34 0 4-16,-34 9 2 0,16 1-2 31,-16-10 8-31,17 9-9 0,-17 0 0 16,16-9 3-16,-16 0 5 0,17 10-9 15,-17-10 2-15,16 9 6 16,-16-9 0-16,17 0-6 0,-17 9-2 0,16-9 4 16,-16 0 1-16,17 10-4 0,-17-10 5 15,16 0-2-15,-16 0 1 0,33 0-1 0,-33 18-3 0,0-18 3 16,34 0 1-16,-34 0 2 15,0 0-3-15,16 0 2 16,-16 0-1-16,17 0-7 16,-17 9 8-16,0-9-4 15,16 0 2-15,-16 0-3 16,17 0 0-16,-17 0-13 0,0 0-22 16,0 0-8-16,0 0-9 0,0 0-7 0,0 10-28 15,0-10-18-15,0 0-6 0,0 0-12 16,0 0 3-16,0 0-1 0,0-10 9 0,0 10 4 15,0 0 17-15,0 0-46 0</inkml:trace>
  <inkml:trace contextRef="#ctx0" brushRef="#br0" timeOffset="153150.67">18901 13320 49 0,'0'0'40'0,"0"0"-7"0,0 0 4 0,0 0-1 16,0 0 3-16,-16 0 3 0,16 0 9 0,0 0 9 0,0 0-6 0,0 0 1 0,0-18 0 0,0 8 5 16,0 10 1-16,0-9 1 0,0 0-2 0,0 9 6 15,0-10-3-15,0 1-2 0,0 0-9 16,0-10 2-16,0 10 10 0,0-1 26 0,0 1 17 15,0-19-16-15,0 10-27 0,0-1-18 16,16-9-17-16,-16 19-2 0,0-38-9 0,17 19-1 16,-17-9-6-16,16 9-1 0,-16-18-3 0,17 9 0 15,16-1 1-15,-33-8-4 0,33 9 1 16,-33 0-5-16,33-1-2 0,-16 1 2 0,-1 9 3 16,17-9-5-16,0 18 2 0,17-9 1 15,-17 1-3-15,0 17 7 0,0-8-2 0,0-10-1 16,17 18-2-16,16 1-6 0,-33 0 6 0,17 9 6 15,-1 0-9-15,34 0 0 0,-50 0 3 0,33 0-5 16,17 9 11-16,-34 0-3 0,18 1 2 16,32 18-3-16,-50-28 0 0,34 18 1 0,0 1 2 15,-1-1-1-15,1 1 3 0,0 9 7 16,-1 9-7-16,-15-9-5 0,-1 0 4 0,0 19-11 16,-17-20 2-16,18 20 6 0,-34-1-3 0,-17 10-7 15,1 9 8-15,-1-27-3 0,1 17 7 0,-17 1-3 16,0-9-2-16,0 8-2 0,0-8 2 15,-17 0-3-15,17-10 5 0,-16 0-1 0,16 0-1 16,-17 0-4-16,17 1 10 0,-16-1-8 0,16 0 2 16,0-18 0-16,0 8 4 0,-33-8-4 15,33 9 0-15,0 0-3 0,0-19 6 0,0 10-3 16,0-1-5-16,0 1 2 0,-33-10 3 0,33 1-7 16,0 8 4-16,0-18 0 0,0 19-9 15,0-19-18-15,0 0-27 0,0 0-19 0,0 0-26 16,0 0-30-16,0 0-17 0,0 0-15 15,0 0-8-15,0 0 6 0,0-19 1 0,0 19 11 16,0 0 25-16,-34-18 24 0</inkml:trace>
  <inkml:trace contextRef="#ctx0" brushRef="#br0" timeOffset="153563.73">20522 13767 155 0,'0'18'92'0,"0"-18"-17"0,-33 0-10 0,33 19-2 0,0-19 7 0,0 0 8 0,0 9 12 0,-33-9 22 16,33 9 6-16,0 1-11 0,33 8-11 0,-33-8 2 0,0-1 12 0,0 10 1 15,33-1-14-15,-33 1-23 0,16-19-20 0,17 18-3 16,-16-8 25-16,16-1 32 0,-17 0 17 16,18 1-103-16,-1-1-22 0,0-9 0 0,0 9 0 15,0-9 0-15,0-9 0 0,17 9 0 0,-50-9 0 16,33-1 0-16,0 1 0 0,0 0 0 0,-17-10 0 16,17 10 0-16,0-10 0 0,1-9 0 15,-1 10 0-15,0-1 0 0,-33-9 0 0,33 19 0 16,-17-10 0-16,1-9 0 0,-1 10 0 0,1-1 0 15,-1 0 0-15,-16 10 0 0,0 0 0 16,33-10 0-16,-33 1-142 0,0 8-97 0,0 1-27 16,0 9-11-16,0 0 8 0,0 0 24 0,0-9 37 15,0 9 47-15,0 0-76 0</inkml:trace>
  <inkml:trace contextRef="#ctx0" brushRef="#br0" timeOffset="156610.93">23697 17376 8 0,'0'0'6'0,"0"0"5"0,0 0 0 0,0 0-2 0,0 0-2 0,0 0-3 0,0 0 1 0,0 0-1 0,0 0 1 0,0 0 0 15,0 0 1-15,0 0 1 0,16 0-2 0,-16 0-1 16,0 0 0-16,0 0 2 0,0 0-1 0,-16 0-1 16,16 0-1-16,0 0 1 0,0 0-2 15,0 0 3-15,0 0-2 0,16 0-1 0,-16 0 3 16,0 0 0-16,0 0-1 0,0 0 0 15,0 0 1-15,0 0-1 0,-16 0-2 0,16 0-1 16,0 0 1-16,0 0 0 0,0 0-6 16,0-10 2-16,0 10-4 15,0 0-4-15,0 0-1 0,0 0-2 16,0 0-1-16,0 0 0 0,0 0 1 0,0 0 0 16,0 0 2-16,0 0-3 0,0 0 0 15,0 0-10-15</inkml:trace>
  <inkml:trace contextRef="#ctx0" brushRef="#br0" timeOffset="157195.67">23680 17357 5 0,'0'0'2'0,"0"9"0"0,0-9 1 0,0 0 1 0,0 0 2 0,0 0 0 0,0 0 2 15,0 0-2-15,0 0 1 0,0 0-2 0,0 0-1 16,0 0-1-16,0 0 0 0,0 0 0 16,0 0-1-16,0 0 0 0,0 0 1 15,0 10-1-15,0-10 0 16,0 0 0-16,0 0-1 16,0 0 1-16,0 0 0 0,0 0-1 0,0-10 1 15,0 10 0-15,0 0 0 0,0 0 0 16,0 0-1-16,0 10 0 15,0-10 1-15,0 0 0 0,0 0 1 0,0 0 0 16,0 0 0-16,0 0-2 0,0 0 0 16,0 0 3-16,0 0-1 0,0 0 0 0,0 0 1 15,0 0 0-15,0 0 0 0,0 0-2 16,0 0 0-16,0 0-1 0,0 0 1 0,0 0 0 16,0 0 0-16,0 0-1 0,0 0 1 0,0 0 0 15,0 0-1-15,0 0 0 0,0 0 0 16,0 0 1-1,0 0 1-15,0 0 0 0,0 0 0 16,0 0 0-16,0 0-2 16,0 0 1-16,0 0-4 0,0 0 4 0,0 0-2 15,0 0 2-15,0 0-2 0,0 0 2 16,0 0-4-16,0 0 5 0,0 0 1 16,0 0-3-16,0 0 1 15,0 0 0-15,0 0 0 16,0 0-4-1,0 0 3-15,0 0 0 16,0 0-3-16,0 0 0 16,0 0-7-16,0 0-11 15,0 0-4-15,0 0-6 0,0 0-3 0,0 0-25 16</inkml:trace>
  <inkml:trace contextRef="#ctx0" brushRef="#br0" timeOffset="159542.12">24226 17357 12 0,'-17'0'14'0,"1"9"1"0,16-9-4 0,-17 0-1 0,17 0-2 0,-16 0 1 0,16 0 2 0,0 0 1 0,-17 0 4 0,17 10 0 0,0-10 5 16,0 0 2-16,0 0-1 0,0 0-1 15,0 0 0-15,0 0 0 0,0 0-4 0,0 0-5 16,0 0-1-16,0 0-1 0,0 0-1 16,0 0 0-16,0 0-1 0,0 0-3 0,0 0-2 15,0 0 2-15,0 0 6 0,0 0-2 0,0 0-1 16,17 0 4-16,-17 0 0 0,0 0 6 15,16 0 7-15,1 0 8 0,-1 0-9 0,1 0-2 16,-1 0-8-16,1 0 2 0,0 0-5 16,32 0-1-16,-32-10 8 0,-1 10 1 15,17 0-2-15,0-9 1 0,0 9-2 0,17 0-2 16,-17 0-5-16,-16-9-4 0,16 9 0 0,0 0-5 16,-17 0 3-16,17 0-3 0,17 0 3 15,-17 0-6-15,-16 0 3 0,16 0 1 0,0-10-4 16,0 10 7-16,0 0-4 0,0 0-3 0,0-9 6 15,-16 9-1-15,-1 0-6 0,17 0 6 0,0 0-2 16,-16-9-2-16,-1 9 4 0,1 0-2 16,16 0 0-16,-33 0 0 0,33 0 2 15,-33 0-2-15,17 0-5 0,-17 0 7 16,0 9 2-16,16-9-4 0,-16 0-3 0,0 0 0 16,17 0 3-16,-17 9 0 15,16-9 0-15,-16 0 1 16,17 0-4-16,-17 0 1 0,0 0 4 15,16 0-2-15,1 0 2 16,-17 0-4-16,16 0 2 16,-16 0 1-16,17 0-6 0,-17-9 3 15,0 9-1-15,33 0 3 16,-33 0 2-16,0 0-5 16,0 0-10-16,0 0-4 0,0 0 2 15,0 0-4-15,0 0 2 0,0 0 2 0,0 0-11 16,0 0 1-16,0 0-7 0,0 0-5 15,0 0-7-15,0 0-15 0,0 0-5 0,0 0 2 16,0 0 0-16,0 0 6 0,0 0 3 16</inkml:trace>
  <inkml:trace contextRef="#ctx0" brushRef="#br0" timeOffset="160774.06">25747 16948 5 0,'0'0'4'0,"0"0"6"0,0 0 6 0,0 0 0 0,0 0-1 0,-16 0-4 0,16 9-3 0,0-9 0 0,0 0-1 0,0 0 1 0,0 0 1 0,0 0-1 16,0 0 0-16,0 0 0 0,0 0 1 15,0 0 1-15,0 0 2 0,0 0-2 0,0 0-2 16,0 0 0-16,0 0-2 0,0 0-2 16,0 0 2-16,0-9 1 0,0 9 1 0,0 0 2 15,0-10 1-15,0 10 3 0,0 0 0 16,0-9-3-16,0 9-3 0,0 0 0 0,0-9 0 15,0 9-5-15,0-9 1 0,-17 9-4 16,17 0 1-16,0-10 2 0,0 10-2 0,0-9 2 16,0 9 0-16,0 0-1 0,0-9-1 15,0-1-1 1,0 1 0 0,0 9 1-16,0 0-3 15,0 0-1-15,0 0 0 0,0 0-13 16,0 0-7-16,0 0-5 0,0 0-7 15,0 0-2-15,0 0-1 0,0 0 0 0,0 0 0 16,17 0-29-16</inkml:trace>
  <inkml:trace contextRef="#ctx0" brushRef="#br0" timeOffset="161374.34">25681 16529 36 0,'0'-9'24'0,"0"9"-4"0,0 0-2 0,0 0-4 0,-16-9 2 0,16 9 5 0,0 0 2 0,0 0 1 0,0 0-1 0,0 0-8 0,-17 0-5 16,17 0-3-16,0 9-5 0,0-9 0 0,0 9 3 15,-16 10 5-15,16-19-2 0,0 18 1 0,0-8-3 16,0 8-3-16,0-8 3 0,0 8 2 16,0-8-2-16,16 8 1 0,-16 1 3 0,17-10 3 15,-1 0 2-15,-16 1-1 0,17-1-2 0,-1-9 1 16,17 9-1-16,-16-9-2 0,16 0-3 16,-33 0 1-16,16-9-1 0,1 9-3 0,-1-9 1 15,1-1-5-15,0 1 0 0,-1 0 0 16,1 9 5-16,-1-19-3 0,-16 1 6 0,17 8 15 15,-17 1 10-15,0 0 6 0,0-10-9 16,0 10-8-16,-17-1-6 0,17 1-8 0,-16 0-1 16,-1 9-5-16,1-19 2 0,-1 10-4 0,0 0 0 15,1-1 0-15,-17 10-5 0,33 0 5 16,-33 0 0-16,16 0-2 0,-16 0-3 0,17 0 0 16,-1 10-17-16,1-10-23 0,16 9-13 15,0-9-17-15,0 9-9 0,0 10 0 16,0-19 4-16,0 0 6 0</inkml:trace>
  <inkml:trace contextRef="#ctx0" brushRef="#br0" timeOffset="161973.17">26012 16427 74 0,'0'-19'36'0,"0"19"-8"0,0 0-8 0,-33 0 1 0,33 0 0 0,0 0-7 0,0 0-7 0,0 0-1 0,0 19 0 15,0-19-3-15,0 0-1 0,0 9 1 0,33 1 0 16,-33-1-1-16,0 0-2 0,0 0 1 16,0 1-1-16,16-1 0 0,1 10 0 0,-17-10 0 15,16 0-2-15,-16 10 4 0,0-19-2 0,17 9-12 16,-17 0-4-16,0-9-6 0,0 0-3 15,17 10 0-15,-17-10 7 0,0 0 2 0,0 0 1 16,0-10 2-16,0 10 3 0,0-9 3 16,0 9 3-16,0-9 4 0,0 9 0 0,0-19 2 15,0 19 3-15,0-9 3 0,-17 0 4 0,17-1 3 16,0-8 1-16,0 8 0 0,0 1-3 16,-17 0-1-16,17-10-2 0,0 10 0 15,0-10-2-15,0 1-1 0,0-1 0 0,0 10-1 16,0-10-2-16,0 10-2 0,0 0-1 0,17-1 1 15,-17 1-2-15,17 9 1 0,-17 0-1 16,0 0 1-16,16 0-1 0,1 0 0 16,-17 0 2-16,0 9-1 0,16-9 0 15,-16 10-1-15,0-1 4 0,0 0 3 0,0 0-1 16,0 1 1-16,-16-1 0 0,16 10-3 16,0-10-3-16,-17 0 0 0,17 10 3 0,-16-19 6 15,-1 0 1-15,17 9 5 0,-17 1-4 0,17-10-2 16,-16 0-4-16,16 9-3 0,-17-9 0 15,17 0 0-15,0 9-3 0,17-9 6 16,-17 9-6-16,0-9 3 0,0 10-1 16,16-10 1-16,1 9-3 0,0-9 0 0,-1 9 0 15,1 1 0-15,-1-10 0 0,1 9-3 16,-1 0 3-16,1 10 0 0,16-19-8 0,-17 0-21 16,1 9-15-16,16 0-12 0,-16 1-7 0,-1-1 0 15</inkml:trace>
  <inkml:trace contextRef="#ctx0" brushRef="#br0" timeOffset="163605.25">25929 17431 11 0,'0'0'14'0,"0"0"6"0,0 0 1 0,0 0-3 0,0 0-4 0,0 0-2 0,0 0 0 0,0 0 1 0,0 0 0 0,0 0 0 0,0 0-1 15,0 0-2-15,0 0 1 0,0 0-1 0,0 0 2 16,0 0 1-16,0 0 2 0,17 0-1 15,-17 0 1-15,0 0 2 0,0 0 3 0,16 0 2 16,-16-9 3-16,17 9 6 0,16 0-9 0,-33 0-4 16,0-9-5-16,16 9-3 0,17 0-1 15,-16-9 2-15,0 9-2 0,16 0 3 16,-17-10 1-16,17 10-2 0,17 0-3 0,-50-9-2 16,33 9-2-16,0 0 1 0,0-9 0 0,17 9-3 15,-17 0 6-15,0 0-5 0,0 9 1 0,16-9-4 16,-15 0 3-16,-1 0-2 0,33 0-1 15,-50 0 3-15,17 0-3 0,17 0 2 16,-17 0-1-16,0 0-1 0,17 0 1 0,-34 0 2 16,17 0-3-16,0 0 3 0,0-9 1 0,1 9-1 15,-18 0-1-15,34 0 5 0,-50 0 1 16,33 0-5-16,0 0 3 0,-17 0-1 16,17 0-3-16,-16-10 4 0,16 10-6 0,-16 0 3 15,16 0-3-15,-17 0 0 0,1 0 1 0,16 0 1 16,-17 0 1-16,1 0-5 0,16 10 3 15,-16-10-1-15,-1 0 0 0,34 0 0 0,-50 0-4 16,16 9 2-16,1-9 2 0,-1 0 4 0,1 0-7 16,-1 0 5-16,1 0-2 0,-1 0 2 15,-16 0-4-15,17 0 2 0,-1 0 0 0,-16 0 2 16,17 0-2-16,0 0 0 0,-1 0-4 0,1 0 4 16,-1 0 3-16,1 0-6 15,-17-9 3-15,16 9-3 0,1 0 3 0,-1 0 2 16,-16-10 0-16,17 10-4 0,-1 0 2 0,-16 0 1 15,17 0-1-15,-17-9 0 0,16 9 0 16,1-9 0-16,0 9-3 16,-17 0 1-16,16 9 3 15,-16-9-3-15,0 0 3 0,0 0 0 0,17 0 1 16,-17 0-5-16,0 0 4 31,0 0-3-31,0 0 3 0,0 0 1 16,0 0 0-1,0 0-4-15,0 0-1 0,0 0 4 16,0 0 1-16,0 0-6 16,0 0 2-1,-17 0 0-15,17 0-1 16,0 0 1-16,0 0 3 0,0 0-5 16,0 0 0-16,0 0 2 0,0 0 4 15,0 0-7-15,0 0 7 0,0 0-4 0,0 9-2 16,0-9 2-16,0 0 0 15,0 0 0 1,0 0 3 0,0 0 2-16,0 0-6 15,0 0 5-15,0 0-5 16,0 0 6-16,0 0-7 16,0 0 7-16,0 0-6 0,0 0 1 31,0 10 5-31,0-10-5 0,0 0 3 0,0 0 0 15,0 0-3-15,0 0 3 0,0 0 2 16,0 0-5-16,0 0 4 0,0 0-4 31,0 0-6-31,0 0-5 16,0-10-8-16,0 10-7 0,0 0-9 0,0 0-7 16,0 0-5-16,0 0-6 0,0 0-7 15,0 0-2-15,0 0 2 0,0 0 3 0</inkml:trace>
  <inkml:trace contextRef="#ctx0" brushRef="#br0" timeOffset="163955.21">27732 17385 7 0,'0'0'2'0,"0"9"-1"0,0-9 1 0,0 0 1 0,0 0-1 0,0 0 1 0,0 0-1 0,0 0-1 15,0 0-4 1,0 0-1-16,0 0-7 0</inkml:trace>
  <inkml:trace contextRef="#ctx0" brushRef="#br0" timeOffset="169749.95">24970 17245 9 0,'0'10'10'0,"0"-10"0"0,0 0-3 0,-33 0 0 0,33 0-1 0,0-10 1 0,0 10 0 0,0 0-3 0,0 0-1 0,0 0-1 0,0 0-1 0,0 0 2 16,0 0-2-16,0 10-1 15,0-1 0 1,0-9-2-16,0 9 2 16,0-9 0-16,0 10 0 15,0-10 1-15,0 9-1 0,33 0 0 16,-33 1 0-16,0-1 0 15,0 0 0-15,0 0 0 0,0 10 0 0,17-10-2 16,-17 1 0-16,0-1 0 0,16 0 0 16,-16 10 0-16,17-10-1 0,-17 0 0 0,16 1 0 15,-16-1 0-15,17 0 1 0,-17-9-1 0,16 0 1 16,-16 0 0-16,17 10 0 0,-1-10 0 16,-16-10-2-16,17 10 1 0,-17-9-1 0,33 0-1 15,-33-1 1-15,0 1-1 0,0 0-5 16,33 0 6-16</inkml:trace>
  <inkml:trace contextRef="#ctx0" brushRef="#br0" timeOffset="170982.39">26723 17506 3 0,'0'0'3'0,"0"-9"-1"0,0 9 0 0,0 0 1 0,-17 0 0 0,17 0 0 0,0 0 1 0,0 0-2 0,0-10 1 0,-16 10-1 15,16-9-2-15,0 9 1 0,0 0 0 0,0-9-1 16,0 9 1-16,0-10 1 15,-17 10-2-15,17 0 2 0,0-9 0 16,0 9 0-16,0 0 0 0,0-9 0 0,0 9 0 16,0 0 1-16,0 0-1 0,0 0 1 15,0 0-2 1,0 9 0 0,0 0-1-1,0-9 2-15,0 10-1 0,0-10 0 16,0 9-1-16,17 0 2 0,-17 1-2 0,0-1 0 15,16 0 0-15,-16 1 2 0,17-1-2 0,-17 0 1 16,16 0-1-16,-16-9 1 0,17 10 0 16,-17-1 1-16,17-9-1 0,-17 0 3 15,16 0-4-15,-16 0 1 0,17 0 1 0,-1-9-2 16,1 9 1-16,16-10-1 0,-33 1 0 16,16 0 0-16,1 0 0 0,-1-10 0 0,1 10 0 15,-1-10 0-15,1 10-2 0,16-10-1 16,-16 10 0-16,-1-10-1 0,1 10 4 0,16 0-3 15,-33-10 0-15,16 10 0 0,1-1-1 16,-1 10 2-16,-16-9 0 0,17 9 0 0,-1-9 0 16,-16 9-1-16,17 0 3 0,-17 0-2 0,0 0 0 15,16 0 2-15,-16 9-4 16,0-9 2-16,0 9-1 0,0-9-1 0,0 10 1 16,0-10 1-16,17 9-1 0,-17-9 0 15,0 9 0-15,0-9-4 0</inkml:trace>
  <inkml:trace contextRef="#ctx0" brushRef="#br0" timeOffset="172214.07">28889 17404 1 0,'0'0'1'0,"0"0"0"0,0 0 0 0,0 0 0 16,0 0-2-16,0-10 1 15,0 10-1-15,0 0 2 16,0 10-1-16,0-10-1 0,0 0-1 16</inkml:trace>
  <inkml:trace contextRef="#ctx0" brushRef="#br0" timeOffset="173862.7">28840 17255 1 0,'0'0'1'0,"0"0"0"0,0 0 0 0,0 0 0 16,0 0 0-16,0 0 0 0,0 0-2 0,0 0 2 0,0 0-2 15,0 9 1-15,0-9 1 16,0 0-2-16,0 0 2 0,0 0-2 16,0 0 2-16,0 0-2 0,0 0 2 15,0 0-2-15,16 0 1 16,-16 0 1 15,0 0-3-31,0 0 3 16,0 0-2 15,0 0 2-15,0 9-2-16,0-9 0 15,-16 0 1-15,16 0-1 16,0 0 3-16,0 0-3 0,0 10 1 0,0-10 1 16,0 0-2-16,0 0 0 46,0 0 2-30,0 0-2 0,0 0 2-1,0 9-1 1,0-18 1 15,0 9-3-15,0 0 3-16,0 9-1 47,0-9-1-32,0 0 2-15,0-9-2 16,0 9 2-16,0 0-2 16,0 0 0-1,0 0 0-15</inkml:trace>
  <inkml:trace contextRef="#ctx0" brushRef="#br0" timeOffset="176077.41">26673 6883 47 0,'-16'0'24'0,"16"-18"-2"0,0 18-2 0,0-19 9 0,0 19 9 0,0-19 7 0,0 19 0 0,0-9 5 0,0 0-11 0,0 9-9 16,0-9-3-16,0-1 4 0,0 10 9 0,16-9 5 15,1 9-12-15,-1 0-1 0,1 0 3 16,-1-19 6-16,18 19-1 0,-18 0 6 0,1 0-4 16,16 0-11-16,0 0-5 0,-33 0-10 15,16 0-3-15,17 0 6 0,-16 0-3 0,-1 19 3 16,1-19 1-16,-1 19 3 0,-16-10 6 0,17 9 16 15,-17 1 10-15,17 18 3 0,-17-18-5 16,0 0-1-16,0 8-4 0,-17 11-15 0,17-1 0 16,-17-9-11-16,17 9 0 0,-16 0-5 0,-1-9-4 15,17 9 5-15,-16 0-4 0,-1 1 0 16,17-1-2-16,-16-9-12 0,16 9 7 0,0-9 1 16,0 9-11-16,-17-18 6 0,17 18-1 0,0-18-2 15,17 8 0-15,-17-8 6 16,0 0-6-16,16-1 5 0,-16 1-5 0,17-1 7 15,-17-8-4-15,16-1-3 0,-16 0 3 0,17 10-3 16,-1-19 0-16,1 0 3 0,0 0-1 0,-1-19 0 16,1 10-2-16,16 9 0 0,-33-9 0 0,16-1 4 15,1 1 2-15,-17 0-5 0,16 9-8 16,-16-19 13-16,0 19-6 0,0-18 16 0,0 18 2 16,0 0-6-16,0-19 14 0,0 19-1 0,0 0 3 15,-16 0-8-15,16-19 4 0,-17 19-4 16,17 0-3-16,-16 19 5 0,16-19 2 0,0 0-6 15,-33 19-2-15,16-19 4 0,1 18-1 0,-1-18-1 16,0 19-2-16,1-1 2 0,-1 1-3 0,17 9 3 16,-16-9-6-16,-1 18 6 0,1-19-6 15,16 29 3-15,-17-29-15 0,17 20 0 0,-16-10 0 16,16 9 0-16,0 0 0 0,0 0 0 16,0 10 0-16,0-29 0 0,0 20 0 0,0-1 0 15,0 9 0-15,16-9 0 0,-16-9 0 0,17 10 0 16,-17-1 0-16,16 0 0 0,1 9 0 15,-17-8 0-15,16-20 0 0,-16 20 0 0,17 8 0 16,-17-18 0-16,16 0 0 0,1 18 0 16,-17-27 0-16,0 18 0 0,17-9 0 0,-17 9 0 0,0-18 0 15,0-1 0-15,0 10 0 0,0-9 0 16,0 18 0-16,0-18 0 0,-17-1 0 0,17-8 0 16,-17-1 0-16,1 10 0 0,-1-1 0 0,1-9 0 15,-1 10 0-15,1-19 0 0,-1 19 0 16,1-19 0-16,16 18 0 0,-50-18 0 0,34 0 0 15,-1 0 0-15,-16 10 0 0,0-10 0 0,16 9 0 16,-16-9 0-16,17 0 0 0,-50 0 0 0,33 0-56 16,-17 0-144-16,0 0-34 0,34 0-39 15,-50 0-17-15,16 0-4 0,17-9 31 0,0 9 50 16</inkml:trace>
  <inkml:trace contextRef="#ctx0" brushRef="#br0" timeOffset="177262.28">26161 17227 32 0,'0'0'21'0,"0"9"0"0,0-9-5 0,0 0-4 0,0 0 2 0,0 0 2 0,0 0 4 0,0 0-1 0,0 0-3 0,0 0-5 0,0 0-6 0,0 0 0 0,0 0-3 0,0 0-1 31,16 0-1-16,-16 9 0 1,0-9-3-16,0 0 4 16,0 0-3-1,0 0 0-15,0 0 0 16,0 0-2-16,0 0-1 0,0 0 2 0,0 0-1 16,0 0 1-16,0 0-4 0,0 10-3 0,0-10-5 15,0 0 0-15,0 0-1 0,0 0-2 16,0 0 0-16,0 0 0 0,0 0-1 0,0-10-21 15</inkml:trace>
  <inkml:trace contextRef="#ctx0" brushRef="#br0" timeOffset="178408.58">23763 16799 29 0,'0'0'27'0,"16"0"-1"0,-16-9-6 0,0 9 0 0,0 0-4 0,0-10 1 0,0 10 2 0,0 0-1 0,0-9 0 0,0 9-3 0,17 0-5 0,-17 0-1 15,0-9 1-15,0 9 1 0,0 0 4 0,0-10 3 16,0 10 0-16,-17-9 1 0,17 9 3 15,0-9-3-15,-16 0-3 0,16-1 2 0,-17 10-2 16,17-9 1-16,-16 0 4 0,-1-10-2 16,1 10-3-16,-1 9-2 0,17 0 4 0,-33-19 0 15,17 10-1-15,-17 0-1 0,16 9 5 16,0-10-2-16,-16 1-8 0,17 9-1 0,-17 0-5 16,16-9-1-16,-16 9-2 0,0 0 5 0,0 0-7 15,0 0 3-15,0 0-3 0,16 0 0 16,-16 0 2-16,-16 0-2 0,16 0 0 0,0 0-2 15,-1 9 4-15,1 0-4 0,0-9 7 0,0 10-8 16,0-1 3-16,0 0 0 0,17 10 0 0,-18-19 2 16,1 9-4-16,33 0 2 0,-33 1 0 15,0-1 2-15,17 10-6 0,-17-10 7 16,16 0-3-16,1 10 0 0,-1-10 2 0,17 10-5 16,-17-10 3-16,17 0-3 0,-16 1 7 15,16 8-4-15,0-9-4 0,0 1 4 0,0-1 2 16,0 0-2-16,0 1-8 0,0-1-6 0,16 0-23 15,-16-9-17-15,17 0-11 0,-17 10-5 0,0-10-14 16,17 0-5-16,-1-10 4 0,-16 10 11 16</inkml:trace>
  <inkml:trace contextRef="#ctx0" brushRef="#br0" timeOffset="178775.58">22853 16594 38 0,'-33'0'24'0,"33"-9"-6"0,0 9-2 0,0 0 0 0,0 0 1 0,0 0-1 0,-33 9-3 0,33 1 0 0,-16-10-3 0,-1 9 1 15,17 10-4-15,-16-10 1 0,-1 19 4 0,17-28-2 16,-16 18 3-16,-1-8 2 0,0 8 12 15,1 1 10-15,-1-1 5 0,17 1-6 16,0-10-9-16,-33 1-7 0,33-1-8 0,0 10 0 16,0-19-7-16,0 9 2 0,0 0 18 15,0-9 14-15,0 9 10 0,0-9 2 0,0 10-10 16,33-10-17-16,-33 0-13 0,17 0-3 0,-1 9 1 16,1-9-11-16,16 0 4 0,-16 0 1 15,16 9-6-15,16-9 3 0,-16 10-6 0,-33-1-16 16,33 0-40-16,1 1-23 0,-1 8-6 15,0-9-16-15,16 10-3 0,-16-10 6 0</inkml:trace>
  <inkml:trace contextRef="#ctx0" brushRef="#br0" timeOffset="179676.78">23498 18073 46 0,'0'0'39'0,"0"-9"-12"0,-16 9-10 0,16 0-7 0,0 0 0 0,0 0 5 0,0 0 8 0,0 0 0 0,-17 0 1 0,17 0-6 0,0 0-4 15,0 9-5-15,0-9 0 0,0 0-3 16,0 10 0-16,0-1 3 0,0 0 2 0,0 1-1 15,0-1 7-15,0 0-1 0,0 0-1 16,0 1-2-16,0-1 6 0,17 0 2 0,-17-9 6 16,0 10 8-16,0-1 7 0,16-9 12 0,-16 9 15 15,0-9-4-15,17 0-10 0,-17-9-7 16,16 9-15-16,-16-9-11 0,17-10-13 16,-1 10-5-16,1-10 2 0,0 1-5 0,-1-1 0 15,1 0 2-15,-1 1-3 0,17-10 1 0,-33 19-4 16,17-10 4-16,-1 10-1 0,1-1-2 15,-1 1-3-15,-16 0-4 0,17 9-28 16,-17 0-12-16,0 0-18 0,0 0-11 0,0 9-15 16,0-9-17-16,0 9-3 0,0-9 6 15,0 10 12-15</inkml:trace>
  <inkml:trace contextRef="#ctx0" brushRef="#br0" timeOffset="180407.39">25334 18083 19 0,'0'-10'35'0,"0"10"2"0,0-9-7 0,0 9-7 0,0 0-6 0,33-9 2 0,-33 9 1 0,0 0 4 16,-33 0 2-16,33 0 1 0,0 9 1 16,0-9-5-16,0 0 4 0,0 9-9 15,0-9-1-15,0 10 4 0,33-1 3 0,-33-9 11 16,0 9 14-16,0 1 6 0,0-10 7 0,0 9 0 15,0 0-4-15,0-9 1 0,33 9-4 16,-33-9 0-16,0 10 7 0,0-10 8 0,0 0 5 16,0 0 8-16,0 0-4 0,17 0-14 15,-17 0-14-15,16-10-19 0,-16 1-11 0,17 0-12 16,-1 0-4-16,1-10 0 0,-1 0-3 0,17 1-2 16,-16-1 0-16,16 1-2 0,-33 8-1 15,33-8 3-15,-16-1-5 0,-1 10-3 0,1-1-34 16,-1 1-35-16,1 0-41 0,-1-1-30 15,-16 10-16-15,17-9-21 0,-1 9 2 0,-16 0 13 16,17 0 25-16,-17 0 34 0</inkml:trace>
  <inkml:trace contextRef="#ctx0" brushRef="#br0" timeOffset="181023.36">27599 18055 26 0,'0'0'25'0,"0"0"0"0,0 0-1 0,0 0-5 0,0 0 0 0,0 0 2 0,0 9 4 0,0-9 5 0,0 0-1 0,0 9-5 15,0-9 2-15,0 10-2 0,0-10 1 16,0 9-1-16,0 0 4 0,0 1 8 0,0-1 3 16,0 0 5-16,0-9 0 0,17 9 4 0,-17 1-8 15,0-1-1-15,0-9 8 0,16 9 5 16,-16-9 5-16,17 0 7 0,-17 0-10 15,16 0-17-15,1-9-10 0,-17 0-11 0,17 9-9 16,-1-10-2-16,1 1-4 0,-1-9 0 0,1 8 4 16,16-8-7-16,-33 8 7 0,16-8-11 15,1 8 3-15,-1-8 3 0,1 9 3 0,-1-1-1 16,-16 1-6-16,17 0-4 0,-17 9-25 0,0-10-9 16,17 10-12-16,-17 0-10 0,0 0-6 15,0 0-5-15,0 0-2 0,0 0-12 0,0 0-6 16,0 0 6-16,0 0 6 0,0 0 8 15,-17 10 9-15,17-10 10 0</inkml:trace>
  <inkml:trace contextRef="#ctx0" brushRef="#br0" timeOffset="183554.21">20985 18083 32 0,'0'0'29'16,"0"0"-15"-16,0 0-6 0,0 0-4 0,0 0-1 0,0 0-2 0,0 9 1 0,0-9 3 0,0 0 2 0,0 0 3 16,16 0 7-16,-16 0 6 0,17 0 6 15,-1 0-3-15,1 0-11 0,33 0-3 0,-50 0 0 16,33-9 1-16,0 9-7 0,0 0 1 0,0 0-1 16,0 9 4-16,16-9 4 0,-15 9 0 15,-18-9-6-15,17 10 1 0,0-10-1 0,0 9-6 16,0 0-1-16,0-9 4 0,1 9-5 15,-1 1 0-15,-17-1 0 0,17-9 3 0,0 9-1 16,0-9-2-16,0 10 13 0,1-10-2 16,-34-10 3-16,33 10-10 0,-17-9 4 15,1 9-6-15,16-9-2 0,-17 9 2 0,1-10-2 16,-1 1 3-16,17 9 0 0,-33-9-5 16,33 9-1-16,-33 0 5 0,17-9-5 0,0 9 7 15,-1 0-4-15,1 0-2 0,-1 0 4 16,1 0-4-16,-1 0 3 0,1 0-3 15,-17 9 4-15,16 0-2 16,-16-9-2-16,0 9 3 0,0 1 1 31,0-10-1-31,0 9-1 0,0-9 1 16,0 0 0-16,0 9 2 16,0-9-1-16,0 0-1 15,0 0-3-15,0 0 3 16,-16 0-3-16,16 10 4 0,0-10 2 15,0 0-3-15,0 0-4 16,-17 0 3-16,17 0 1 0,0 0-3 16,0 0 4-16,0 0 0 15,0 0-4 1,0 0 3 0,-16 0-1-1,16 9 0-15,0-9 2 0,0 0-1 0,0 0-5 16,0 9 4-1,0-9 2-15,0 0-4 0,-17 0 0 16,17 10 4-16,0-10 0 16,0 0-1-1,0 9-4-15,0-9 1 0,0 0 5 16,0-9-3 0,0 9-2-1,0 9 2-15,0-9 1 16,0 0 1-16,0 9-2 15,0-9-4-15,0 0 2 0,0 0 5 0,0 0-2 16,-16 0-3-16,16 0 5 0,0 0-5 16,0 9 2-1,0-9 2-15,0 0 0 0,0 0-4 16,0 0 3-16,0 0-3 16,0 10 4-1,0-10-4-15,0 0 5 16,0 0-1-16,0 0-6 15,0 0 8-15,0 0-7 16,0-10 3-16,0 10 1 0,0 0 1 16,0 0-4 15,0 0-1-31,0 0 1 16,0 0 0-1,0 0 3-15,0 0-4 16,-17 0 5-1,17 0-4-15,0 10 3 0,0-10-3 47,0 0 4-47,0 0-4 0,0 0 3 0,0 0-3 32,0 0 0-32,0 0 5 31,0 0-7-16,0 0-2-15,0 0-1 0,0 0-3 0,0 0-2 16,0 0-5-16,0 0-9 0,0 0-5 16,0 0-6-16,0 0-3 0,0 0-9 0,0 0-4 15,0 0 1-15</inkml:trace>
  <inkml:trace contextRef="#ctx0" brushRef="#br0" timeOffset="184738.87">23135 18176 2 0,'-17'0'0'0,"17"9"0"0,-17-18 0 0,1 9 0 0,16 0 2 0,-17 9 1 0,17-9 2 0,0 0 3 0,-33 9 0 16,33-9 0-16,0 0-4 0,0 10-1 0,0-10-1 16,0 0-2-16,0 9 0 15,0-9-4-15,0 0-4 0,0 0-3 16</inkml:trace>
  <inkml:trace contextRef="#ctx0" brushRef="#br0" timeOffset="185186.26">25367 18287 53 0,'0'0'27'0,"0"0"-14"0,0-9-10 0,0 9-6 0,0 0 1 0,0-9 0 0,-33 9 2 0,33 0 3 0,-17-10 0 0,17 10 0 0,-16 0-3 16,16 0 3-16,-17 0-2 0,1 0-1 15,-1 0 1-15,1 0-1 16,16 0-2-16,0 10 0 0,-17-10-4 16,17 0-3-16,0 0 0 0,0 0-3 0,0 0-3 15,0 0-1-15,0 0-14 0</inkml:trace>
  <inkml:trace contextRef="#ctx0" brushRef="#br0" timeOffset="187384.17">23300 18204 17 0,'0'-10'19'0,"0"1"-2"0,0 0-4 0,-17-1-3 0,17 10-1 0,0-9 2 0,0 0 3 0,0 9 2 0,0-10 4 0,0 1 5 0,0 9 3 15,-33-9 3-15,33 0 0 0,0 9-1 16,0 0 5-16,0-10 6 0,0 1 11 16,0 9-1-16,33 0 4 0,-33 0 1 0,0 0-7 15,0 0-7-15,0 0-8 0,0 0-2 16,0 0-2-16,0 0 3 0,0 0 1 0,0 9 2 16,-33 1 0-16,33-1-7 0,0 9 0 15,0-8-3-15,0 8-7 0,0 10 3 0,0 0-2 16,0 0-1-16,0 0 0 0,0 0 4 15,0 9-6-15,0-9-2 0,0 0-7 0,0 0 1 16,0 0-2-16,0 0-9 0,0-1 8 16,0-8-4-16,0 0 2 0,0-1-1 0,0-8 2 15,0-1 10-15,0-9 5 0,0 9 15 16,0-9 23-16,0 0 15 0,0 0 2 0,0 0-13 16,0-9-29-16,0 9-10 0,0-9-12 15,0-1-6-15,0 1-4 0,0 0-1 16,33-10 0-16,-33 10 4 0,0-1-2 0,0 1-6 15,17-9 4-15,-1 8 7 0,1 1-12 16,-1 0 5-16,1 9 0 0,0-10-4 0,16 1 2 16,-17 9 2-16,17 0 5 0,-16 0-8 15,-1 0 3-15,17 0 0 0,0 0 0 0,-16 9-2 16,16-9 6-16,0 10-4 0,0-10-3 16,-16 9-4-16,16 0 5 0,0-9 6 15,0 10-6-15,0-1-1 0,33 0 8 0,-49-9-3 16,32 9-2-16,1-9-2 0,0 10 2 15,16-10 0-15,-17 9 2 0,17-9-7 0,-16 0 5 16,16 0 0-16,-16-9 3 0,16 9-3 16,0 0 0-16,0-10 3 0,-16 10-8 0,16-9 5 15,0 9-4-15,0-9 5 0,17 9 2 16,-33-9-7-16,-1 9 2 0,17-10 4 0,-16 10-5 16,0-9-5-16,-1 9 3 0,1-9 10 15,-17-1-3-15,0 10-2 0,17-9-2 0,-17 0 6 16,-17-1-9-16,17 1 1 0,0 0 7 15,-16 9-7-15,16-9 11 0,-33-1-12 16,16 1 3-16,-16 0-4 0,0-1 4 0,17 10 0 16,-17-9-1-16,0 0-5 0,0-1 0 0,-17 1 0 15,17 0 8-15,0 0-2 0,0-1 4 16,-16 1-10-16,16 0 8 0,0-1 0 16,0 1-5-16,0-10 1 0,-33 10 4 0,33 0 0 15,-17 0-2-15,17-1-1 0,0-8 6 16,-16 8-8-16,16 1 8 0,0 0-7 0,0-10 5 15,-17 10-12-15,17-10 4 0,0 10-9 16,0 0 6-16,0-10-2 0,0 10 3 0,0-1 5 16,0 1-1-16,0 0-5 0,0 0-3 0,17-1 3 15,-17 1-9-15,0 9-5 0,16-9-9 16,-16 9-7-16,0-10-2 0,17 10-9 0,-17 0-5 16,0 0-7-16,33 0-17 0,-33-9-8 0,0 9-19 15,0 0-17-15,0 0-8 0,0 0 6 16,16 0 14-16,-16 0 16 0,0 0 18 0,0 0-47 15</inkml:trace>
  <inkml:trace contextRef="#ctx0" brushRef="#br0" timeOffset="190381.44">20125 8967 119 0,'-17'0'89'0,"17"9"-42"0,-16-9-21 0,16 9 7 0,0 10 14 0,0-19 22 0,0 19 4 0,0-1 6 0,0 1 24 0,-33 9 25 15,33 9 31-15,0 0-10 0,0-9-39 16,0 9-16-16,33 1-3 0,-33 8 38 0,0-9-8 15,0 19-32-15,0-28-36 0,0 9-14 0,0 0-17 16,0-9-4-16,16 10-5 0,-16-1 5 0,17-19-5 16,-17 1-4-16,16 0-1 0,1 8 0 15,-17-8-2-15,16 0 15 0,-16-19 16 0,17 18-10 16,0-18-27-16,-1 0 0 16,1 0 0-16,-17 0 0 0,33-18 0 0,-33-20 0 15,33 11 0-15,-17-1 0 0,17 0 0 0,0-19 0 16,1 10 0-16,32-19 0 0,-33 0 0 15,16 10 0-15,1-19 0 0,0 28 0 0,16-29 0 16,-33 29 0-16,16 0 0 0,-16-9 0 0,1 18 0 16,-1 18 0-16,0-8 0 0,-33 18 0 0,16-19 0 15,1 19 0-15,-1 19 0 16,-16-19 0-16,17 18 0 0,-17-18 0 16,16 19-102-16,-16 0-55 0,17-1-14 0,-17 10-38 15,0-9-5-15,16-1 1 0,-16 1 8 0,0 9-4 16,34-10 23-16,-34 20 36 0</inkml:trace>
  <inkml:trace contextRef="#ctx0" brushRef="#br0" timeOffset="190981.54">21448 9506 25 0,'-17'0'28'0,"17"-18"5"0,0 18 1 0,0-19 6 0,-16 10 13 0,16 9 8 0,0-9 3 0,0 9-4 0,0 0 1 16,0 0 0-16,0 0-3 0,0 0-9 15,0 0 3-15,0 0 13 0,0 0 7 0,0 0-3 16,0 0 6-16,0 9 17 0,0 0 2 0,0 10-14 16,16-19-7-16,-16 18-6 0,0-18 0 15,17 19 3-15,-17-10 1 0,0 10-2 0,16 0-2 16,-16-1-6-16,17 19-12 0,-17-27-14 0,0 8 1 15,16 1 3-15,-16 18-12 0,33-18 0 16,-33-1-4-16,0-8-1 0,0 8-4 0,34 1-18 16,-34-1 0-16,0 1 0 0,0-19 0 0,16 19 0 15,1-19 0-15,-1 0 0 16,1 0 0-16,-17 0 0 0,16-19 0 0,1 19 0 16,16-28 0-16,-17 0 0 0,17 0 0 0,1 10 0 15,-34-29 0-15,33 10 0 0,0 0 0 16,-17-10 0-16,17 10 0 0,0-28 0 0,0 18 0 15,0 1 0-15,1 9 0 0,-1-10 0 0,-17 29 0 16,17-29 0-16,-16 28 0 0,-1 1 0 0,17-1 0 16,-33 19 0-16,0-18 0 0,33 18 0 15,-33 0 0 1,0 18 0 0,0-18-157-16,0 10-142 0,0-1-51 0,0 0-7 0,0 0 38 15,0 1 69-15</inkml:trace>
  <inkml:trace contextRef="#ctx0" brushRef="#br0" timeOffset="191864.3">25962 9172 57 0,'0'0'39'0,"0"0"-2"0,0 0 2 0,0-10 10 0,-16 10 5 0,16 0 1 0,0 0-11 0,0 10-5 0,0-10 12 0,0 0 17 0,0 9 41 16,0 0 24-16,0 10 1 0,0-10 3 15,0 19-8-15,0-9-5 0,0-1 14 0,0 1-1 16,16 9 15-16,-16-10-20 0,0 19-31 0,0-18-18 16,0 0-77-16,17-1-6 0,-17 10 0 0,0-9 0 15,0-1 0-15,33 1 0 0,-33-10 0 16,0 1 0-16,0-1 0 0,16-9 0 16,1-9 0-16,-1-1 0 15,18 1 0-15,-18-28 0 0,17 18 0 0,0-18 0 16,17 9 0-16,-34-9 0 0,17-10 0 0,17 10 0 15,-17-19 0-15,0 19 0 0,17-9 0 0,-17-1 0 16,0 10 0-16,-17 18 0 0,18-18 0 16,-1 18 0-16,-17 1 0 0,1 9 0 0,16-1 0 15,-33 1 0-15,0 9 0 0,16 0 0 16,-16 9 0-16,0 1 0 16,0-1-215-16,17 0-58 0,-17 0-33 15,0 10 6-15,0-19 15 0,0 19 49 0,0-1 59 16</inkml:trace>
  <inkml:trace contextRef="#ctx0" brushRef="#br0" timeOffset="193778.72">11195 15990 56 0,'-33'-19'82'0,"33"10"-2"0,0-10 3 0,-33 19 15 0,33-18 29 0,0 8 41 0,0 1 44 0,0 0 31 0,0 9 5 16,-33-10-27-16,33 10-53 0,0-9-62 16,0 18-33-16,0-9 4 0,0 0-72 0,0 10-5 15,0 8 0-15,0-8 0 0,0 8 0 16,0 10 0-16,33-9 0 0,-33 9 0 0,0 0 0 16,0-1 0-16,0 11 0 0,0-10 0 0,0-1 0 15,33 1 0-15,-33 10 0 0,0-11 0 0,0 1 0 16,0 0 0-16,0-9 0 0,0 9 0 0,0-10 0 15,0 1 0-15,33-10-188 0,-33 10-229 16,0-19-20-16,0 0 31 0,0 0-190 0</inkml:trace>
  <inkml:trace contextRef="#ctx0" brushRef="#br0" timeOffset="193978.73">10947 15962 192 0,'0'-9'170'0,"0"-1"-39"0,-33-8-38 0,33 8-20 0,0 1-28 0,0 0-12 0,33-1 16 0,-33 1 12 0,33 0-17 0,-33-1-21 0,17 1-7 0,16 0-13 0,0 0-1 16,0-1 0-16,33 1-2 0,-33 0 0 0,0-1-2 16,17 1-58-16,16 9-57 0,-33-9-53 0,0 9-20 15,0 0 17-15</inkml:trace>
  <inkml:trace contextRef="#ctx0" brushRef="#br0" timeOffset="194328.24">11592 16232 99 0,'0'9'81'0,"33"-9"-3"0,-33 0 4 0,0 0 5 15,17 0 8-15,-1-9 17 0,1 9 19 0,-1-19-6 0,1 10-31 0,16-1-23 0,-33 1-21 0,33-10-8 16,0 1 7-16,-33-1 6 0,0 1 13 16,33-1 15-16,-33 0-2 0,0 10-13 0,0-9-17 15,0-1-14-15,0 10-8 0,0-10-2 0,0 10-6 16,0-1 1-16,-33 1-8 0,33 0-7 16,0 9-4-16,-33 0-3 0,33 0 7 0,-33 9-7 15,33 0-2-15,-33 1 2 0,16 8 0 0,1-8-6 16,-1 8 6-16,1 10-3 0,-1-28 7 15,17 19 2-15,0-1-11 0,0 1 5 0,0-10 4 16,17 10-1-16,-1-10-3 0,1 0-3 16,-1 10-49-16,1-10-61 0,16 1-65 0,-33-10-67 15,33 9-50-15,0-9 4 0,0 0 43 0,-33-9-96 16</inkml:trace>
  <inkml:trace contextRef="#ctx0" brushRef="#br0" timeOffset="194778.31">12138 16101 124 0,'33'0'81'0,"-33"10"-10"0,0-10 2 0,0 9 4 0,0 0 3 0,0 1 19 0,0-1-1 0,0 0-1 0,0 0-12 0,0-9-12 0,0 19-16 16,0-19-13-16,0 0 4 0,0 9-4 0,0-9 22 0,0 0 35 16,0 0 1-16,0-9-13 0,0 9-30 15,0 0-27-15,0-28-10 0,0 19-3 0,0-10-13 16,0 10 0-16,0-10-6 0,0 1 0 15,0-1 6-15,0 1-6 0,0 8 2 0,33 1-2 16,-33 0 0-16,0-1-3 0,0 10 7 0,33 0-4 16,-33 10 0-16,0-10 7 15,33 9 10-15,-33 0-3 0,0 19-5 0,0-28-1 16,17 19 1-16,-17-10 4 0,0 10-13 0,16-10-2 16,-16 0 0-16,0 1 7 0,0-1-3 15,17-9-1-15,-17 9 5 0,0-9-2 0,0 0-3 16,0-9 4-16,0 9 2 0,0-9-1 0,0-1-2 15,0 1-1-15,0 0-1 0,0-1 4 16,0-8-5-16,16 8-1 0,-16 1 4 0,0 9 1 16,0-18-3-16,0 18-8 0,0-10 6 15,0 10 3-15,17 0-3 0,-17 0-2 0,0 0 0 16,33 10 2-16,-33-10 3 0,0 18-3 16,33-18-10-16,-33 0 13 0,0 9-13 0,0-9-37 15,33 10-48-15,-33-1-25 0,0-9-19 0,33 9-17 16,-33-9-20-16,0 10-14 0,0-10 5 0,17 0 19 15,-17-10 23-15,16 10 20 0,-16-9 28 16,17 0 28-16</inkml:trace>
  <inkml:trace contextRef="#ctx0" brushRef="#br0" timeOffset="195144.29">12551 15990 31 0,'0'-19'50'16,"0"1"7"-16,0 8 2 0,0-18 9 0,0 10 12 0,0-1 11 0,-16 0 24 0,16 1 25 0,0 9 12 0,0-1 14 0,0 1-12 0,0 9-41 0,0 0-53 0,0 0-25 0,0 0-6 0,0 0-2 0,0 9 11 15,0 1 8-15,0 8-2 0,0 1 7 0,0 9 3 16,16 0 9-16,-16 0 14 0,0-1 22 0,17 11 28 16,-17 8-106-16,33-9-21 0,-33 1 0 15,33 8 0-15,-33 1 0 0,0-1 0 0,33-9 0 16,-33 10 0-16,0-10 0 0,0 10 0 0,33-10 0 16,-33-9 0-16,0 9 0 0,0-28 0 0,0 0 0 15,0 1 0-15,0-1 0 0,-33-18 0 16,33-1 0-16,0 1 0 0,0 0 0 0,0-19 0 15,0 0 0-15,0-9 0 0,-33 9 0 16,33-28 0-16,0 10 0 0,0-10 0 0,0 9 0 0,0 10 0 16,0-19 0-16,0 19 0 0,0 9 0 15,33-9 0-15,-33 18 0 0,0 1 0 0,0 8 0 16,0 10 0-16,0-9 0 0,33 18 0 16,-33 1 0-16,0-1 0 0,0 0 0 15,0 10 0-15,0-10 0 0,0 19 0 0,0-19 0 16,0 10 0-16,0 9 0 0,-33-9-30 15,33-1-155-15,0 10-76 0,0-19-69 0,-33 1-49 16,33-1 24-16</inkml:trace>
  <inkml:trace contextRef="#ctx0" brushRef="#br0" timeOffset="195878.61">13097 15534 66 0,'0'-9'55'0,"-33"-1"-13"0,33 1-10 0,-33 0-2 0,33-1 4 0,0 1 7 0,-33 9 11 0,16 0 2 0,1 0-12 0,16 0-9 0,-17 0-1 15,17 0 11-15,-16 0 20 0,16 9 18 16,-17 10 9-16,17-10 1 0,0 10 24 0,-17 9 3 16,17 0-2-16,0 0 8 0,0 0 11 0,0 9 9 15,17 0 0-15,-17 0-7 0,17 0-9 0,-17 1-123 16,16-1-5-16,-16 0 0 0,17 0 0 15,-1 0 0-15,1 1 0 0,16-10 0 0,-33 9 0 16,0-19 0-16,33 10 0 0,-33-18 0 16,0 8 0-16,0-9 0 0,33-9 0 15,-33-9 0 1,0-9 0-16,0 8 0 0,0-18 0 0,0 10 0 0,0-1 0 16,16-18 0-16,-16 9 0 0,17 9 0 15,-17-8 0-15,16-1 0 0,1 9 0 0,0 10 0 16,16-10 0-16,-33 10 0 0,33 9 0 15,-33 0 0-15,33 0 0 0,-33 9 0 16,33 0 0-16,-33 10 0 0,0-10 0 0,0 19 0 16,0-18 0-16,0 17 0 0,0-8 0 15,-33 9 0-15,33-9 0 0,0-1 0 0,-33 1 0 16,33-1 0-16,-33 1 0 0,0-10 0 0,16 1 0 16,0-1 0-16,1-9 0 0,-1 9-10 15,17-9-230-15,-16-9-51 0,16 9-17 0,0-9 7 16,-33-1 26-16,33-8 43 0,0 8 51 0</inkml:trace>
  <inkml:trace contextRef="#ctx0" brushRef="#br0" timeOffset="196143.41">13279 15878 66 0,'0'0'50'0,"33"0"-9"0,-33 0-1 0,16 0 10 0,-16 0 21 0,17 9 12 0,-17-9 18 0,16 10 13 0,1-1-2 0,-17 0-12 0,17 1-9 0,-17 8 11 16,33-18 10-16,-33 10-9 0,0-1-17 0,33 0-6 15,-33-9-20-15,33 0-13 0,-33 0-20 16,33 0-9-16,-33 0-2 0,16-9-10 0,1 9 3 16,-17-9 0-16,16 9 10 0,1-10 24 15,-17 10 9-15,0-18-1 0,0-1-13 0,0 10-16 16,0-1-2-16,-17 1-16 0,1-10 5 0,-1 10-9 16,1 0 0-16,16 0 6 0,-33-1-3 0,0 1-14 15,33 9 0-15,-33 0-28 0,0 0-38 16,16 0-47-16,0 0-40 0,1 0-44 0,16 0-50 15,-17 0-27-15,17 0 31 0,0 0 49 16</inkml:trace>
  <inkml:trace contextRef="#ctx0" brushRef="#br0" timeOffset="196776.24">13891 15766 114 0,'33'10'143'0,"-66"-1"-38"0,33 0-2 0,0-9 8 0,0 10-10 0,-33-1-22 0,33 0 6 0,-34 1 34 0,1-1 1 0,17 0-31 0,-1 0-38 0,1 10-28 16,16-10-5-16,-33 1-9 0,33-1-3 15,0-9-6-15,0 9-2 0,0 1 5 0,0-10 5 16,0 0-10-16,0 0 6 0,0 0 2 0,0 0-10 16,33-10 8-16,-33 1-4 0,0 0 3 0,16-10-3 15,1 10 3-15,-1-1-2 0,1 1 1 16,-1-9 6-16,-16 8 16 0,34 10-5 0,-34-9-2 15,0 9-11-15,33 0-2 0,-33 0-3 0,0 0 1 16,33 0 2-16,-33 0-4 16,33 9-3-16,-33-9 3 0,16 10-4 0,1-10 9 15,-1 0-5-15,-16 9-3 0,17-9-33 16,-1 0-29-16,18 0-24 0,-34 0-2 0,33 0-17 16,-33 0-3-16,0-9-7 0,33-1 3 0,-33 1 20 15,0 0 22-15,0-1 17 0,0 1 21 0,0-10 15 16,0 10 11-16,0-9 7 0,0 8 2 15,0-8-4-15,0-1 4 0,0 0 12 0,0 1 12 16,0-10 7-16,-33 9 7 0,33 1 8 16,0-1 16-16,0 1 13 0,0-1 3 0,0 10 2 15,0-1-9-15,0 1-30 0,0 9-12 16,-33 0-6-16,33 0-7 0,0 9 7 0,0 1 12 16,0 8 3-16,0 1 2 0,0-1-2 0,33 10 2 15,-33-9-3-15,0 9 12 0,0 0 15 0,33 0-6 16,-33 0-3-16,0-1-23 0,33-8-12 0,-33 9-3 15,16 0-8-15,1-10-7 0,-1 1 2 16,1 0-6-16,-1-10 3 0,17 0 10 0,-33 1 1 16,34-10 6-16,-34-10 10 0,33 10-4 0,-33-9 4 15,33 0-10-15,-33-1-2 0,0-8 1 16,16 8-11-16,1 1-2 0,-17 0 4 0,16 0-5 16,1 9-5-16,-17-10 7 0,16 10-8 0,17 10 3 15,-33-1 0 1,0 0 0-16,0 0-2 0,0 1-33 0,0-1-16 15,0 0-60-15,0 10-54 0,0-10-59 0,0 1-56 16,-33 8-12-16,33-18 36 0</inkml:trace>
  <inkml:trace contextRef="#ctx0" brushRef="#br0" timeOffset="196909.12">14321 15739 84 0,'0'-19'105'0,"0"0"-42"0,0 1-32 0,0 8-16 0,0-8-5 0,0-1-4 0,33 10-6 0,-33 0 1 0,0-1-5 0,33 1-29 0,-33 0-32 0,16 9-14 0</inkml:trace>
  <inkml:trace contextRef="#ctx0" brushRef="#br0" timeOffset="197925.26">15858 15543 70 0,'0'-9'70'0,"0"0"1"0,0-1-3 0,0-8 7 0,17 8 0 0,-17 1 12 0,0-9 22 0,17 8 11 0,-17 1 10 0,0 0-6 0,0-1-21 0,0 1-16 16,0 9-24-16,16-9-20 0,-16 18-6 0,-16-9-13 15,16 9 15-15,0 1 6 0,0 8 18 16,0 10 19-16,-17 0-7 0,17 0-6 0,-17 9-18 16,17-9 10-16,0 9 3 0,0 0 7 0,0 1-16 15,0-1-39-15,0-9-16 0,0 9 0 16,0-9 0-16,0 0 0 0,0 0 0 0,0-10 0 15,0 10 0-15,17-28 0 0,-17 10 0 0,17-10 0 16,-1 0 0-16,1 0 0 0,-1-10 0 0,1-8 0 16,-1-1 0-16,17 0 0 0,0 1 0 15,-33-10 0-15,33 9 0 0,-16-9 0 0,0 0 0 16,16-9 0-16,-17 9 0 0,17 0 0 0,0-9 0 16,0 9 0-16,-33 10 0 0,33-10 0 0,-16 9 0 15,-1 10 0-15,1 0 0 0,0-1 0 16,-17 1 0-16,16 9 0 0,1 0 0 0,-1 9 0 15,17 1 0-15,-33-1 0 0,0 0 0 16,33 10 0-16,-33-1 0 0,0 1 0 0,33 0 0 16,-33-1 0-16,0 1 0 0,17 9 0 0,-1-10 0 15,-16 1 0-15,17 0 0 0,-17-1 0 16,17-9 0-16,-17 10 0 0,0-10 0 0,0 1 0 0,0-1 0 16,0 0 0-16,-17 1 0 0,0-10 0 15,1 0 0-15,-1 0 0 16,17-10 0-16,-33 1 0 0,33 0 0 0,-33-1 0 15,0 1 0-15,0 0 0 0,0-10 0 16,0 10 0-16,16-10 0 0,-16 1 0 0,0-10 0 16,-16 9 0-16,16-9 0 0,0 10 0 0,-1-10 0 15,1 9 0-15,0-9 0 0,0 10 0 16,0-1 0-16,0 0 0 0,17 10 0 0,-18-9 0 16,34 8 0-16,0 1 0 0,0 0 0 15,-33 9 0-15,33-10 0 0,33 10 0 0,-33 10 0 16,0-1 0-16,17 0 0 15,0 1 0-15,-17 8 0 0,16-18 0 0,1 19-180 16,-1-10-71-16,1 10-50 0,-1-10-22 16,17 0 8-16,-33 1 45 0,0-1 71 0</inkml:trace>
  <inkml:trace contextRef="#ctx0" brushRef="#br0" timeOffset="198242.2">17628 15478 11 0,'0'0'7'0,"0"0"-3"0,-17 0-2 0,1 0-2 0,16 9 0 0,-17-9-2 15,17 0-2-15,0 0-1 16,0 0-4-16</inkml:trace>
  <inkml:trace contextRef="#ctx0" brushRef="#br0" timeOffset="198841.08">17396 15264 134 0,'-16'-18'99'0,"16"8"-28"0,-17 10-17 0,17-18 1 0,-16 8 7 0,16 1-4 0,-17 9-2 0,17 0 21 0,0 0 25 0,0 19-4 16,0-1-7-16,0 1 5 0,0 9 18 0,0 0 4 15,17 0-17-15,-17 9-34 0,16 0-25 0,-16 0-16 16,17 0-13-16,-17-9-11 0,16 10-1 16,-16-11 2-16,17 1 0 0,-17 0-10 0,16 0-20 15,1-9-41-15,-17 9-49 0,33-10-33 16,-33 1-37-16,0-10-41 0,0 0-10 0,33 1 32 16,-33-10 53-16</inkml:trace>
  <inkml:trace contextRef="#ctx0" brushRef="#br0" timeOffset="199191.22">17347 15450 65 0,'0'-37'56'0,"-17"0"-15"0,17 0-10 0,17 9-11 0,-17-10-7 0,16 20 9 0,1-1 16 0,16 1 9 0,-17 8-1 0,34 1 3 0,-17 9-2 0,-33 0 4 0,33 9 2 0,0 1 16 0,0 8-4 15,-16-8-4-15,-1 8-9 0,1 1-6 16,16-1-6-16,-33 1-4 0,0 18-5 0,0-27-5 15,0 8-8-15,-33 10-5 0,16-9-5 0,-16-1-2 16,17 10-2-16,-17-9-2 0,16-1 1 0,-16-8-7 16,0 8 5-16,33-8-1 0,-50-1 0 15,34 0 0-15,-1 0 4 0,17-9-2 0,0 0 13 16,-16 0 4-16,16 10 5 0,0-10-2 16,16 0 18-16,-16 9 9 0,17 0 11 0,-1-9-4 15,34 10-3-15,-50-1-15 0,33 0 6 16,0 1-10-16,-16-1-4 0,16 0-15 0,0 0 0 15,0 1-8-15,0-1-7 0,0 0 3 0,0 1-3 16,-16-1 4-16,16-9-1 0,-17 9-10 0,1 1-25 16,-1-10-72-16,1 0-55 0,16 9-31 15,-33-9-41-15,0 0-25 0,0-9 17 0,0 9-130 16</inkml:trace>
  <inkml:trace contextRef="#ctx0" brushRef="#br0" timeOffset="199856.79">18157 15385 221 0,'0'-18'101'0,"0"8"-44"0,0-27-4 0,0 18 12 0,0 1 15 0,0 8 3 0,0 1 4 0,-33 0-7 0,33 0-16 15,0 9-25-15,-33 0-13 0,16 9-18 0,1 0 22 16,-1 0 29-16,1 1 7 0,-17 8-5 0,16 1-24 16,17 0-14-16,-33 9 0 0,33-10 4 0,0 1 16 15,0-1 18-15,0 1 11 0,0-10 7 0,0 19 0 16,33-19-19-16,-33 1-5 0,33-1-5 16,-16 0-6-16,16 1-11 0,-17-10-5 0,34 9-10 15,-50-9-6-15,33 0-4 0,-33 0 1 16,33-9-5-16,-33 9 1 0,17 0 3 0,-1-10-6 15,1 10-2-15,-17-9 4 0,16 9-2 0,-16-9 6 16,17-1-4-16,-17 10-8 0,16-9-1 16,-16 9 5-16,0-18 9 0,17 8-19 0,-17 1 10 15,0 0 4-15,0-1-6 0,0 1 7 0,0 0-7 16,0-1 0-16,0 1 8 0,0 0-3 16,0-10-10-16,0 19 7 0,0-18-6 0,0 8 8 15,-17 1-2-15,17 0 0 0,-16-1-2 0,16 1 2 16,-17 9-2-16,1-9 0 0,-1-1-4 0,1 10-1 15,-1-9 1-15,17 9 11 0,-33 0-12 16,0-9 12-16,33 9-8 0,-33 0-6 0,0 9 5 16,33-9-9-16,-17 9 11 0,1-9-6 15,-1 10 5-15,17-1 1 0,-16 0-4 0,-1 1 6 16,17 8-7-16,0-8 7 0,-33 8 4 0,33-8-2 16,0 8-1-16,0 1 1 0,-33-1-7 15,33 1 5-15,0 0-2 0,0-1-2 0,0 1 9 16,33-1-7-16,-33 1 4 0,0 0 9 0,33-1-11 15,-33 1-2-15,0-10 6 0,33 10 0 16,-16-1 1-16,-1-8 1 0,17-1-8 0,-16 9 2 0,16-8 8 16,0-1-8-16,0 0-5 0,-16-9 9 15,-1 10-10-15,17-10 8 0,-16 0-14 0,16 0-26 16,0 0-74-16,-33-10-62 0,33 1-39 0,-33 0-46 16,33-1-26-16,-33 1 4 0,0 0 43 15</inkml:trace>
  <inkml:trace contextRef="#ctx0" brushRef="#br0" timeOffset="200407.69">18835 15162 63 0,'0'-9'70'0,"0"9"-15"0,0-10-12 0,0 10-1 0,-33-9-6 0,33 9 0 0,0 0 5 0,0 0 20 15,-33 0 15-15,33 9-2 0,-33-9-9 0,16 10-13 16,1-1 0-16,-1 9 9 0,1-8 3 0,16 8 6 15,-17 10-13-15,17-18-4 0,0 8-12 0,17 1 6 16,-17-1-2-16,16-8 2 0,1 8-1 16,16 10-1-16,0-18 0 0,0 8-10 0,-33 1-6 15,33-10-16-15,-16 10 5 0,16-10-3 16,-17 10-11-16,1-1 2 0,-17-9 15 0,16 1 8 16,-16-1-7-16,0 0-7 0,-16 1-13 0,-1-1-2 15,1 0 5-15,-1 1-7 0,-16-10-3 16,33 9-29-16,-33-9-43 0,0 0-44 0,-17 0-29 15,34 0-21-15,-17 0-23 0,16-9-25 0,1-1 14 16,-1 1 32-16</inkml:trace>
  <inkml:trace contextRef="#ctx0" brushRef="#br0" timeOffset="201006.33">19017 15441 100 0,'0'9'126'0,"0"-9"3"0,33-9 6 0,-33 9 13 0,0-9-11 0,0-1-10 0,17 1 0 0,-1 0-1 0,-16-1-7 0,17 1-21 0,-1-9-33 0,-16 8-16 16,17 10-7-16,-17-18-4 0,0 8-15 0,16 1-3 15,-16 0-15-15,0-1 4 0,0 1-9 16,0 0 3-16,-16-1-8 0,16 10 8 16,0-9-2-16,-17 9-5 0,17-9 0 0,-16 9 4 15,-1 0-4-15,1 9 7 0,-1-9-6 0,17 9 3 16,-33 1 0-16,33-1 2 0,0 0-2 15,-33 1 2-15,33-1-2 0,0 0-2 0,0 1 2 16,0 8-3-16,0-18 0 0,0 10 1 0,33-1 6 16,-33-9-2-16,33 9-10 0,-33 0-15 15,17 1-28-15,-1-10-28 0,1 0-31 0,16 9-16 16,-17-9-19-16,1 0-18 0,16 0-16 0,0 0 8 16,-33-9 25-16,16 9 26 0,1-10 28 15,-17 1 26-15,17 9 20 0,-1-9 14 0,-16-10 11 16,17 19 9-16,-17-18 5 0,0 8 5 15,0-8 5-15,16 8 9 0,-16-8 16 0,0 8 11 16,0 1 3-16,0-9 2 0,0 8 5 0,0 10 6 16,0-18 3-16,17 8 1 0,-17 1 10 15,0 9 1-15,16-9 9 0,1 9-9 0,-17 0-19 16,33 0-1-16,-33 9 8 0,33-9-3 0,-33 9 2 16,16 1 1-16,1-10 7 0,-1 18-1 15,1-18-2-15,0 10-11 0,-17-1-8 0,16 9 14 16,1-8 4-16,-17-1-3 0,16 10-12 15,-16-10-10-15,0 0-15 0,0 1-1 0,0 8 1 16,0-18-6-16,0 0 0 0,0 0 0 0,0 0-3 16,0 0 2-16,0 0 0 0,0 0-14 0,-16-18 6 15,16 18-2-15,0-10-2 0,0 1-2 16,0-10 5-16,0 1-8 0,0 8-1 0,0-8-1 16,0-1 7-16,0-9-10 0,0 10-17 0,0-1-49 15,0-9-52-15,0 10-44 0,16 8-14 0,-16-18-24 16,0 10-17-16,17-1 16 0,-17 10 34 15,33 0 42-15</inkml:trace>
  <inkml:trace contextRef="#ctx0" brushRef="#br0" timeOffset="201772.08">19678 15022 91 0,'0'0'66'0,"-16"10"-7"0,16-10 1 0,0 0-2 0,0 0-10 0,16 0 3 0,-16 9 9 0,0-9 10 0,0 9 3 0,0 1-12 0,17-1-9 16,-17 9-9-16,16-8 5 0,-16 8 11 0,0 1 1 16,17-10 6-16,-17 10 3 0,17-1-11 15,-1-8-15-15,-16 8-20 0,17-8-7 0,-17 8-13 16,16-8 0-16,-16-1 2 0,17 0 0 0,-17 0-8 15,0 1 6-15,33-10-3 0,-33 9 0 0,0-9 15 16,0 0 2-16,0 0-9 0,0-9-4 16,0 9 1-16,0-10-5 0,0 1 1 0,0 0 0 15,0 0-3-15,0-1 4 0,0-8-2 0,0-1 0 16,0 0 2-16,0 1-2 0,0-10-2 16,0 9 5-16,0 1-3 0,33-10 3 0,-33 9-5 15,0-9-3-15,0 10 6 0,16 8-4 16,-16-17-5-16,17 17-5 0,-1-8-25 0,-16 8-13 15,17 10-16-15,0 0-2 0,-17-9 4 0,16 9-1 16,-16 9 2-16,17-9 6 0,-1 0 1 0,-16 10 4 16,17-10 6-16,-17 9 19 0,0-9 10 15,33 9 9-15,-33-9 3 0,0 0 0 0,0 10 0 16,0-10 2-16,33 0 8 0,-33-10-2 16,0 10-1-1,0-9 2-15,0 9 0 0,-33-9 2 16,33 9-3-16,0 0 0 0,0 0-2 0,0 0 4 15,-33 9 5-15,16-9-1 0,17 9 2 0,-16 1 2 16,16-1-1-16,-17 9-3 0,17-18 1 16,0 10 0-16,-16 8 1 0,16-8-1 0,0 8-4 15,0-8-5-15,0-1 8 0,16 0 12 16,-16 0-1-16,17 1-2 0,-17 8-3 0,16-18-5 16,1 0-6-16,-17 0 0 0,33 0 4 0,-33 0-7 15,33 0 5-15,-33-18-3 0,16 8 0 16,1 10 2-16,-1-18 5 0,1 9 6 0,-1-1-2 15,1 1 6-15,0 0 0 0,16-10-6 0,0 10-9 16,-33-1 3-16,33-8 8 0,-33 9 1 0,16-1 8 16,1 1-2-16,-1 9 1 0,1-9-4 15,-1 9-6-15,1 0 0 0,0 0 1 0,-17 0-3 16,16 9 11-16,1-9 3 0,-17 9-1 0,0 1 2 16,0-1 7-16,33 9-5 0,-33-8 4 15,0-1-1-15,0 10-10 0,-33-10-10 0,16 10-9 16,1-10 4-16,-1 9-1 0,0-8-15 15,1 8-32-15,-1 1-65 0,-16-10-57 0,17 10-51 0,-17-1-40 16,33-8 18-16</inkml:trace>
  <inkml:trace contextRef="#ctx0" brushRef="#br0" timeOffset="202804.43">11691 17227 27 0,'0'-19'35'0,"0"1"2"0,0-1 8 0,0 10 19 0,0-1 22 0,0 10 8 0,0-9 1 0,0 9-11 16,0 0 2-16,0 0-29 0,0 0-17 16,0 9 18-16,-16 1 23 0,16 8 15 0,0 1 18 15,0 9 4-15,0 0 16 0,0 0 6 0,0 9-12 16,0 0-4-16,16 0-17 0,-16 10 0 16,0-10-17-16,0 10-90 0,17-10 0 0,-17 9 0 15,0-9 0-15,33 10 0 0,-33-10 0 16,0 10 0-16,0-10 0 0,0 0 0 0,0 0 0 15,0 0 0-15,33-9 0 0,-33 10 0 16,0-10-93-16,0-10-118 0,0 10-77 0,0-19-49 16,0 10-1-16,0-19 36 0,0 0 71 15</inkml:trace>
  <inkml:trace contextRef="#ctx0" brushRef="#br0" timeOffset="204219.3">11625 17143 77 0,'0'0'73'0,"0"0"-12"0,0 0-8 0,0 0-2 0,17 0-9 0,-1-9 14 0,-16 9 31 0,33-9 17 0,-16 9-2 15,16-10-24-15,0 10-24 0,0-9 0 0,0 9 10 16,17-9 7-16,16 9-14 0,0-10-14 16,0 1-4-16,17 0 3 0,16-1-4 0,-16 1-14 15,16 0-9-15,0 0 12 0,17-10 44 16,33 0 14-16,-33 10-24 0,16-10-15 0,17 1-11 16,16-1 26-16,17-9 15 0,0 10-7 0,33-10-14 15,-33 0-2-15,33 0 6 0,-33 9 5 16,33-9-64-16,-1 1 0 0,35-1 0 0,-34 9 0 15,16-9 0-15,-16 10 0 0,0-1 0 16,-17 0 0-16,17 1 0 0,0-1 0 0,-33 10 0 16,33-10 0-16,-33 10 0 0,0-10 0 0,-33 10 0 15,16-10 0-15,-16 10 0 0,-17 0 0 16,1-10 0-16,-1 10 0 0,-16-10 0 0,-17 10 0 16,0 0 0-16,17-10 0 0,-50 10 0 0,17-1 0 15,-17 1 0-15,0 0 0 0,0-10 0 0,-16 10 0 16,-17 9 0-16,0 0 0 0,0-19 0 15,-16 10 0-15,-1 9 0 0,1-9 0 0,-1 9 0 16,-16-10 0 0,0 20 0 31,0-1 0-32,0 0 0-15,0 10 0 16,0-19 0-16,17 9 0 0,-17 1 0 15,0-1 0-15,0 0 0 0,16 0 0 16,-16 10 0-16,0 0 0 0,17-1 0 0,-17 1 0 16,33 0 0-16,-33 8 0 0,33 1 0 15,-33 0 0-15,0 9 0 0,16 1 0 0,1-1 0 16,-1 0 0-16,18 10 0 0,-18-1 0 0,1 10 0 16,-1-10 0-16,34 10 0 0,-50-9 0 15,33 9 0-15,0-1 0 0,-17 1 0 0,18-9 0 16,-18 8 0-16,17-8 0 0,-16-1 0 0,16 10 0 15,-33-9 0-15,33-10 0 0,-33 10 0 16,16-10 0-16,-16 0 0 0,0-9 0 0,0 0 0 16,0-10 0-16,0 1 0 0,-16 0 0 0,16-10 0 15,-33 0 0-15,33 0 0 0,-33 1 0 16,0-10 0-16,16 0 0 0,-16 0 0 0,0-10 0 16,16 10 0-16,1-9 0 0,-17 0 0 15,-17 9 0-15,1-9 0 0,15 9 0 0,1-10 0 16,-16 10 0-16,16-9 0 0,-17 9 0 0,-16 0 0 15,33 0 0-15,-50-9 0 0,17 9 0 16,0 0 0-16,-17 0 0 0,1 9 0 0,-1-9 0 16,0 0 0-16,-16 0 0 0,0 9 0 0,16-9 0 15,-33 10 0-15,17-10 0 0,-33 9 0 0,16-9 0 16,0 9 0-16,-16 0 0 0,0 1 0 16,-17-1 0-16,33 0 0 0,-33 10 0 15,0-10 0-15,17 1 0 0,-17 8 0 0,1-9 0 16,15 1 0-16,-16 8 0 0,1 1 0 15,-18-10 0-15,17 10 0 0,-16-1 0 0,0 1 0 0,32 0 0 16,-15-1 0-16,-18 1 0 0,50 0 0 16,-32-1 0-16,15 1 0 0,18-1 0 0,-18 1 0 15,17 0 0-15,1-1 0 0,-34 1 0 0,17-1 0 16,16-8 0-16,17 8 0 0,-17 1 0 16,17-1 0-16,16-8 0 0,-16 8 0 15,33-8 0-15,-34 8 0 0,18-8 0 0,16-10 0 16,-1 9 0-16,18 0 0 0,-17-9 0 15,16 9 0-15,17-9 0 0,0 0 0 0,0 0 0 16,0 10 0-16,-17-10 0 0,17 0 0 16,17-10 0-16,-1 10 0 0,17 0 0 0,-33-9 0 15,33 9 0 1,0 9 0 31,-33-9 0-47,33 10 0 15,0-1 0 1,-33-9 0-16,33 9 0 0,0-9 0 16,0 10 0-16,-33-10 0 0,16 9 0 15,1-9 0 1,-1 0 0 0,1 0 0 15,16-9 0-31,-17 9 0 0,17 0 0 15,-33 0 0 1,33 0 0-16,0 9 0 0,-33-9 0 16,33 0 0-16,-33 9 0 0,33-9 0 0,-33 0 0 15,16 10-17-15,1-10-156 0,-1 0-37 0,-16 0-17 16,33 0-6-16,-33 0 0 0,33-10 3 16,0 10 13-16,-33-9 29 0,33 0 38 15</inkml:trace>
  <inkml:trace contextRef="#ctx0" brushRef="#br0" timeOffset="205802.18">11873 16557 104 0,'-16'-9'78'0,"-1"-10"-13"0,17 10-5 0,0-10 1 0,0 10 21 0,-33 0 32 0,33-1 28 0,0 1-9 0,0 9-22 0,0 0-37 0,0 0-42 16,0 0-9-16,-33 0-16 0,33 9 0 0,0 1 8 16,33-1 18-16,-33 10 12 0,0-1-6 0,0 1-13 15,0 9-7-15,33 0 4 0,-33-10 7 16,17 10 3-16,-17-9-6 0,16 9-1 0,1-10-14 15,-17 10 0-15,16-9-8 0,-16-1-2 16,17 1 4-16,-17-10-6 0,33 10 3 16,-33-10-1-16,0 0-1 0,0 1 6 0,0-1-4 0,0-9 31 15,0 0 4-15,0 9 2 0,0-9-8 16,0-9-2-16,-33 9-1 0,33 0 12 0,0-9-8 16,0 9 0-16,-17-10-13 0,17 1-3 15,0-9-6-15,0 8-7 0,0-8 3 0,0-1-7 16,0 0 0-16,0 1 0 0,0-1 3 0,17 10-3 15,-17-10-7-15,33 10-1 0,-33 0 9 16,0 9-5-16,33 0 0 0,-33 0 7 16,0 9-9-16,0 0 9 0,33 10-3 15,-33-10 4-15,0 10 1 0,0-1-5 0,0 1 0 16,0 0 0-16,0-1 0 0,0 1 1 0,0-1-1 16,-33 1 3-16,33 0-8 0,0-10-1 15,0 10-34-15,0-10-38 0,-33 0-19 0,33 0-4 16,0 1 2-16,0-10-5 0,0 0-12 15,0 0 0-15,0-10 1 0,0 10 19 0,0-9 23 16,0 0 27-16,0-10 23 0,0 10 10 0,33-10 6 16,-33 1 3-16,0-1 6 0,33 10-2 0,-33-10 0 15,0 10 3-15,33 0 19 0,-33-1 5 16,0 1-3-16,17 9-7 0,-1 0 19 16,-16 0 12-16,17 0-5 0,-1 0-13 0,-16 0 2 15,17 9 10-15,16 1-5 0,-33-10-4 0,0 9-7 16,33 0-1-16,-33 1-5 0,0 8-7 15,0-9-8-15,0 1-4 0,0-1 3 0,0 10-6 16,0-10-22-16,0 0-57 0,0 1-46 16,0-10-23-16,0 9-28 0,0-9-4 0,0 0 22 15,0-9 35-15</inkml:trace>
  <inkml:trace contextRef="#ctx0" brushRef="#br0" timeOffset="205918.91">12072 16706 15 0,'0'-19'26'0,"-17"1"-4"0,17 18-11 0,0-28-4 0,0 19-4 0,0-1-3 0,0 1 0 0,0 0 0 0,17 9-5 0,-1-10-8 0,17 10-8 0,-16 0-23 0</inkml:trace>
  <inkml:trace contextRef="#ctx0" brushRef="#br0" timeOffset="206284.64">12386 16622 21 0,'33'10'36'0,"-33"-1"7"0,33-9 11 0,-33 9 15 0,0 10 10 0,0-19 4 0,-33 0 5 0,33 9 11 0,0 0 3 0,-33 1-1 0,33 8-9 0,-33-8-4 0,16-1-4 0,1 0-22 16,-1 0-15-16,1-9-19 0,16 10-11 0,-17-10-12 16,17 9-2-16,0-9 1 0,0 0 2 15,17 0-4-15,-17 0 1 0,16-9-3 16,1 9 3-16,-1-10-5 0,1 1 2 0,-17 0-3 16,33-10 5-16,-33 10-5 0,0 0 0 15,33-10 5-15,-33 10-5 0,0-10 6 0,0 1-3 16,0-1-3-16,0 0 1 0,0 1 3 0,-33-1 0 15,33 10 5-15,0-19-4 0,0 19 4 16,0-10 39-16,-33 10 37 0,33-1 35 0,-17 10-12 16,17-9-35-16,0 9-40 0,0 0-8 15,0 9-11-15,0 1 4 0,0 8 34 0,0 1 26 16,0 9 0-16,17-10-16 0,16 10-33 0,-33 0-5 16,0 19-5-16,33-29-10 0,-33 20-6 15,33-11 0-15,-33 1 0 0,0 10 0 16,33-11 0-16,-33 1 0 0,17 10 0 0,-17-11-47 15,16 1-98-15,-16-9-79 0,17 9-52 0,-17-9-50 16,0-1-10-16,16-9 45 0</inkml:trace>
  <inkml:trace contextRef="#ctx0" brushRef="#br0" timeOffset="208648.67">12849 16715 105 0,'0'-18'115'0,"-33"8"-7"0,33-8 2 0,-33-1 10 0,33 10 1 0,-17-10-2 0,17 10 22 0,-16 9 22 0,16-9-2 15,0-1-18-15,-17 10-60 0,17 0-42 0,0 0-5 16,0 10 5-16,0-1 17 0,17 10 0 0,-17-1 0 15,0 1-9-15,16-1 0 0,-16 10-13 16,17 0-22-16,16 0-4 0,-33 0 0 0,0-9-7 16,33 8 9-16,-33 1-6 0,0-9 0 15,0 0-3-15,33-1-3 0,-33 1 4 0,0-10-9 16,0 0 5-16,0 1 8 0,0-1 7 0,0-9 31 16,0 0-46-16,0-9 0 15,0-1 0-15,0 1 0 0,0 0 0 16,0-10 0-16,0 10 0 0,0-10 0 15,0 1 0-15,0-1 0 0,16 10 0 0,-16-10 0 16,17 1 0-16,-17 8 0 0,17 1 0 16,-17 0 0-16,16 9 0 0,-16 9 0 15,17-9 0-15,-17 9 0 16,0 1 0-16,-17 8 0 0,17-9 0 0,0 10 0 16,-16 0 0-16,16-10 0 0,-17 10 0 15,0-1 0-15,17 1 0 0,-16-10-81 0,16 10-108 16,0-10-42-16,-33 0-42 0,33 1-17 0,0-1 1 15,0-9 33-15,0 0 53 0</inkml:trace>
  <inkml:trace contextRef="#ctx0" brushRef="#br0" timeOffset="213261.86">13146 16771 48 0,'0'-9'58'0,"0"9"-3"0,-16-10 3 0,16 1 17 0,0 0 20 0,-17 0 28 0,17 9 21 0,0-10 19 0,0 10 4 16,-16 0-16-16,16 0-51 0,0 0-44 16,0 0 23-16,0 10 41 0,16-1 8 0,-16 0-21 15,0 10-7-15,17-10-7 0,-17 10-9 0,16-1-41 16,-16 1-43-16,17-1 0 0,-17 1 0 15,0 0 0-15,17-1 0 0,-17-8 0 0,0 8 0 16,0-9 0-16,0 1 0 0,33-1 0 16,-33 0 0-16,0 1 0 0,0-20 0 15,-33 1 0 1,33 0 0-16,0-1 0 0,0-8 0 16,0 9 0-16,0-10 0 0,0 10 0 0,0-10 0 15,33 10 0-15,-33-10 0 0,0 10 0 0,0-10 0 16,0 10 0-16,0 0 0 15,33 9 0-15,-33 0 0 0,33 0 0 16,-33 9 0-16,0 0 0 0,33 1 0 16,-33-1 0-16,0 0 0 0,0 0 0 0,16 10 0 15,-16-10 0-15,17 10 0 0,-1-10 0 0,-16 10 0 16,0-10 0-16,17 0 0 0,-17 10 0 16,17-10 0-16,-17 1 0 0,33-1 0 15,-33 0-60-15,0 1-278 0,0-10-14 0,0 0 7 16,33 0 25-16,-33-10 60 0,0 1-109 0</inkml:trace>
  <inkml:trace contextRef="#ctx0" brushRef="#br0" timeOffset="213711.81">13676 16752 136 0,'0'-9'103'0,"0"9"-5"0,0-9 0 0,0 0-4 0,-33-1 10 0,33 1 16 0,0 9 24 0,0-9 17 0,0 9-27 0,0-10-50 0,-33 10-36 0,33 0-16 16,-17 0-11-16,17 10-13 0,-17-1 11 0,17 0 16 15,-16 10 8-15,-1-10-1 0,17 10-20 0,-16-10-5 16,16 10-8-16,0-1 0 0,0-8 5 16,-33 8-10-16,33-9 8 0,0 1 13 0,0-1 4 15,33-9 19-15,-33 9-3 0,0-9 11 16,0 0 21-16,0 0-3 0,16-9 4 0,-16 0-74 16,17-1-4-16,-1 1 0 0,1 0 0 0,0 0 0 15,16-1 0-15,-33-8 0 0,0 8 0 16,33 1 0-16,-33 0 0 0,0-1 0 0,33 1 0 15,-33 9 0 1,33 0 0-16,-33 0 0 0,16 0 0 16,1 9 0-16,-1-9 0 0,-16 10 0 15,17-10-176-15,-1 0-112 0,-16 0-32 0,34 9-14 16,-34-9 29-16,33 0 48 0,-33-9-109 16</inkml:trace>
  <inkml:trace contextRef="#ctx0" brushRef="#br0" timeOffset="214197.4">13924 16641 78 0,'0'0'102'0,"0"0"-9"0,0 0-7 0,-33 0-15 0,33 0-28 0,0 0-21 0,0 0 9 0,0 9 43 0,0 10 21 0,0-19-1 0,0 9-19 0,33-9-13 0,-33 9 5 0,0 10 12 15,33-10-19-15,-33 1-19 0,0-1-18 16,0 0-9-16,16 0-6 0,1 1-5 15,-17-10 8-15,0 0 54 0,0 0 46 16,0 0-21-16,0 0-30 0,0-10-17 0,0 10-19 16,0-9-5-16,0 0-6 0,0 0 3 0,16-1 5 15,-16-8 23-15,0 8 6 0,0 1-27 0,0 0 3 16,17 9-16-16,-17-19-7 0,0 10 7 16,16 0-12-16,-16 9-1 0,0 0 6 15,34 0-3-15,-34 0 3 0,0 0-7 16,0 9 2-16,0-9 5 0,33 9 0 15,-33-9-7-15,0 19 10 0,0-19 1 0,0 0-4 16,0 0 3 0,0 0-2-16,33 0 39 0,-33 0 30 0,0 0-25 15,0-19-48-15,0 10 0 16,0 0 0-16,0-1 0 0,33 10 0 16,-33-9 0-16,0 0 0 0,0 9 0 0,0-10 0 15,16 1 0-15,1 9 0 16,-17 9 0-1,16-9 0-15,-16 10 0 0,0-1 0 0,17 0 0 16,-17 1 0-16,16-1 0 0,-16 0 0 16,0 10 0-16,33-10 0 0,-33 0 0 0,0 1 0 15,0-1-129-15,0 0-208 0,0-9-37 16,0 10-12-16,0-1 45 0</inkml:trace>
  <inkml:trace contextRef="#ctx0" brushRef="#br0" timeOffset="214610.87">14387 16604 167 0,'0'9'126'0,"0"-9"9"0,0 0 21 0,0 0-11 0,0 0-42 0,0 0-14 0,0-9 35 0,0-1 15 0,0 1-18 0,16 0-52 0,-16-1-34 16,17 1-16-16,-17 0-5 0,0-10-5 0,0 10-7 15,16 0 6-15,-16-1 18 0,0 1 17 16,0 0-10-16,-16 9-12 0,16-10-9 0,0 1-4 16,0 9-1-16,-17 0-7 0,17 0 2 15,-16 0-2-15,16 0 2 0,0 9 0 0,-33 1-8 16,33-1 10-16,0 0-2 0,0 10-4 0,-33-10 6 15,33 10-4-15,0-1-6 0,33-8 11 0,-33 8 1 16,0-8-5-16,0-1-1 0,33 10 0 16,-33-10-2-16,0 0 5 0,33-9-3 0,-17 19 3 15,1-19-2-15,-1 0-6 0,17 0 7 0,-33 0-26 16,34 0-68-16,-34 0-67 0,33 0-38 16,-33 0-38-16,0 0-9 0,0-19 11 0,33 19 37 15</inkml:trace>
  <inkml:trace contextRef="#ctx0" brushRef="#br0" timeOffset="-213586.55">15147 16408 68 0,'0'0'105'0,"0"-9"-9"0,0 0-11 0,-33 9-5 0,33-10-14 0,-16 1-17 0,-1 9-2 0,17 0 17 0,-16 0 4 0,-1 0-8 0,1 9-15 15,-1-9-3-15,1 10 13 0,16 8 8 0,-34 1-2 16,34 0-7-16,0-1-3 0,-33 1-2 0,33-1-5 16,0 10-19-16,0-9-9 0,33-1-7 15,-33 1-1-15,0-10-2 0,34 10-3 0,-34-10 0 16,16 1 0-16,1-1-3 0,16 0 0 15,-17 10-16-15,1-19-32 0,-1-19-16 0,17 19-11 16,0 0-7-16,-33-9 2 0,34 0 7 0,-34-1 21 16,16 1 23-16,1 0 10 0,-17-1 11 15,16 1 5-15,-16 0 3 0,0-1-5 0,0 1 3 16,0 0 0-16,-16 9 7 0,16-19 4 0,0 19 28 16,0-9 10-16,-17 9-11 0,17 0-14 15,0 0-8-15,0 0-7 0,-16 0-2 0,16 9-5 16,16-9 5-16,-16 19-2 0,0-19 10 15,17 0-2-15,-1 9-6 0,1 0 4 0,-1-9-7 16,1 10 1-16,-1-10-3 0,17 9 7 16,0-9-7-16,-33 0-2 0,34 0 3 0,-34-9 5 15,0 9-6-15,0 0 3 0,0 0 10 16,0-10 21-16,0 10-3 0,0-9-15 0,0 9 0 16,-34-9-5-16,34 9-6 0,-33-19-8 0,33 19 1 15,-33-9 3-15,17 0-1 0,-1-1 0 0,1 1-11 16,-1 0-32-16,1-1-28 0,16 1-25 15,0 0-22-15,0 0-21 0,0-1-11 0,16 1 9 16,-16 9 23-16,17-19 21 0,-1 1-49 16</inkml:trace>
  <inkml:trace contextRef="#ctx0" brushRef="#br0" timeOffset="-213337.78">15478 16232 36 0,'0'-19'52'0,"0"10"3"0,0-1-3 0,-16 1-3 0,16-10 12 0,-17 10 9 0,17 0 0 0,0 0 0 0,-16-1 8 0,16 10-8 0,0-9-14 0,0 9-20 0,0 0-11 16,-34 0-5-16,34 9 22 0,0-9 23 16,0 19 14-16,0-10-11 0,0 19 1 0,0-19 17 15,0 10 8-15,0 0 2 0,0 8 1 16,34 1-3-16,-34 0-7 0,0 0-16 0,16 0-19 16,1-9-34-16,-1 18-5 0,1-18-7 0,-1 8-6 15,1 1 3-15,-1 0 7 0,17 0-10 16,-33-9-51-16,33 9-92 0,-33-19-68 0,33 10-25 15,-33-10-1-15,0 0 2 0,17-9 21 16,0 0 33-16,-17-9 46 0,16 0 38 0</inkml:trace>
  <inkml:trace contextRef="#ctx0" brushRef="#br0" timeOffset="-212969.33">15759 16446 51 0,'0'-19'54'0,"0"19"6"0,-16-19 2 0,16 19 13 0,0-9-1 0,0 9-20 0,-17 0-18 0,17 0-15 0,0 0-1 0,0 0 8 0,0 0 4 0,0 9-9 15,0 10 2-15,0-19 6 0,17 9 6 0,-17 1-5 16,0-1-8-16,16 0 6 0,17 0 10 16,-33 1 15-16,0-1-6 0,33 0 3 0,-33-9-4 15,0 10-21-15,33-10-5 0,-33 9-2 16,0-9 19-16,0 0 23 0,0 0 7 0,0 0-6 16,17 0-18-16,-17-9-15 0,0-1 6 0,0 1-2 15,0 0 3-15,0-1 11 0,0 1 10 0,17 0-9 16,-17 0-5-16,0-1-5 0,0 1-11 15,16 9-7-15,-16 0-9 0,0-19-9 0,17 19-3 16,-17 0 6-16,16 0-6 16,-16 19 0-16,17-19-3 0,-17 0 0 0,16 9 0 15,-16 1 4-15,33-10 7 0,-33 9-10 16,0-9 2-16,0 0 4 0,33 0-2 0,-33 0 2 16,0 0-2-16,0-9-2 0,0-1 4 0,0 1-4 15,0-10-3-15,0 10 8 0,0-10-5 0,0 10-8 16,0-10-58-16,0 1-56 0,0-1-37 15,0 10-24-15,0-19-38 0,0 9-38 0,0 1 7 16,0-10 29-16,0 9-104 0</inkml:trace>
  <inkml:trace contextRef="#ctx0" brushRef="#br0" timeOffset="-212221.65">16255 15887 92 0,'0'0'62'0,"0"-9"-9"0,-33 9-3 0,33-9-5 0,0 9 7 0,0 0 9 0,0 0 8 0,0 0 8 15,0 0-6-15,0 0-11 0,0 0-14 0,0 0-5 16,0 0 10-16,0 0 18 0,0 9-1 0,0 0 10 15,0 1-2-15,0-1 11 0,0 10-3 0,-33-1-1 16,33 1 4-16,0 9 11 0,0-10 10 16,0 10-4-16,0 9 6 0,0-9 10 0,0 10-75 15,0 8-45-15,0-18 0 0,33 9 0 16,-33 0 0-16,0 10 0 0,33-10 0 0,-33 19 0 16,33-28 0-16,-33 18 0 0,17 1 0 0,-1 9 0 15,1 9 0-15,0-19 0 0,16 10 0 16,-17 0 0-16,17 9 0 0,-33 0 0 0,33-9 0 15,-33 9 0-15,33 0 0 0,-33 0 0 16,0 0 0-16,0 0 0 0,17 10 0 0,-17-10 0 16,0-9 0-16,0 9 0 0,16-19 0 0,-16 10 0 15,0-9 0-15,0-10 0 0,0 0 0 16,0-9 0-16,0 0 0 0,0-9 0 0,0-1 0 16,17-9 0-16,-17 1 0 0,0-20 0 15,0 1 0-15,0 0-97 0,0-10-195 16,0 1-26-16,0-10-5 0,0 9 20 0,0-18 44 15,0 9 58-15</inkml:trace>
  <inkml:trace contextRef="#ctx0" brushRef="#br0" timeOffset="-209024.72">16570 16222 56 0,'16'0'64'0,"-16"-9"-4"0,0 9-5 0,0 0-8 0,0-9-6 0,0 9 0 0,0-10 25 0,0 1 21 0,0 9-6 0,-16 0-23 15,16 0-27-15,0 0-12 0,-17 0-9 0,17 0-5 16,-17 0 0-16,1 0-5 0,16 0 6 0,-17 0-3 15,17 0-2-15,-33 0-1 0,33 9 3 16,0 1-8-16,-33-10 11 0,33 9 0 0,0 0-6 16,0 1 2-16,0-1-1 15,0 0 3-15,0 0 14 0,0 1 14 0,0-1 3 16,0 0-3-16,0 10-4 0,33-19 1 0,-33 9-6 16,0 1-6-16,33-1 2 0,-33 0-2 0,0 0 2 15,17 1 11-15,-1-1-4 0,-16 0-1 16,17 1 2-16,-17-1-3 0,17 0 0 0,-17 10-8 15,0-19 9-15,16 9-6 0,-16 1-5 16,-16-1-3-16,16 0-3 0,0 10-4 0,-17-10 4 16,17 0-7-16,-17 1-1 0,1-1 2 0,-1 0 3 15,17-9-11-15,0 19 1 0,-33-19-70 16,33 0-48-16,-33 0-48 0,33 0-5 0,0 0-2 16,0-19-9-16,-33 10 18 0</inkml:trace>
  <inkml:trace contextRef="#ctx0" brushRef="#br0" timeOffset="-208824.85">16652 16269 116 0,'0'0'55'0,"0"0"-21"0,0 9-3 0,0-9 1 0,0 9 5 0,0 10 20 0,33-19 23 0,-33 19-3 0,0-10-22 0,0 9-26 16,0-8-15-16,0 8-6 0,0 1-4 0,33-10 0 15,-33 10-3-15,0-10 3 0,0 10-6 16,0-10 7-16,0 0-7 0,0 1-42 0,0 8-50 16,0-18-33-16,17 10-7 0,-17-10 19 0</inkml:trace>
  <inkml:trace contextRef="#ctx0" brushRef="#br0" timeOffset="-208657.8">16603 16083 104 0,'-17'-10'36'0,"17"1"-17"0,-16 9-8 0,16 0-9 0,-17 0-2 0,17 0-7 0,17 0-23 0,-17 0-12 16,16 9-45-16</inkml:trace>
  <inkml:trace contextRef="#ctx0" brushRef="#br0" timeOffset="-208224.89">16933 16204 64 0,'0'0'78'0,"0"0"-11"0,0 9-6 0,0-9-2 0,-33 0-6 0,33 9-5 0,0 1 8 0,-33-1 8 0,33 0 10 0,-33 0-3 0,33 10-20 0,-16 9-14 0,16-28 6 16,-17 19 2-16,17-1-13 0,0-9-8 0,0 10-13 15,0-10-7-15,0 1 7 0,0-1-3 16,0 0 6-16,17-9 14 0,-17 0 23 0,16 0-2 16,17 0-23-16,-33-9-8 0,0 9-8 0,33-9-8 15,-33-10-1-15,0 10 1 0,33-10 3 16,-33 1-1-16,0-1-6 0,0 19-2 0,0-28 7 16,0 9-1-16,0 1 9 0,0-1 14 0,0 1 2 15,0-1-3-15,-33 0 6 0,33 1-5 0,0-1-1 16,-33-9-5-16,33 19 8 0,-33-10 10 15,33 10-4-15,-16 9-4 0,16-18-13 0,0 8-12 16,0 10-3-16,0 0 4 0,0 0-9 16,0 10 4-16,0 8 4 0,0 1-2 0,0-1-2 15,16 1-4-15,-16 9 4 0,33 9-2 0,-33-28 4 16,0 19 3-16,33 0-8 0,-33 0 3 16,33 0-4-16,-33-9 8 0,0-1-2 0,17 10 0 15,-17-9-4-15,16-1 0 0,1 10-54 16,-17-9-76-16,0-10-69 0,16 10-37 0,-16-10-12 15,0 10 12-15,0-19 48 0</inkml:trace>
  <inkml:trace contextRef="#ctx0" brushRef="#br0" timeOffset="-206959.63">17413 16064 139 0,'0'0'92'0,"0"0"-21"0,0 0-4 0,0 0 2 0,0 0-14 0,0 0-22 0,0 0-8 0,0 0 20 0,0 0 2 0,0 0-10 0,0 9-12 16,0 10 3-16,0-10 24 0,0 10-13 0,0 0-15 16,16-1-11-16,-16 10-4 0,17-19-7 0,-17 1-2 15,0 8 0-15,33 1 2 0,-33-10-2 16,0 10 1-16,0-10 1 0,0 19-27 0,33-28-56 15,-33 0-28-15,0 9-21 0,0 1 0 0,0-10 9 16,0 9 16-16,0-9 22 0</inkml:trace>
  <inkml:trace contextRef="#ctx0" brushRef="#br0" timeOffset="-206658.3">17413 16222 14 0,'0'-18'30'0,"0"-1"0"0,-17-9-7 0,17 10-6 15,0-10-1-15,0 9-3 0,0-9-3 0,0 10 4 0,17-1 1 0,-17 0 1 0,16 10 0 0,-16 0-5 16,17-1-4-16,-17 10-2 0,33 0-1 0,-33 0 12 16,0 10-5-16,33-10-4 0,-33 9 1 15,0 0 7-15,0 10-1 0,0-10 4 0,33 19 0 16,-33-19-4-16,0 10-5 0,-33 0-3 16,33-1 1-16,0-8-5 0,0 8 0 0,0 10 0 15,0-28-2-15,0 19 0 0,-33-10 2 0,33 0-2 16,0 1 1-16,0-10-3 0,0 9 2 15,0-9 3-15,0 0-2 16,0 0 0-16,0-9-1 16,0-1 0-16,0 1-5 15,0 0-22-15,0-1-22 0,0 1-10 16,0 9-4-16,0 0-2 0,0-19-55 16</inkml:trace>
  <inkml:trace contextRef="#ctx0" brushRef="#br0" timeOffset="-205926.42">17512 16222 60 0,'0'0'44'0,"0"0"-8"0,-33-9-9 0,33 9-5 0,0 0 1 0,0-9 1 0,0 9 3 0,33-10 0 0,-33 10-2 0,0-9-8 0,0 9-7 16,33 0 0-16,-33 0 5 0,17-19 12 16,-1 19-4-16,17 0-3 0,-16 0-4 0,16 0-4 15,0 19-3-15,-33-19 11 0,33 0 33 0,-33 9 8 16,33 1-9-16,-33-1-3 0,0 10-7 16,0-10-6-16,0 9-11 0,0-8-2 0,0 8-1 15,-33 1 2-15,33 0-1 0,-33-1 0 16,33-9-3-16,-33 10-14 0,0-10-3 0,16 10 1 15,1-10 2-15,-1 10-4 0,1-19-2 0,16 0 0 16,-17 0 3-16,17 0-3 0,0 0-3 16,-33 0-4-16,33 0-55 0,0-19-41 0,0 19-29 15,0-18-12-15,0 8-6 0,0-8 14 0,33-1 27 16</inkml:trace>
  <inkml:trace contextRef="#ctx0" brushRef="#br0" timeOffset="-205742.32">17760 16111 54 0,'17'-10'62'0,"-17"10"-1"0,0 0-8 0,0 0-13 0,0 0-7 0,0 10 9 0,0-10 14 0,0 9 5 0,0-9-4 0,0 9-3 0,0 1-12 0,0-1-9 16,0 0-20-16,16 0 1 0,-16 10-10 16,0-19 1-16,17 9-5 0,-17 1 0 0,0-1 0 15,16-9 1-15,-16 9-1 0,0-9-9 0,17 10-61 16,-17-10-39-16,0 9-20 0,0-9-2 15,0 0 18-15</inkml:trace>
  <inkml:trace contextRef="#ctx0" brushRef="#br0" timeOffset="-205560.87">17760 15962 109 0,'0'-9'69'0,"0"9"-33"0,-33 0-18 0,33-10-9 0,0 10-5 0,-33 0-1 0,33 0-3 0,0 0 1 0,0 0-1 0,0 0-5 0,0 0-25 0,0 10-24 0,33-1-12 0</inkml:trace>
  <inkml:trace contextRef="#ctx0" brushRef="#br0" timeOffset="-205127.49">18041 16008 174 0,'0'10'100'0,"0"-10"-15"0,-16 0-11 0,-1 0-14 0,17 0-13 0,-16 9 5 0,-1-9 18 0,17 9 18 0,0 1-17 0,0 8-24 0,-33-18-21 16,33 19-4-16,0-10-7 0,0 10-6 0,0-10-3 16,0 0-2-16,0 10 3 0,0-10-6 0,33 0 3 15,-33 10-4-15,0-19 5 0,17 9-5 0,-17-9 9 16,16 0 23-16,1 0 7 0,-1 0-2 15,-16 0-16-15,17 0-9 0,-1-9-7 0,-16 9 2 16,17-19-7-16,-17 10 0 0,0 0 4 16,33 0-4-16,-33-10 2 0,0 10 0 0,0-10 1 15,-33 10-3-15,33-10 6 0,0 19-6 16,-17-28 7-16,17 10-4 0,-16-1 5 0,-1 0 4 16,17 10 1-16,-16-9 14 0,-1 8 2 0,1-18 4 15,16 10-7-15,-17 8-6 0,17 1 2 0,0 0-17 16,0 9-2-16,0 0-5 0,0 0 5 15,0 9-7-15,0 0 2 0,0 1 7 16,0-1-5-16,0 10 2 0,17-1-7 0,-1 1 1 16,-16-1 10-16,17 1-4 0,-1 0-2 15,-16-1 1-15,17 10-1 0,-17-9-4 0,16-1 4 16,-16 1 3-16,17 0-3 0,-17-10-62 0,0 9-54 16,33 1-42-16,-33-10-23 0,0 1-9 0,0-1 3 15,0 0 15-15,0 1 35 0</inkml:trace>
  <inkml:trace contextRef="#ctx0" brushRef="#br0" timeOffset="-203812.29">18802 15943 21 0,'0'0'41'0,"0"0"5"0,0 0-10 0,0-18 0 0,0 18 3 0,0 0 7 0,0 0 2 0,0 0-4 0,-33-10-6 0,33 10-2 0,0 0-3 16,0-9-10-16,-33 9-8 0,16 0-5 15,1 0 5-15,-1 9 10 0,1 1 5 0,-1-10-11 16,1 18 1-16,-1-18 6 0,17 19 6 0,-33-10 2 16,33 0 1-16,0 10-16 0,-33-10-6 15,33 10-7-15,0-10-1 0,0 1-5 0,0 8 0 16,0-18 9-16,0 9 10 0,0 1 12 15,33-1 1-15,-33-9-13 0,0 0-2 0,33 0-7 16,-33 0-5-16,17 0-1 0,-1 0-2 0,1 0 2 16,-1-9-2-16,-16-1 0 0,17 1-2 0,-1 9 0 15,-16 0 0-15,17-18 0 0,-17 8-3 16,0-8 6-16,0 8-3 0,0 1 7 0,0-10 38 16,0 10 26-16,0-9 3 0,0 8-12 15,-17-8-2-15,17 8-9 0,-16-8 8 0,16-1-8 16,-17 0 7-16,1 1 1 0,16 9-5 0,-17-10 1 15,17 0-9-15,-16 10-5 0,-1-10 2 0,17 10 11 16,0 0-4-16,0 9-7 0,0-9-23 16,0 9-16-16,0 0-2 0,0 0-5 15,0 0 6-15,0 9 0 0,0 0 3 0,0 0-10 0,0 1 8 16,17 8-6-16,-17 1-2 0,16 0 2 0,1-1-1 16,-1 1 8-16,1 9-5 0,-1-10 3 15,1 10 0-15,16 0-5 0,-33-9 5 0,33 9 0 16,-33-10-3-16,33 10-4 0,-33-9 4 0,17-1-2 15,-1 1-13-15,1 0-105 0,-17-1-61 16,16-9-42-16,-16 10-25 0,17-19-2 0,-17 9 12 16,0-9 31-16,16 0 33 0,-16 0 41 0</inkml:trace>
  <inkml:trace contextRef="#ctx0" brushRef="#br0" timeOffset="-203160.27">19199 15869 55 0,'0'-10'79'0,"0"10"-11"0,-33 0-18 0,16 0-14 0,17 10-2 0,-16-10-3 0,-1 9 14 0,1 0 10 0,-1 10 15 0,1-10-17 0,-1 19-21 16,17-28-17-16,0 19-11 0,-33-10 2 0,33 10-4 16,0-10-2-16,0 0 4 0,0 1 8 0,0-1 5 15,0-9 12-15,0 0 6 0,33 0-4 16,-33 0-7-16,0 0-6 0,0-9 3 0,17 9 9 15,-17-10 20-15,16 1 8 0,-16 0 8 16,0-1 15-16,17 1 5 0,-17 0 0 0,0 0 3 16,0 9-1-16,0-10-1 0,0 10-31 0,0 0-24 15,0 0-16-15,0 0-10 0,0 0-3 0,16 10 1 16,-16-10-2-16,0 9-9 0,17 0 7 16,-17 0 2-16,16 1 0 0,-16-1 2 0,17-9-1 15,16 9-2-15,-33 1-4 0,0-10 7 16,33 0-22-16,-33 0-34 0,16-10-16 0,1 10 2 15,0-9 9-15,-1 0-6 0,-16-1 6 16,17-8 14-16,-1 9 9 0,1-1 19 0,-17-8 13 16,16 8-2-16,-16-8 0 0,0 8 4 0,0 1-2 15,0-10 4-15,0 10-2 0,0 0 2 16,0 9 9-16,0-9 5 0,0 9-8 0,0 0-6 16,-16 0 3-16,16 0-1 0,16 9-7 15,-16-9 4-15,0 9-1 0,0 0 5 0,0 1-8 16,0-1 3-16,17-9 4 0,-17 9-7 15,33 1 3-15,-33-10 2 0,33 0-2 16,-33 0 3-16,0 0 0 0,16 0-6 0,-16 0 7 16,17 0-4-16,-17-10 1 0,16 10-6 15,-16-9 8-15,17 9 27 0,-17-9 21 0,0-1 1 16,17 10 14-16,-17-9 6 0,0 0 5 0,16 9 8 16,-16-9-1-16,0 9-4 0,0 0-23 15,0 0-25-15,17 0-15 0,-17 0-10 0,0 0 1 16,0 0-2-16,0 9 1 0,16-9-10 0,-16 9 6 15,0 0-3-15,17-9 10 0,-17 19-15 0,0-10 11 16,0 10-6-16,-17-10 7 0,17 19-10 0,0-18 5 16,-16 8-4-16,-1 10-39 0,1-9-41 0,-1-1-29 15,-16 10-34-15,16-9-38 0,1 9-31 16,-17-10-15-16,-17 10 2 0,17 0 16 0,0-9 22 16,0-1 34-16</inkml:trace>
  <inkml:trace contextRef="#ctx0" brushRef="#br0" timeOffset="-202463.39">12022 18641 27 0,'0'0'14'0,"0"0"-7"0,0-10-3 0,-33 10-2 0,33 0-1 0,33 0-1 15,-33 10 0-15,0-10 0 16,33 0 0-16,-33 0-11 0,33-10-5 0</inkml:trace>
  <inkml:trace contextRef="#ctx0" brushRef="#br0" timeOffset="-201747.66">19794 17180 9 0,'0'0'27'0,"17"0"13"0,-17 0 4 0,0 0-6 0,-17 0-2 0,17 0 2 0,-16 0 2 0,16 10 4 0,-17-10 5 0,1 0 14 0,16 0 18 16,-17 9 16-16,0-9-2 0,17 0-7 0,-16 9-6 15,16-9-14-15,-17 0-11 0,17 0-19 0,-16 10-21 16,16-10-4-16,0 0-8 0,0 0-4 15,0 0-3-15,0 0 4 16,0 0 1-16,0 0-6 16,0 0 4-16,0 0 3 0,0 0-6 0,0 0 4 15,0 0-7-15,0 0 10 16,0 0-10-16,0 0 7 0,0 0 2 16,0 0-6-16,0 0-1 15,0 0 5 1,0 0 1-16,0 0-6 15,0 9 3-15,0-9 3 0,0 0-6 16,-33 0 5-16,33 9 1 0,0-9-8 0,0 0 5 16,0 0 3-16,0 9-3 15,0-9-2-15,-33 0 6 0,33 0-8 16,0 10 4-16,-17-10-2 16,17 0 6-16,0 0-6 15,0 0-1-15,0 9 3 0,-16-9-2 0,16 0 7 16,0 0-2-16,-17 0-7 0,17 0 7 15,0 0-1-15,-16 9-2 16,16-9-2-16,0 0 4 0,0 0-7 16,0 0 8-16,0 0-5 0,-17 0 2 15,17 0-2-15,0 0 5 0,0 0-1 16,0 0-5 0,0 0-16-16,0 0-48 0,0-9-30 15,0 9-31-15,0-9-26 0,-17 9-7 0,17-10 5 16,0 1 24-16</inkml:trace>
  <inkml:trace contextRef="#ctx0" brushRef="#br0" timeOffset="-199732.29">12601 16548 9 0,'0'0'21'0,"0"-19"2"0,0 19-6 0,0-9-3 0,-33 0-3 0,33 9 3 0,0-10 0 15,0 1 6-15,0 9 8 0,0-9 11 0,0-1 5 16,0 10 10-16,0-9 10 0,0 0-1 0,0 9 0 16,0-9-4-16,0 9-6 0,0-10-14 15,0 10-14-15,0 0-12 0,0 0-8 0,0 0 1 16,0 10 5-16,0-10 11 0,0 9 3 15,0 0 4-15,33 10-10 0,-33-10 8 0,0 10 2 16,0-1 9-16,0 1 9 0,33-1 3 16,-33 10-13-16,0-9-4 0,33 0 3 0,-33 18 11 15,0-19-4-15,33 1 1 0,-33 9-5 0,0 0 17 16,0 0 15-16,17 0 4 0,-1-1-8 0,-16 1-17 16,17 10-6-16,-17-11 26 0,16 11-1 15,-16-10-22-15,17 0-17 0,-17 9-2 0,33-9-4 16,-33 9-5-16,0-9-3 0,0 9 3 15,0-9-4-15,33 9 8 0,-33-9-3 0,0 9-8 16,0-9 2-16,33 9-10 0,-33-9-4 0,0 9 0 16,16-9 0-16,-16 10 0 0,17-1 0 15,0 0 0-15,-1-9 0 0,-16 9 0 0,17 0 0 16,-1 0 0-16,1 1 0 0,16-1 0 16,-33-9 0-16,0 9 0 0,33-9 0 0,-33 9 0 15,0-9 0-15,33 0 0 0,-33 0 0 16,0 0 0-16,0-10 0 0,0 10 0 0,16-9 0 15,-16-1 0-15,17 1 0 0,-17-10 0 0,0 10 0 16,0-10 0-16,16 10 0 0,-16-10 0 16,0 0 0-16,0 1 0 0,17-1 0 15,-17 0 0-15,0 1-22 16,0-10-63-16,0 0-9 0,0 0-10 16,0 9-17-16,0-18-89 15,0 9 23-15,0 0 9 0,0 0 5 16,0-10 6-16,0 10 5 0,0-9 11 0,0 0 22 15,0-1 22-15</inkml:trace>
  <inkml:trace contextRef="#ctx0" brushRef="#br0" timeOffset="-198516.72">14354 16278 31 0,'0'-9'42'0,"0"-1"-6"0,0 10-7 0,0-9-1 0,0 0 3 0,0 0 2 0,0-1 11 0,0 1 17 0,0 0 7 0,0 9 1 0,0-10-10 16,0 1-7-16,0 9 8 0,0 0-5 15,0 0-9-15,0 0-11 0,0 0 0 0,0-19 5 16,0 19 5-16,0 0-10 0,0 0-11 15,0 0-1-15,0 0 7 0,0 0 12 0,0 0 5 16,0 0-3-16,0 0-1 0,0 0 7 0,0-9 12 16,0 9 6-16,0 0-11 0,33 0-10 15,-33 9-1-15,0-9 11 0,0 19 13 0,0-19 3 16,0 9 11-16,16 1-9 0,-16 8 19 0,17 1-17 16,-1-1-77-16,-16 10 0 0,17 0 0 15,-17 0 0-15,16 0 0 0,17 0 0 0,-33 0 0 16,34 9 0-16,-34 0 0 0,0-9 0 0,33 9 0 15,-33 10 0-15,33-10 0 0,-17 10 0 0,1-1 0 16,-1 1 0-16,1-1 0 0,-1 1 0 16,17-1 0-16,-33 1 0 0,34-1 0 0,-34 10 0 15,33-9 0-15,-33-1 0 0,0 10 0 16,33-10 0-16,-33 10 0 0,0 0 0 0,16 0 0 16,-16 0 0-16,0-1 0 0,17 1 0 15,-17-9 0-15,0-1 0 0,16-9 0 0,-16 1 0 16,0-1 0-16,17-9 0 0,-17-10 0 15,16 10 0-15,-16-9 0 0,0-10 0 0,33 0 0 16,-33 1 0-16,0-1 0 0,0 0 0 16,0-9 0-16,0-9 0 15,0 0 0 1,0-1 0 0,0 1 0-1,0 0 0-15,0 0 0 16,0-1 0-1,33 20 0 64,-33-1 0-48,34-9 0 0,-34 9 0-31,0-9 0 0,0 9 0 16,16 1 0-1,-16-10-79-15,0 0-56 0,0 0-14 16,0 0-22-16,0 0-29 0,0 0 2 16,0-10-2-16,0 10 5 0,0-9 10 0,0 9 21 15,0-9 31-15,0 9 29 0</inkml:trace>
  <inkml:trace contextRef="#ctx0" brushRef="#br0" timeOffset="-198018.06">15015 17878 113 0,'0'0'103'0,"0"0"-15"0,0 0-27 0,0 0-23 0,0-9-22 0,0 9-9 0,0 0-4 0,-16 0-2 0,16-10 3 0,0 10-6 16,0 0-5-16,0 0-26 0,16 0-17 0,-16 0-13 16,0 0 1-16,0 0 4 0,0 0 4 0,17 0 7 15</inkml:trace>
  <inkml:trace contextRef="#ctx0" brushRef="#br0" timeOffset="-196068.95">11956 17422 24 0,'0'0'30'0,"0"0"-1"0,0 0-4 0,0 0-2 0,0 0-2 0,0 0 0 0,0 0 2 0,0 0-3 0,0 0-8 0,0 0-2 15,0 0-8-15,0 0 3 0,0 0-3 16,0 0 0-16,0 9-2 16,0-9 1-16,0 0-3 15,0 0 2-15,0-9 0 0,0 9-2 16,0 9 2-1,0-9 2-15,0 0-1 0,0 10-1 16,0-10-11-16,33 0-22 0,-33 9-12 16,0-9-1-16,0 9-4 0</inkml:trace>
  <inkml:trace contextRef="#ctx0" brushRef="#br0" timeOffset="-195535.76">20092 15506 95 0,'0'0'38'0,"0"0"-19"15,0-9-10-15,0 9-5 0,0 0-1 0,0-10-2 0,-33 10-1 0,33 0-7 0,0 0-13 0,0-9-10 16,33 9 3-16,-33 0-1 0,0 0-25 16</inkml:trace>
  <inkml:trace contextRef="#ctx0" brushRef="#br0" timeOffset="-194503.36">13527 16604 8 0,'0'0'6'0,"0"0"8"0,0 0 1 0,0 0-4 0,0 0 1 0,0 0-1 0,0 0 1 0,0 0-6 0,0 0 1 16,0 0-1-16,0 0 1 0,0 0 1 15,0 0 0-15,0 0-3 0,0 0 4 16,0 0-1-16,0 0 4 0,0 0 1 0,0 0 0 15,0 0 1-15,0 0 3 0,0 0 1 0,0 0-2 16,0 0-4-16,0 0-3 0,0 0-5 0,0 0-1 16,0 0 2-16,0 0-2 0,0 0-1 15,0 0-1-15,-33 9-1 0,33-9-2 16,0 0 5-16,0 0-3 0,0 9 0 16,-33-9-13-16,33 10-23 0,0-1-12 0,-33-9-3 15,33 9 4-15,-33 10 4 0</inkml:trace>
  <inkml:trace contextRef="#ctx0" brushRef="#br0" timeOffset="-192739.19">11708 17134 10 0,'-17'0'26'0,"17"0"0"0,0 0-4 0,0 0-2 0,0 0 1 0,0 0-5 0,0 0 3 0,0 0 3 0,0 0 7 16,-16 0 7-16,16 0 5 0,0 0 5 15,0 0 1-15,0 0 8 0,0 0 13 0,-17 0-3 16,17 0-1-16,0 0 1 0,-16 9 1 15,16-9 5-15,-17 0-3 0,17 0-9 0,0 9-2 16,-33-9 2-16,33 0-9 0,-33 10 6 16,0-1 5-16,33-9 13 0,-50 9-2 0,17 1-11 15,17-1-18-15,-34 0-14 0,17 1-11 16,0-1-10-16,-17 0 0 0,1 0 4 0,-1 1 0 16,17-1 1-16,-33 0-7 0,16 10-3 0,17-10 10 15,-33 10-11-15,0-10-2 0,16 0 3 16,-16 1-8-16,0-1 5 0,-17 10 0 0,17-10 5 15,0 0-4-15,-17 1-4 0,17-1 4 0,0 0-7 16,0 0 9-16,16 1-2 0,-16-1 1 16,-33 0 1-16,49 1-3 0,-16-1 0 0,-33 0-3 15,49 1 5-15,-49-1-2 0,33 0-4 16,16 1 6-16,-16-1-5 0,-16 0 7 0,15 0-10 16,1 10 8-16,0-10-2 0,17 1-4 15,-18-1 5-15,34 0 2 0,-33 1 0 0,17-1-5 16,15 0 7-16,1 0-5 0,0-9-2 15,-33 10-2-15,50-1 6 0,-17-9-2 0,33 9-5 16,-34-9 8-16,1 0-3 0,33 10-2 0,0-10 2 16,0 0 1-16,0 0-7 0,-33 0-2 15,33 0 11-15,0 0 1 0,0 0-7 16,33 0 0-16,-33 9 3 0,0-9 4 0,0 0-2 16,0 9-8-16,0-9 4 15,0 10 4-15,0-10 2 16,0 9-2-16,0-9-4 0,0 9-4 15,33-9 3-15,-33 9 4 0,0 1 1 16,0-1-5-16,0 0 5 0,0 1-5 16,0-1 3-16,0 0 6 0,0 1-6 0,0 8 5 15,34 1-7-15,-34-10 2 0,0 10-4 16,0 9 2-16,0-10 2 0,0 1 0 0,0 9 3 16,16 0-6-16,-16-10 3 0,17 10 0 0,-17 0 1 15,0 0-1-15,16-9 0 0,-16 8 0 16,17 11-3-16,-17-10 1 0,16-1 0 0,-16 11 3 15,33-10-1-15,-33 9 2 0,0-9-2 16,0 9-2-16,33-9 2 0,-33 9 0 16,0-9-4-16,0 9 7 0,0-9-10 0,0 0 11 15,33 0-6-15,-33-10 6 0,0 10-11 16,0-9 7-16,0 0 2 0,0-1-2 0,0-9-3 16,0 10 10-16,0-10-9 0,0 1 0 15,0-1 2-15,0-9 2 0,34 9 2 16,-34-9-3-16,0 0 6 0,0 0 11 15,0 0 10-15,0 0-10 0,0 0-7 0,0 0-2 16,0 0-3-16,0 0-4 0,0 0 6 16,0 0-6-16,0 0-1 15,0 0-6-15,0 0-1 16,0 0 8-16,0 0-5 16,0 0-2-16,0 0 6 0,16 0 2 0,1 10 1 15,-1-10-10-15,1 0 12 0,-1 9-10 16,17-9 10-16,0 0-10 0,-33 0 8 15,33 0-4-15,1 0 0 0,-1 0 0 0,0 0 5 16,16-9-8-16,17-1 6 0,-33 1 2 0,17 0-10 16,16-10 3-16,0 0 2 0,17 10 9 15,-17-19-2-15,33 10-6 0,-16-1-1 16,-17-9 4-16,17 10 0 0,16-1 2 0,0 0-3 16,-16-9 5-16,16 10-3 0,-16 8 2 15,16-8 4-15,-16-1 2 0,16 1-2 0,-33 8 13 16,17-8 11-16,16 8 23 0,-16-8-8 15,16 9-12-15,-33-10-17 0,17 10-12 0,16-1 8 16,-33-8-13-16,17 8-4 0,-17-8 0 16,-16 9 0-16,16-10 0 0,0 10 0 0,0-10 0 15,0 10 0-15,-16-1 0 0,16 1 0 16,-16 0 0-16,16 0 0 0,0-1 0 0,-33 10 0 16,0 0 0-16,17 0 0 0,-17 0 0 15,33 0 0-15,-66 0 0 0,33 0 0 0,0 10 0 16,-16-10 0-16,-1 0 0 0,1 9 0 15,-1-9 0-15,1 0 0 16,-17-9 0 0,33 9 0-16,-33-10 0 15,0 1 0-15,0 0 0 16,0-1 0-16,0 1 0 16,-33 9 0-16,33-9-114 0,0-1-69 15,0 1-49-15,-17 0-33 0,17 0-13 0,-16-1 6 16,16 1 30-16,-17 0 46 0</inkml:trace>
  <inkml:trace contextRef="#ctx0" brushRef="#br0" timeOffset="-191939.45">8946 16455 126 0,'0'0'138'0,"0"0"-25"0,-16-9-15 0,16 9-5 0,-17 0-12 0,1 0-8 0,-1 0 23 0,1 9 30 0,-18 0 0 0,1 0-23 15,0 10-31-15,-16 0-10 0,16-1 9 0,0 1 9 16,-1-1-22-16,34 1-30 0,-33 0-17 15,33-1-2-15,0 1-9 0,0 9 10 0,0-28-6 16,33 18 0-16,-33 1 6 0,34 0-8 16,-1-10-2-16,16 0 6 0,-16 0-6 0,33 1 4 15,-32-1-4-15,-1 0 10 0,0 1-4 0,16-1 1 16,-16 0 2-16,-33 10 20 0,33-10 16 16,-33 0 13-16,34 10-3 0,-34 0-3 0,0-1-10 15,0 1-10-15,-34-1-14 0,34 1-10 0,-33 0 6 16,33-10-9-16,-33 10 2 0,33-1-7 15,-49-8-6-15,32-1 8 0,1 0-6 0,-1 0-61 16,1-9-64-16,16 10-57 0,-34-10-54 0,34-10-33 16,0 10-14-16,-33-9 16 0,33-9 45 15</inkml:trace>
  <inkml:trace contextRef="#ctx0" brushRef="#br0" timeOffset="-191418.68">9227 16613 60 0,'33'9'50'0,"-33"1"-20"0,0 8-1 0,0 1 4 0,-33-10 5 0,33 10 9 0,0-1 18 0,0 1 13 0,0-1-8 0,-33 1-28 0,33 0-20 0,0-10-11 0,0 0-2 16,0 1 1-16,0-1 2 0,0 0 9 0,0-9 14 15,0 9 18-15,0-9 16 0,0 0 5 16,0 0 5-16,0 0 2 0,0 0 4 0,0-9-9 15,0 9-15-15,0-9-1 0,33 0 11 0,-33-1 8 16,0 1-9-16,0 0-5 0,0-1-11 16,0 1-14-16,0 0-13 0,0 9-19 15,0 0-5-15,0-10-5 0,0 10 5 0,0 0-11 16,33 0 11-16,-33 10 0 0,0-10 0 16,33 9-8-16,-33-9 9 0,0 9-12 15,17-9 8-15,0 0 2 0,-1 10-2 0,1-10 2 16,-1 0-2-16,17 0 4 0,-33 0-4 0,33 0-16 15,-33 0-65-15,33-10-3 0,-33 1 13 16,33 0 25-16,-33-1 23 0,0 1 12 0,17 0-1 16,-17 0 12-16,0-1 0 0,17-8-4 0,-17 8 4 15,0-8 0-15,0 18 2 0,0-19 4 16,-17 10 52-16,17 0 33 0,0-1-4 0,0 1-10 16,0 9-13-16,0 0-23 0,0 0-28 15,0 0-6-15,0 0 1 0,0 0-4 0,0 9 1 16,17-9-2-16,-17 10-3 0,16-1-2 0,-16 0 7 15,33 10-3-15,-33-19-2 0,33 0 2 0,-33 9-6 16,0 0 4-16,33 1 3 0,-33-1-6 16,0 0 5-16,33 1-4 0,-33-1-67 0,0 0-87 15,33-9-62-15,-33 9-41 0,0-9-9 16,0 10 14-16,0-10 23 0,0-10 49 0</inkml:trace>
  <inkml:trace contextRef="#ctx0" brushRef="#br0" timeOffset="-191273.64">9475 16408 123 0,'-33'-18'35'0,"0"-1"-19"0,33 10-6 0,-33-10-6 0,17 10-3 0,-1-10-8 0,17 10-3 0,-16 9-8 0,16 0-6 16,16-19-6-16,-16 19-7 0</inkml:trace>
  <inkml:trace contextRef="#ctx0" brushRef="#br0" timeOffset="-190889.81">9542 16278 66 0,'16'9'43'0,"-16"-9"1"0,33 19 7 0,-33-19 12 0,0 9 8 0,0 10 11 0,0-10 3 0,0 10-7 0,0-1-5 0,33 1-2 0,-33 9-15 0,0-19-12 0,0 10-18 16,0 9-8-16,33-10-6 0,-33 1-3 0,0-10-3 16,33 10-4-16,-33-1 0 0,33-8 0 15,-33 8 2-15,0-8-2 0,17-10 23 0,0 9 27 16,-1-9-8-16,17 0-11 0,-33 0 0 0,0-9 6 15,33-1 8-15,-33 1 8 0,0 0-4 16,33-10 10-16,-33 10 12 0,0 9 2 0,0-28-8 16,0 19-6-16,0-1-26 0,33 10-20 0,-33-9-6 15,0 9-3-15,0 0 0 0,33 0-4 16,-33 0-2-16,17 9 0 0,-1-9 2 16,1 10-2-16,16-1 4 0,-33 0-6 15,33-9 8-15,-33 19-6 0,33-19 0 0,0 9 5 16,-33-9 3-16,33 0-8 0,-33 0 40 0,17 0 50 15,-1-9-1-15,1 9 7 0,-17 0-86 0,33-19-10 16,-33 10 0-16,0 0 0 0,0-10 0 16,33 10 0-16,-33-10 0 0,0 1 0 0,0 8 0 15,0 1 0-15,0-10 0 0,0 1 0 0,0 8 0 16,0 1 0-16,0 0 0 16,0 9-208-16,-33-10-59 0,33 10-33 0,0 10-14 15,0-10 20-15,0 9 50 0,0 0 60 16</inkml:trace>
  <inkml:trace contextRef="#ctx0" brushRef="#br0" timeOffset="-189990.57">8615 17320 147 0,'0'-9'87'0,"0"-1"4"0,0 1 13 0,0 9-1 0,0-9-1 0,0 9 10 0,0 0 8 0,0 0-10 0,-33 0-45 0,33 0-24 16,-33 9-20-16,33 0-4 0,0 1-10 0,-33-1 8 15,33 0-3-15,-16 10-7 0,16-1-3 16,0-8-2-16,-17 8 0 0,17 1 1 0,17-1 4 16,-17 1 6-16,16-10 26 0,17 10 6 0,-33-10-9 15,33 1-9-15,-33-1 5 0,33 0-1 16,-33 1 14-16,34-10-9 0,-34 9-11 0,16 0-5 15,1-9-1-15,-17 9 21 0,16 1 4 16,-16-1-12-16,0 0-1 0,17 1-2 0,-17-1-10 16,-17 0-4-16,17 10-7 0,0-10 0 15,-16 0-1-15,16 10-7 0,-17-10 8 0,1 1-2 16,16-1-1-16,0 0-21 0,-34 1-47 16,34-10-45-16,0 9-24 0,-33-9-19 0,33 0-17 15,0 0-11-15,-33 0 1 0,33-9 5 16,0-1 17-16,0 1 23 0,-33-10 22 0</inkml:trace>
  <inkml:trace contextRef="#ctx0" brushRef="#br0" timeOffset="-189757.75">8830 17348 68 0,'0'-10'55'0,"0"20"-11"0,0-10-7 0,0 0-2 0,0 0 4 0,0 9 16 0,34 0 24 0,-34 1 13 0,0-1 4 0,0 0-15 0,0 10-16 0,16-10-19 16,-16 0-14-16,17 1-10 0,-17 8-8 0,0-8-11 15,16-1 2-15,1 0-1 0,-17 1 0 16,0-1-1-16,16-9-3 0,-16 9 0 16,33 1-16-16,-33-10-69 0,0 9-53 0,0-9-19 15,0 0-5-15,0-9 18 0</inkml:trace>
  <inkml:trace contextRef="#ctx0" brushRef="#br0" timeOffset="-189589.46">8731 17180 120 0,'-16'-9'46'0,"-1"9"-20"0,1-9-12 0,-1-1-3 0,17 10-6 0,-16 0-2 0,16-9-1 0,0 9-5 0,0 0 4 15,0 9-1-15,0-9-15 0,16 0-27 16,-16 10-11-16,17-10-55 0</inkml:trace>
  <inkml:trace contextRef="#ctx0" brushRef="#br0" timeOffset="-189109.07">9194 17208 139 0,'0'0'76'0,"0"0"-10"0,0 0-1 0,-33 0-6 0,33 0 1 0,-16 0-1 0,16 0-9 0,-17 0-14 0,17 10-13 15,-16-1-16-15,16 0-1 0,-17 0-6 16,17 1 0-16,0 8 2 0,-16 1-2 0,16-10 0 16,0 10 4-16,0-1-4 0,0-8 0 0,0 8 0 15,16-8 4-15,-16-1 11 0,0-9 2 16,17 9 2-16,-17-9 1 0,0 0 10 0,16 0 4 15,-16 0 5-15,0 0-6 0,17 0-16 16,-17-9-5-16,0 0-5 0,0 9-3 0,16-19 0 16,-16 10-4-16,0-1 1 0,0 1 8 15,0 0 24-15,-16 0 21 0,16-1-5 0,0-8 3 16,-17 8-2-16,17 1-16 0,-16-10-9 0,16 1 13 16,-17 9 3-16,1-10 13 0,16 10 39 15,-34-10 42-15,34 10-56 0,0-1-30 16,-33 1-23-16,33 0-5 0,0 0-16 0,0 9 3 15,0-10-5-15,0 10-6 0,0 10 3 16,0-10 0-16,0 9 0 0,33 0 5 16,-33 10-11-16,34-10-1 0,-34 0 7 15,0 1 6-15,16 8-9 0,1-8 6 16,-1-1-3-16,1 9-3 0,-1-8 3 0,17-1 3 16,-33 10 3-16,0-10-44 0,33 10-102 0,-33-10-66 15,0 9-28-15,33-8-8 0,-33-1 1 16,0 10 24-16,0-10 38 0,33 0-83 0</inkml:trace>
  <inkml:trace contextRef="#ctx0" brushRef="#br0" timeOffset="-188409.53">9624 17032 217 0,'-33'0'134'0,"33"0"-49"0,-33 0-20 0,17 0-16 0,-1 0-24 0,0 0-4 0,-16 9 31 0,33 0 24 0,-33 0-12 0,33 1-23 0,-33-1-20 0,33 0-18 0,0 10 6 0,-33-10-6 15,33 10-3-15,0-1 2 0,33-8 6 16,-33 8 14-16,0-8 22 0,33 8 5 16,-33-8 9-16,33-10-1 0,0 9 4 0,-33 0 5 15,34-9-6-15,15 9-23 0,-49-9-8 0,33 10-4 16,-33-10 12-16,33 9 0 0,-33-9 0 0,0 9-7 15,0 1 2-15,0-1-10 0,0 0-10 16,0 1-9-16,-33-1-1 0,33 9 0 0,0-8 3 16,-33 8-9-16,0-8-36 0,17-1-65 15,-1 0-55-15,0-9-41 0,17 10-23 0,0-10-8 16,-33-10 19-16,33 10 34 0</inkml:trace>
  <inkml:trace contextRef="#ctx0" brushRef="#br0" timeOffset="-188025.36">9558 17171 44 0,'33'0'35'0,"-33"0"-5"0,0 0-1 0,0 0-3 0,33 0 8 0,-33 9 0 0,0-9 8 0,33 0 4 0,-33 10 5 0,0-10-4 0,33 9-5 0,-33-9 5 15,0 9-14-15,33 1-8 0,-33-1-17 16,0 0 3-16,0-9-5 0,0 9 8 0,0 1 13 15,17-10 11-15,-17 0 17 0,0 0 19 0,0 0 39 16,0 0 7-16,0-10-11 0,-17 10-21 16,17 0-13-16,0-9-2 0,0 9 7 0,0-9-6 15,0 0-15-15,0-1-29 0,0 1-6 0,0 0-9 16,0-10-5-16,0 10-4 16,0-1-6-16,0 10 1 0,0-9 1 0,0 9-5 15,17 0 1-15,-17 0 3 0,17 0-1 0,-1 0 0 16,-16 0 4-16,33 0 1 0,-33 0-1 15,33 9-7-15,-33-9 5 0,0 10-1 16,33-10-1-16,-33 0-4 0,0 0 4 0,0 9 4 16,33 0-9-16,-33-9-20 0,0 0-72 15,0 0-47-15,0 0-32 0,0 0-12 16,0 0-14-16,33-9-7 0,-33 9 14 0,0-9 33 16,0-1 37-16</inkml:trace>
  <inkml:trace contextRef="#ctx0" brushRef="#br0" timeOffset="-187476.48">9988 17041 80 0,'0'0'79'0,"0"-9"-5"0,0 9-5 0,-17 0-3 0,17 0-18 0,0 0-18 0,-16 9-11 0,16-9 11 0,0 0 2 0,0 9-2 0,-17 0 3 0,17 1-3 0,0-1-1 0,0-9-13 0,0 9-6 0,0 10-6 16,0-19-1-16,0 9-3 0,0 1 0 0,0-10 4 15,0 9-4-15,0-9 5 16,0 0 8-16,17 0 23 0,-17 0-1 0,0 0-6 15,0-9-6-15,0 9 2 0,0-10-6 16,0 1 4-16,16 9-3 0,-16-9 2 16,0-1-6-16,0 10-4 0,0 0-3 0,0-9-6 15,0 9-1-15,0 0-4 0,17 0 0 16,-17 0 4-16,33 0-2 16,-33 0 3-16,0 0-5 0,0 9 2 0,33-9 0 15,-33 0 0-15,0 0 1 0,33 0-1 16,-33 0 2-16,0 0 2 0,33-9-2 15,-33 0 0-15,0-1-5 0,0 10 1 16,0-9 2-16,0 0 3 0,0 0 2 16,0-1 13-16,0 10 27 0,0-9-6 0,0 0-10 15,0 9-18-15,0 0-8 0,0 0-5 16,0 0 9-16,0 0-9 0,0 0 2 16,0 9-3-16,33 0 3 0,-33-9-2 15,0 10 2-15,0-1 0 0,17-9 0 16,-17 9 0-16,16-9-4 0,-16 0 9 0,17 9-2 15,-17-9-5-15,0 0 7 0,33-9-4 16,-33 9 1-16,0-9 1 0,0 0-6 16,0-1 3-16,33 1 3 0,-33 0-6 0,0-1 3 15,0 10 2-15,0-9-2 0,0 0 2 0,0 9-2 16,0 0-2-16,0-10 0 0,0 10-1 16,0 0 4-16,33 10-1 15,-33-10 2 1,0 0-5-16,0 9-44 0,0-9-40 15,0 0-36-15,33 0-24 0,-33 0-26 0,0 0-6 0,0 0 16 16</inkml:trace>
  <inkml:trace contextRef="#ctx0" brushRef="#br0" timeOffset="-186528.22">10451 16883 203 0,'0'-10'115'0,"0"10"-16"0,0-9-12 0,0 9-33 0,0-9-25 0,0 9-15 0,33 0 3 0,-33 0 64 0,0 0 13 0,33 0-11 0,-33 9-35 0,33 0-9 16,-33 1 16-16,33-1-6 0,-16 0-21 16,-1 1-1-16,1 8 24 0,16-9-1 0,0 10-15 15,-33-10-10-15,33 10-10 0,-33-10-5 0,0 1-3 16,0-1-1-16,33 0 1 0,-33 1 19 16,0-10 51-16,0 0 35 0,0 0-2 0,0 0-30 15,-33-10-32-15,33 10-19 0,0-9-14 16,0-10-6-16,0 10-1 0,-33-10-8 0,33 1 3 15,0-1-5-15,0 1 2 0,0-1-4 0,-33 0-2 16,33 1-4-16,0-1-49 0,0 1-66 16,0-1-40-16,33 0-13 0,-33 1-2 0,0 8 0 15,0 1 9-15,33 0 15 0,-33 0 23 0,33-1 23 16,-33 10 19-16,17 0 19 0,-1-9 18 16,1 9 17-16,-1 0 15 0,1 0 10 15,16 0 6-15,-33 9 4 0,33-9 11 0,-33 10 11 16,0-1 13-16,0 0 11 0,0 10 1 0,0-10 6 15,0 10 14-15,0-10-4 0,0 10-5 16,0-1-12-16,0 1-2 0,0-1-10 16,0-8-12-16,0 8-14 0,0-8-2 0,0-1-3 15,0 0 6-15,-33-9 7 0,33 0-2 16,33 0-7-16,-33 0 2 0,0-18-4 16,0 8 0-16,0 1-3 0,0 0 5 0,33-10-7 15,-33 10 4-15,0-10 5 0,0 10 15 16,0 0 4-16,0-1 0 0,0 1-3 0,0 0-8 15,0 9-6-15,0 0-7 0,0-10 2 16,0 10-6-16,0 10 3 16,0-10-4-16,33 9 6 0,-33 0-28 15,0-9-45-15,17 0-31 16,-17 0-7-16,16 0 2 0,-16-9 5 0,17 9 14 16,-17-9 14-16,16-10-40 0</inkml:trace>
  <inkml:trace contextRef="#ctx0" brushRef="#br0" timeOffset="-186177.16">11013 16669 50 0,'0'0'52'0,"-16"-19"-3"0,-1 10-4 0,17 0 6 0,0-1 3 0,-33 1 2 0,33 0 3 0,-33-1 9 0,33 1 4 0,0 0-8 0,0 9-22 0,-33 0-19 0,33 0-13 0,0 0-3 0,0 0-3 0,0 0 4 0,0 9-6 16,0 0 18-16,0 10 17 0,33-10 5 15,-33 1-2-15,0 8 0 0,33 1 22 0,-33-10-2 16,0 0-8-16,33 1-16 0,-33 8-13 0,17-8-12 15,-1-1-7-15,1 0-3 0,-1 0 1 16,1 1 0-16,16-1-4 0,-33-9 8 16,33 9 5-16,-33-9-10 0,0 0 3 0,0-9 2 15,33 9 9-15,-33-9 11 0,0 9 6 16,0-10-4-16,0 1 14 0,0 0 18 0,33 9-9 16,-33-9-1-16,0 9-28 0,0 0-10 15,0 0 3-15,0 0-9 0,17 0-6 0,-17 9-4 16,16-9 8-16,-16 0 2 0,17 9-8 0,-1 0-4 15,-16-9 10-15,17 10-2 0,-17-10-22 16,0 9-66-16,33 0-55 0,-33-9-22 0,0 0-12 16,0 10-8-16,0-10-3 0,0 0 23 15,0 0 28-15,-33-10 37 0,33 10 27 0,0-9 21 16,-17 0-13-16</inkml:trace>
  <inkml:trace contextRef="#ctx0" brushRef="#br0" timeOffset="-186087.44">11195 16669 5 0,'0'0'0'0,"0"-19"0"0,0 10-3 0</inkml:trace>
  <inkml:trace contextRef="#ctx0" brushRef="#br0" timeOffset="-185928.37">11377 16641 24 0,'0'0'52'0,"0"9"13"0,0 10-2 0,0-19-1 16,0 9 6-16,0 0 0 0,0 10-6 0,0-19 0 15,0 9-4-15,0 1-11 0,0-1-18 0,0 0-11 16,0-9-5-16,0 9-13 0,0 1 2 15,0-1 0-15,0-9-5 16,0 0-29-16,0 0-30 16,0 9-20-16,0-9-8 0,0 0 3 0,0-9-4 15,0 9 10-15,0 0 12 0</inkml:trace>
  <inkml:trace contextRef="#ctx0" brushRef="#br0" timeOffset="-184726.52">11526 16641 157 0,'0'0'167'0,"0"-9"-5"0,-33 9-4 0,33-10-3 0,0 1-22 0,-17 0-6 0,1 9-6 0,16 0 5 0,-17-10-25 16,17 10-48-16,-16 0-26 0,-1 10-11 0,17-1-10 0,0 0-1 15,0 1-2-15,0-1-7 0,-33 19 7 16,33-19-5-16,0 10 7 0,0-1-5 0,0 1-5 16,33-1 7-16,-33-8-8 0,0 8 6 15,0-8 2-15,17-1-4 0,-17-9 8 0,16 9-6 16,-16-9 4-16,17 0 1 0,-17 0-1 16,0 0-1-16,16-9 0 0,-16 0 0 0,0 9-1 15,0-19-1-15,0 10 4 0,0-1-1 0,0 1-2 16,0 0 2-16,0 0 0 0,0-1 13 15,-16 1-7-15,16 0 7 0,0-1 5 0,0 1-10 16,0 9-3-16,0-9-5 0,0 9-2 16,0 0-1-16,0 0 2 0,0 0-7 0,0 0 6 15,16 9-2-15,-16-9 2 0,17 9-2 16,-17-9-2-16,33 10 0 0,-33-10 5 16,33 0-3-16,-33 0 3 0,33 0-6 15,-33 0 3-15,33 0 0 0,-33 0-7 0,0-10 14 16,0 1-11-16,17 9 9 0,-17-9-7 15,0 9 0-15,0 0 4 0,0 0-7 0,0-19 10 16,0 10-2-16,0 9-9 0,-17-9 8 16,17-1-2-16,0 10 3 0,0-9-8 15,0 9 3-15,0 0-5 0,0 9 11 16,0-9-11-16,0 10 5 0,0-1-2 16,0 0 6-16,0 10 0 0,0-1-2 15,17 1 0-15,-17 0-4 0,16 8 8 16,-16-8-7-16,17 9 0 0,-17 0 3 0,0 0-5 15,0 0 3-15,16 0-1 0,-16-1 3 0,0 1 0 16,-16-9 1-16,16 9-1 0,0-9-4 16,0-1 4-16,-17-9 4 0,17 1-4 0,-16-1 3 15,16 0-8-15,-17-9 13 0,17 0-5 16,0 0-7-16,0-9 9 0,-33 0-3 0,33-1-8 16,0-8 7-16,0-1-7 0,0-9 4 0,0 0-40 15,0 0 1-15,0-9 6 0,0 9 14 16,0-9 11-16,0 0 0 0,0 9 3 0,0 0 3 15,0 10 4-15,0-10-2 0,0 9 2 16,0 10 4-16,0 9-3 0,0-19-1 0,0 10 2 16,0 0-5-16,0 9 0 0,0 0 5 0,0 9-2 15,33-9 4-15,-33 9-6 0,0 10 2 16,0-10-2-16,0 0 2 0,0 1-3 16,17 8 5-16,-1-8-2 0,-16 8 0 15,17-9 6-15,-1 1-10 0,1-1 5 0,16-9 4 16,-33 9-22-16,33 1-81 0,-33-10-77 0,0 0-48 15,33 0-17-15,-33-10 4 0,0 10 29 16</inkml:trace>
  <inkml:trace contextRef="#ctx0" brushRef="#br0" timeOffset="-183044.79">10269 16669 14 0,'0'0'31'0,"0"0"7"0,0 0 10 0,0 0 4 0,0 0 13 0,0 0 10 0,0 0 4 0,0 0-1 0,0-19 12 0,0 19 8 0,0 0 3 0,0 0-2 0,0 0-6 0,0 0-8 15,0 0-10-15,0 0-20 0,0 0-23 16,0 0-13-16,0 0-7 0,0 0-2 0,0 0 28 16,0 0 30-16,0 19-8 0,0-19-13 15,33 9 22-15,-33 0 26 0,0 10 16 0,0 0-11 16,33 8 5-16,-33-8 0 0,0 9-105 0,33 9 0 16,-33-9 0-16,0 9 0 0,17 0 0 15,-1 1 0-15,1 8 0 0,16-9 0 16,-33 10 0-16,33-10 0 0,-33 10 0 0,33-10 0 15,0 9 0-15,0 1 0 0,-33-1 0 0,33 1 0 16,-16-1 0-16,16 1 0 0,0-1 0 0,-33 1 0 16,33-1 0-16,0 1 0 0,-33-1 0 15,17-8 0-15,-1 8 0 0,1-9 0 16,-1 10 0-16,1-10 0 0,16 0 0 0,-33 1 0 16,0 8 0-16,0-9 0 0,33 0 0 15,-33 10 0-15,0-10 0 0,0 0 0 0,0 1 0 16,0-1 0-16,0-9 0 0,0 9 0 0,0-9 0 15,0 0 0-15,0 0 0 0,0-10 0 16,0 1 0-16,0-1 0 0,0-8 0 16,0-1-30-16,0-9-178 0,0-9-28 15,0-1-30-15,-33 1-2 0,33-10 6 16,0 1 19-16,-33-1 37 0,16-9 51 0</inkml:trace>
  <inkml:trace contextRef="#ctx0" brushRef="#br0" timeOffset="-181997.96">9194 16957 5 0,'0'0'5'0,"0"-9"11"0,0 9 6 0,0 0-1 0,0 0 5 0,0 0 5 0,0 0 5 0,0 0 4 16,0 0 2-16,0-10 2 0,0 10 5 0,0 0 3 15,0 0 10-15,0 0 1 0,0 0 6 16,0 0-1-16,0 0-14 0,0 0-17 0,0 0-13 16,0 0-18-16,0 0 22 0,0 0 93 0,33 10 12 15,-33-10-29-15,0 9-30 0,0 0 23 16,0 1 14-16,33-1-21 0,-33 0-25 16,0 1-18-16,0 8 27 0,33 1-4 0,-33-10 6 15,0 10-9-15,17-1-17 0,0 10-9 0,-1-9-14 16,-16-1-27-16,17 1 0 0,-1 9 0 15,17-9 0-15,-33 8 0 0,33 1 0 0,-33 0 0 16,0 9 0-16,33-9 0 0,-33 10 0 0,33-1 0 16,-33 0 0-16,17 0 0 0,0 10 0 15,-1-10 0-15,17 0 0 0,-33 10 0 0,33-10 0 16,-33 0 0-16,33 10 0 0,-33-10 0 16,33 0 0-16,-33 0 0 0,33 0 0 0,-33 1 0 15,17-1 0-15,0 0 0 0,-1-9 0 16,17 9 0-16,-33 0 0 0,33 1 0 0,-33-1 0 15,33 0 0-15,-33 0 0 0,33 0 0 0,-33 1 0 16,33-1 0-16,-33 0 0 0,0 0 0 16,17-9 0-16,-17 9 0 0,16-9 0 0,-16-9 0 15,0 9 0-15,17-10 0 0,-17 1 0 16,33 0 0-16,-33-1 0 0,0-9 0 16,0 10 0-16,0-10 0 0,0 1 0 15,0-1 0-15,0 0 0 0,33-9 0 0,-33 10 0 16,0-20 0 15,0 1 0-15,-33 9 0-16,33-9 0 15,0-1 0-15,0 1-16 16,0 9-156-16,0-9-5 0,0-1-8 16,0 1-10-16,0 9-16 0,-33-9 1 0,33 0 14 15,0-10 13-15,-17 0 23 0,17 1 29 16,0-1 31-16</inkml:trace>
  <inkml:trace contextRef="#ctx0" brushRef="#br0" timeOffset="-179433.97">10236 17962 79 0,'0'0'111'0,"0"0"24"0,0 0 5 0,0 0-5 0,-33 0-4 0,33 0 7 0,0 0 18 0,0 0 25 0,-17 0 1 0,17 0-32 0,0 0-23 0,-16 0-20 16,16 0-7-16,0 0-20 0,-17 0-16 0,17-10-33 16,0 1-31-1,0 0 0 17,0 18 0 77,0 0 0-93,17 1 0-16,-17-1 0 15,0 0 0-15,16 10 0 0,-16-10 0 0,17 10 0 16,-17-1 0-16,33-8 0 0,-33 8 0 15,0 1 0-15,33 0 0 0,-33-1 0 0,0-9 0 16,33 10 0-16,-33 0 0 0,0-1 0 0,33 1 0 16,-33-1 0-16,33 10 0 0,-33-9 0 15,0 0 0-15,17-1 0 0,-17 1 0 0,16-1 0 16,1 1 0-16,16 0 0 0,-33-1 0 16,0-9 0-16,33 10 0 0,-33-10 0 15,0 10 0-15,33-10 0 0,-33 1 0 0,0-1 0 16,33 0 0-16,-33 0 0 0,33 1 0 15,-33-10 0-15,17 0 0 16,-1 0 0 0,1 0 0-16,16-10 0 0,-33 1 0 15,33 0 0-15,-33 0 0 16,0-1 0-16,33 10 0 0,-33-9 0 0,33 0 0 16,-33-1 0-16,0 1 0 0,17 9 0 15,-1-9 0-15,1-1 0 0,-1 1 0 16,1 0 0-16,16 0 0 15,-33 9 0 1,33 0 0 0,-33-10 0-1,0 10 0-15,33 0 0 16,-33 0 0 0,0-9 0-1,33 9 0-15,-33 0 0 16,17 0 0-1,-17-9 0 1,16 9 0-16,1 0 0 16,-1 0 0-1,1 0 0 1,16 0 0 0,-33 0 0-16,33-10 0 0,-33 10 0 0,33 0 0 15,0-9 0-15,-33 9 0 0,33 0 0 16,0-9 0-16,17 9 0 0,-17-10 0 0,33 10 0 15,-33-9 0-15,17 0 0 0,16 0 0 16,0-1 0-16,-33 1 0 0,50 0 0 0,-17-1 0 16,0 1 0-16,17-10 0 0,-17 10 0 15,0 0 0-15,17 0 0 0,16-1 0 0,-33 1 0 16,17 0 0-16,0-1 0 0,-17 1 0 0,33 0 0 16,-33-1 0-16,17 1 0 0,-17 0 0 15,17 0 0-15,16-1 0 0,-33 1 0 0,50 9 0 16,-50-9 0-16,17-1 0 0,16 1 0 15,-17 0 0-15,18-1 0 0,-1 1 0 0,17 0 0 16,-34 0 0-16,18-1 0 0,-1 1 0 16,-17 0 0-16,18-1 0 0,-18 1 0 0,18 9 0 15,-34-9 0-15,16-1 0 0,18 10 0 0,-34-9 0 16,16 9 0-16,-15-9 0 0,15-1 0 16,-16 10 0-16,17-9 0 0,0 9 0 15,-1-9 0-15,-15 0 0 0,15-1 0 0,17 10 0 0,-49-9 0 16,49 0 0-16,-33 9 0 0,-16-10 0 15,16 1 0-15,0 0 0 0,-16-1 0 16,16 1 0-16,0 0 0 0,0 9 0 0,-33-9 0 16,34-1 0-16,-18 1 0 0,17 9 0 0,-33-9 0 15,17-1 0-15,16 10 0 0,-33-9 0 0,17 9 0 16,-17-9 0-16,17 9 0 0,-1-10 0 16,-16 10 0-16,17-9 0 0,-17 9 0 15,33 0 0-15,-33-9 0 0,0 9 0 0,0 0 0 16,0 0 0-16,0-9 0 0,17 9 0 0,-17 0 0 15,-33 0 0-15,33-10 0 0,0 10 0 16,-16 0 0-16,16 0 0 0,-17 0 0 0,1 0 0 16,16 0 0-16,-33 0 0 0,33 0 0 0,-33 0 0 15,33 0 0-15,-33 0 0 0,17 0 0 16,-1 0 0-16,1 0 0 0,-1 0 0 16,1 0 0-16,-1 10 0 0,1-10 0 15,16 0 0-15,-33 0 0 0,33 0 0 0,-33 0 0 16,0 9 0-16,33-9 0 0,-33 9 0 0,17-9 0 15,-1 0 0-15,-16 9 0 0,17-9 0 16,-1 10 0-16,1-1 0 0,-1-9 0 0,1 9 0 16,16 1 0-16,-33-10 0 0,33 9 0 15,-33-9 0-15,33 9 0 0,-16 1 0 0,-1-10 0 0,1 9 0 16,16 0 0-16,-17 0 0 0,1-9 0 16,16 10 0-16,0-1 0 0,0 0 0 15,-33-9 0-15,33 10 0 0,-16-10 0 0,-1 9 0 16,17-9 0-16,-16 9 0 0,16-9 0 0,0 0 0 15,-33 10 0-15,33-10 0 0,-33 9 0 0,33-9 0 16,-16 0 0-16,-1 9 0 0,1-9 0 16,-1 0 0-16,1 9 0 0,16-9 0 15,-33 10 0-15,33-1 0 0,-33-9 0 0,33 0 0 16,-33 9 0-16,0-9 0 0,17 10 0 0,-1-10 0 16,1 9 0-16,-1-9 0 0,1 9 0 15,-1-9 0-15,1 0 0 16,16 10 0-1,-33-10 0-15,33 0 0 16,-33 0 0 0,33 0 0-16,-33 0 0 15,17 0 0-15,-1 0 0 16,1 0 0-16,-1 0 0 16,1 0 0-16,-1 0 0 0,1 0 0 0,16 0 0 15,0 0 0-15,-33 0 0 16,33 0 0-16,-33 0 0 0,17 0 0 0,-1 0 0 15,1 0 0-15,-1 0 0 0,1 0 0 0,16 0 0 16,0 0 0-16,-33 9 0 0,33-9 0 0,-17 0 0 16,1 0 0-16,0 9 0 0,16-9 0 15,-17 0 0-15,1 0 0 0,16 0 0 16,0 0 0-16,0 0 0 0,-33 10 0 0,33-10 0 16,-17 0 0-16,18 0 0 0,-1 0 0 0,-17 9 0 15,34-9 0-15,-17 0 0 0,-33 0 0 16,33 0 0-16,0 0 0 0,0 0 0 0,-16 0 0 15,16 0 0-15,0 0 0 0,0-9 0 0,-17 9 0 16,1 0 0-16,16 0 0 0,-16 0 0 16,-1-10 0-16,17 10 0 0,-16 0 0 0,16-9 0 15,-33 9 0-15,33 0 0 0,-33 0 0 16,16-9 0-16,1 9 0 0,-1 0 0 0,1 0 0 16,-1 0 0-16,-16-10 0 0,17 10 0 0,0 0 0 15,-1 0 0 1,1 0 0-16,16 0 0 15,-33 0 0 1,33 0 0 0,-33 0 0-1,0 10 0 1,16-10 0-16,1 0 0 16,-1 0 0-1,-16 9 0-15,17-9 0 16,-17 9 0-16,16-9 0 0,1 0 0 15,-17 10 0-15,17-10 0 0,-1 0 0 16,-16 9 0-16,17-9 0 0,-17 9 0 16,33-9 0-16,-33 0 0 15,0 9 0 1,33-9 0 0,-33-9 0 30,0 9-26-46,0 0-143 0,0-9-26 0,0 9-11 16,0-9-12-16,0-1-10 0,-33 10 12 16,33-9 17-16,0 9 24 0,0-9 27 0,0-1 33 15</inkml:trace>
  <inkml:trace contextRef="#ctx0" brushRef="#br0" timeOffset="-179033.79">20208 17738 135 0,'0'0'112'0,"0"10"-25"0,0-10-27 0,0 9-21 0,16-9-7 0,-16 9 2 0,0-9 29 0,0 10 48 16,0-10 31-16,17 9 1 0,-17 0-30 16,0 1-37-16,33-10-3 0,-33 9-14 0,0 0-14 15,0-9-16-15,0 9 1 0,33-9 9 0,-33 10 21 16,0-1 0-16,16-9-14 0,1 9 0 0,-17 1 2 16,16-1 8-16,1-9-5 0,-17 9-20 15,16 1-9-15,1-1 13 0,-17 0 14 0,0 10 8 16,0-10-12-16,0 0-26 0,0 10-19 0,-17 0 0 15,1-10 0-15,16 10 0 0,-17-1 0 16,1 1 0-16,-1 9 0 0,1-10 0 0,16 1 0 16,-33-1 0-16,33 10-55 0,-33-18-60 0,16 8-26 15,17 1-40-15,-16-10-35 0,16 0-27 16,0 1-5-16,-17-1 1 0,17-9 27 16,17 9 45-16</inkml:trace>
  <inkml:trace contextRef="#ctx0" brushRef="#br0" timeOffset="-177468.8">21101 17218 66 0,'0'0'43'0,"0"0"-7"0,0 9-3 0,0-9 3 0,0 0 1 0,0 0 7 0,0 0 7 0,0 0 10 0,0 0 7 0,0 0-3 16,0 0-13-16,0 0-8 0,0 0-11 16,0 0-5-16,0 0 4 0,0 0-15 0,0 0 6 15,-34 0 6-15,34 0 11 0,-16 0 5 0,16 0 9 16,-17 9-1-16,1-9 8 0,16 0 8 16,-17 0-5-16,1 9-9 0,-1-9-11 0,17 10 0 15,-16-10-7-15,16 9-10 0,-33-9-9 0,33 9-7 16,-33 1 5-16,33-10 0 0,-34 9-2 15,34 0 0-15,-16-9-9 0,-1 10-1 16,1-1-4-16,16 0 0 0,-17 0 0 0,1 1 0 0,16-10 3 16,-17 9-5-16,1 0 4 0,16 1 3 15,0 8-8-15,0-8 1 0,-33-1 7 0,33 0-2 16,0 10-3-16,0-10 0 0,0 10 0 16,0-10-2-16,-33 10 5 0,33-10-5 0,0 10 0 15,0-10 11-15,0 9 2 0,0 1 6 0,0-10 9 16,0 10-1-16,0-10-2 0,0 10-9 15,0-1 3-15,0-8-11 0,0 8 7 0,0 1-13 16,0-10 2-16,0 10 6 0,0-10 10 16,0 10-1-16,33-10 3 0,-33 10-5 0,0-1-4 15,0-8-5-15,0 8 5 0,0-9-8 16,33 1 1-16,-33 8-4 0,0-8-2 0,0 8 7 16,0-8-1-16,16-1-2 0,-16 0 0 0,17 10-2 15,-17-10-2-15,16 0 10 0,-16 1-6 16,17-1 2-16,-17 0 2 0,16 1-10 0,1-1 2 15,-17-9 6-15,16 9 11 0,18 1 8 0,-34-10 7 16,0 9-11-16,33-9-1 0,-33 9 5 16,0-9 10-16,33 0 24 0,-33 9-28 0,16-9-29 15,1 10 0-15,-1-10 0 16,-16 9 0-16,17 0 0 0,-1-9 0 0,-16 10 0 16,17-10 0-16,-1 9 0 0,18 0 0 15,-34 1 0-15,33-1 0 0,-33-9 0 16,0 9 0-16,33-9 0 0,-33 0 0 0,33 9 0 15,-17-9 0-15,1 0 0 0,16 0 0 0,-17 0 0 16,17 0 0-16,1 0 0 0,-18 0 0 16,17 0 0-16,0-9 0 0,0 9 0 0,0 0 0 15,0-9 0-15,1 0 0 0,-1 9 0 0,0-10 0 16,0 10 0-16,0-9 0 0,16 0 0 16,-15 9 0-16,-18-10 0 0,17 1 0 0,-16 9 0 15,16-9 0-15,0-1 0 0,16 1 0 0,-49 0 0 16,33 0 0-16,-16 9 0 0,16-10 0 15,-16 1 0-15,-1 0 0 0,17-1 0 0,-16 1 0 16,-1 0 0-16,17-1 0 0,-33 1 0 16,0 0 0-16,33-10 0 0,-33 10 0 0,0 0 0 15,0-1 0-15,0 1 0 0,0 0 0 0,0-1 0 16,0-8 0-16,0 8 0 0,0 1 0 0,0 0 0 16,0 0 0-16,0-1 0 0,0 1 0 15,0 0 0-15,-33-1 0 0,33 1 0 16,0 0 0-16,0-1 0 0,0 1 0 15,0 0 0-15,0 0 0 0,0-1 0 0,0 1 0 16,0 0 0-16,-33-1 0 0,33 1 0 16,-16 0 0-16,16-1 0 0,0 1 0 15,-17 0 0-15,17 0 0 16,-16-1 0-16,-1 1 0 0,17 0 0 0,-16-1 0 16,-1 1 0-16,1 0 0 0,-1-10 0 15,0 10 0-15,17 0 0 0,-33-1 0 0,33 1 0 16,-33 0 0-16,17-1 0 0,-17 1 0 0,16 0 0 15,1-1 0-15,-1 1 0 0,1 0 0 16,-1-1 0-16,1 1 0 0,16 9 0 0,-34-9 0 16,34 0-6-16,-33 9-15 0,17-10-3 0,-1 1 10 15,1 9-8-15,-1-9 0 0,-16-1-8 16,17 10 9-16,-1-9-3 0,1 0 3 0,-18 9 14 16,34-10 7-16,-33 1-3 0,0 9 0 0,17 0 0 15,-1-9-1-15,1 9 6 0,-17-9-6 16,16 9 9-16,1 0-8 0,16 0-1 0,-34 0 5 15,34 0 2-15,-33 0 1 0,17 0-6 0,-1 0-5 16,1 0-1-16,16 0-20 0,-17 0-1 0,1 9 2 16,-1-9 8-16,1 0-3 0,16 9 1 15,-33 0-30-15,0-9-22 0,33 10 4 0,-34-10 24 16,18 9 19-16,-17-9 13 0,16 9-8 16,1-9-3-16,-1 10 4 0,1-10-4 0,16 0-7 15,-33 9-8-15,33-9-10 0,0 9-5 0,0-9-17 16,-33 10-11-16,33-10-8 0,0 9-11 15,0-9-14-15,0 0-2 0,0 0-1 0,0 9 2 16,0-9 10-16,-34 0 12 0</inkml:trace>
  <inkml:trace contextRef="#ctx0" brushRef="#br0" timeOffset="-175836.88">27434 17636 169 0,'-17'0'73'0,"17"0"-43"0,0 9-53 0,-16-9-32 0,16 0-3 0,-17 0 18 0,17 0 20 0,-16 0 18 0,16 0 17 0,-17 0 11 16,17 0 0-16,0 0-8 0,-16 0-6 0,16 0-5 16,-17 0-5-16,17 0-4 15,0 0-1-15,0 0-4 16,0 0-1-16,0 0-3 0,0 0-4 0,0 0 2 15,0 0-2-15,0 0-2 0,0 0-2 16,0 0-2-16,0 0 2 0</inkml:trace>
  <inkml:trace contextRef="#ctx0" brushRef="#br0" timeOffset="-175470.17">27996 17497 10 0,'17'0'13'0,"-17"0"-1"0,0 0-7 0,0 0-10 0,0 0-2 0,0 0-1 0,0 0-7 16,-17 0 11-16</inkml:trace>
  <inkml:trace contextRef="#ctx0" brushRef="#br0" timeOffset="-174221.22">22043 18092 108 0,'17'0'154'0,"-17"0"-30"0,0 0-41 0,0 0-36 0,0 0-24 0,0 0-11 0,0 0-8 0,0 0 16 0,0 0 32 0,0 0 25 15,0 9-12-15,0-9-27 0,0 10-20 16,0-1-5-16,0 9-6 0,16-8 4 0,-16-1 0 15,17 0-6-15,-17 10 15 0,16-10 25 0,1 10 7 16,-17-10-10-16,16 10-8 0,17-10 4 0,-33 10 17 16,33-10 2-16,-33 10-2 0,17-10-8 15,-17 0 15-15,17 0 27 0,-17 1 16 16,16-1-3-16,-16-9 3 0,0 9 19 0,0-9 19 16,17 0-143-16,-17-9 0 15,0 0 0-15,0-10 0 0,16 1 0 16,-16-1 0-16,17-9 0 0,-17 0 0 0,16 0 0 15,1 0 0-15,-1-9 0 0,17 9 0 16,-33 0 0-16,33 0 0 0,-16-9 0 0,0 19 0 16,16-10 0-16,-17 9 0 0,17 0 0 15,-16 1 0-15,32-1 0 0,-49 10 0 0,33 0 0 16,-16-1 0-16,-1 1 0 0,1 0 0 16,0 9 0-16,-1-10-33 0,-16 10-164 0,17 0 4 15,-17 0 8-15,16 0 15 0,-16 10 10 0,0-10 5 16,0 9 1-16,0-9 0 0,0 9 12 15,0 1 13-15,0-10 21 0,0 9 15 0,0 0 16 16</inkml:trace>
  <inkml:trace contextRef="#ctx0" brushRef="#br0" timeOffset="-173538.36">21812 18278 133 0,'0'0'110'0,"16"0"-41"0,-16 0-34 0,-16 0-26 0,16 0-20 0,0 0-9 0,-17 0 7 0,17-9 9 0,-16 18 1 0,16-9-16 16,0 0-29-16,0 0-8 0,0 0-1 16,0 9 5-16</inkml:trace>
  <inkml:trace contextRef="#ctx0" brushRef="#br0" timeOffset="-173272.42">21894 18250 59 0,'0'0'60'16,"0"9"-11"-16,0-9-19 0,0 0-17 0,0 0-6 0,0 0-3 0,0 0-3 0,-16 0-1 0,16 0-2 0,0 0-1 16,16 0 3-16,-16 0-10 0,0 0-9 15,0 0-6-15,0 0 0 0,0 0 1 16,17 0 1-16,-17 10 4 0,0-10 1 0,0 0 3 16,0 0 2-16,0 0-8 0,0 0 16 15</inkml:trace>
  <inkml:trace contextRef="#ctx0" brushRef="#br0" timeOffset="-173022.97">21845 18315 2 0,'0'9'1'0,"0"-9"-2"0,0 0 0 16</inkml:trace>
  <inkml:trace contextRef="#ctx0" brushRef="#br0" timeOffset="-170074.56">6036 14288 9 0,'0'0'13'0,"0"0"8"0,0 0 1 0,0 0 3 0,0 0 4 0,0 0 4 0,0 0-5 0,0 0-2 0,0 0-2 0,0 0 1 16,0 0 5-16,0 0-4 0,0 0-6 0,0 0 0 15,0 0-6-15,0 0 0 0,-33 0 2 16,33 0-3-16,0 0 6 0,0 0 41 0,0 0 9 16,33 0 3-16,-33 0-3 0,0 9 1 0,0-9 0 15,0 0-3-15,0 9 12 0,0-9 0 16,33 9 5-16,-33-9 0 0,0 10 2 0,33-10 16 16,-33 9 2-16,0 0 2 0,33-9 13 0,-33 0 10 15,17 10 1-15,16-10-89 0,0 0-41 16,0 0 0-16,0-10 0 0,0 10 0 0,0-9 0 15,-16 9 0-15,49-9 0 0,-33-1 0 16,0 1 0-16,33 9 0 0,-16-9 0 0,16 0 0 16,0 9 0-16,-17 0 0 0,18-19 0 0,32 19 0 15,-16 0 0-15,-17 0 0 0,0-19 0 0,17 19 0 16,16-9 0-16,16 9 0 0,-15-9 0 16,-18-1 0-16,51 1 0 0,-18 9 0 15,-15-9 0-15,15 9 0 0,18-10 0 0,16 1 0 16,-34 0 0-16,18 9 0 0,15-9 0 0,-32 9 0 15,50-19 0-15,-51 19 0 0,34-19 0 0,-17 10 0 16,17 0 0-16,-33-1 0 0,16 1 0 16,17-9 0-16,-17 8 0 0,-16 1 0 0,16 0 0 15,-16 9 0-15,0-19 0 0,16 19 0 16,-49-19 0-16,49 10 0 0,-49 0 0 0,16 0 0 16,-16-1 0-16,16 10 0 0,-33-9 0 15,0 0 0-15,17 9 0 0,-17-10 0 0,-33 1 0 0,17 9 0 16,-17-9 0-16,33 9 0 0,-66 0 0 15,33 0 0-15,-16 0 0 0,-1-19 0 0,1 19 0 16,-1 0 0-16,-32 0 0 47,-1 0 0-31,1 0 0-1,-1 0 0 1,17 0 0 31,0 0 0 0,0-18 0-32,-33 8 0 16,33 10-87-31,0 0-225 16,0 0-22-16,0 0 1 0,0-9 23 16,0 9 49-16,0 0 62 0</inkml:trace>
  <inkml:trace contextRef="#ctx0" brushRef="#br0" timeOffset="-135597.65">5639 7516 6 0,'0'0'4'0,"0"9"1"0,0-9 2 0,0 0 2 0,0 0-2 0,0 0-1 0,0 0-2 0,0 0 0 0,0 0 1 15,0 0 1-15,0 0-2 0,0 0 1 16,0 0-2-16,0 0 0 0,0 0 1 0,0 0-1 16,0 0-1-16,0 0 1 15,0 0-1-15,0 0 0 0,0 0-4 32,0 0-3-17,0 0-2-15,0 0-1 0,0 0 0 16,0 0-2-16,0-9-1 0,0 9-4 15,0 0-6-15</inkml:trace>
  <inkml:trace contextRef="#ctx0" brushRef="#br0" timeOffset="-135164.07">5176 7590 5 0,'0'0'3'0,"0"19"-3"0,-33-19 1 0,33 0 1 0,0 0-1 0,0 9 4 0,-33 0 4 0,33-9 1 0,0 0-2 16,0 10-3-16,-17-10-1 0,17 0 2 15,0 9-1-15,0-9 2 0,0 0 1 0,-16 0 0 16,16 0-2-16,0 9-1 0,0-9 0 15,0 0 0-15,0 0 2 0,-17 0 1 0,17 0 0 16,0 0-3-16,0 0 1 0,0 0-2 16,0 0-1-16,0 0 1 0,0 0-2 15,0 0 1-15,0 0 0 0,0 0 2 0,0 0-1 16,0 0-2-16,0 0 1 0,0 0 0 16,0 0-1-16,0 0 0 15,0 0-4 1,0 0 4-16,0 0-4 15,0 0 0-15,0 0 0 16,0 0-1-16,0 0 0 16,0 19-4-16,0-19-1 0,0 0-4 0,0 0-2 15,0 0-2-15,0 0-2 0,17 0 0 16,-17 0-2-16,0 0-2 0,16 19-12 0</inkml:trace>
  <inkml:trace contextRef="#ctx0" brushRef="#br0" timeOffset="-133948.9">5143 7730 6 0,'0'0'2'0,"0"0"2"16,-33 0 2-16,33 0 4 0,0 0 0 0,0 0 1 0,0 0-3 0,0 0 0 0,0 0 0 0,0 0 2 0,0 0 3 0,0 0-2 15,0 0-2-15,0 0 1 0,0 0-4 0,0 0-1 16,0 0-1-16,-17 0 1 0,17 0 0 16,0 0 0-16,0 0 0 0,0 0-1 15,0 0 0-15,0 0-1 0,0 0 2 0,0 0-1 16,0 0 0-16,0 0 0 0,0 0 1 0,0-19 3 16,0 19-2-16,0 0-1 0,0 0 2 15,0 0-1-15,0 0 0 0,0-18-3 16,0 18 2-16,0 0-5 0,17-19 0 0,-17 19 3 15,0 0-3-15,33-19 0 0,-33 10 0 0,0 0 0 16,0-1 0-16,33 1 0 0,-33 0 2 16,0 9-1-16,33-19-1 0,-33 19 3 0,33-18-3 15,-33 18 0-15,33-19-2 0,-33 19 3 16,33-28-1-16,-16 19 2 0,16 0 0 0,-33-1-2 16,33 1 2-16,0 9-2 0,0-19 0 15,-33 19 0-15,33-18 0 0,-16 18 0 0,16-19 0 16,0 19 0-16,0 0 2 0,0-28 0 0,0 19 0 15,0 0-1-15,17-10-1 0,-17 19 2 16,0-19-2-16,0 1 0 0,0 18 0 0,17-28 0 16,16 19 0-16,0-10 0 0,-33 10 2 15,17-10 2-15,16 19-2 0,0-19-4 0,-33 1 4 16,17 18-2-16,16-19 0 0,-33 1 1 16,33 8-1-16,-16 1 2 0,16 0-2 0,-33-10 2 15,33 19 0-15,-33-18-2 0,17 18 0 16,16-19 0-16,0 19 0 0,-33-19 0 0,17 10 0 15,16 9 2-15,-33-9-2 0,16 9 2 0,18-10-2 16,-34 10 0-16,33 0 0 0,-33 0 0 16,0 0 2-16,16 0-2 0,-15 0-3 15,32 0 3-15,-33 10 2 0,0-10-4 0,16 9 2 16,18-9 0-16,-34 9 0 0,0 10 2 0,0-19-2 16,16 0 0-16,-16 0 0 0,1 19-2 15,-1-19 2-15,0 0 1 0,16 0-1 16,-16 0 1-16,0 0-1 0,34 0 2 0,-34 18-2 0,0-18 0 15,16 0 0-15,-16 0 0 0,34 0 0 16,-34 0-2-16,0 0 3 0,16 0-1 16,-16 0 0-16,34 0 0 0,-51 0 0 0,34 0-2 15,-1 0 2-15,-16 0 2 0,0 0-2 0,1 0 2 16,-1 0-2-16,0 0 0 0,16 19 0 16,-49-19 0-16,33 0 0 0,0 0 1 0,1 0-1 15,-34 9-2-15,33-9 2 0,-17 9 0 16,1-9 0-16,-1 0 0 0,17 10 2 0,0-10-2 15,-33 9 0-15,33-9-2 0,-33 9 2 0,33-9 0 16,-16 19 0-16,0-19 1 0,-1 0-1 16,17 0-2-16,0 0 4 0,-33 18-2 0,33-18-2 15,-33 0 4-15,33 0-2 0,0 19 0 16,-33-19 0-16,17 0 0 0,0 0 0 16,-1 9 1-16,17-9-1 0,-33 10-2 15,33-10 2-15,-33 0 3 16,33 9-5-16,-33-9 4 0,0 0-2 0,33 0 0 15,-33 9 1-15,33-9-1 0,-33 0 2 16,0 0-4-16,17 0 2 0,0 0 0 16,-1 0 0-16,17 0 3 0,-33 0-6 15,0 10 3-15,33-10 1 16,-33 0 1-16,33 0-2 0,-33 0-3 16,33 0 8-16,-33 0-5 15,33 0 0-15,-33 0 0 0,0 0 3 0,17 0-3 0,-1 0 0 16,1 0-2-16,16 0 2 15,-33 0 2-15,0 0-4 0,33 9 3 16,-33-9 1-16,0 0 0 0,0 0-2 0,0 9 0 16,33-9 0-16,-33 0-2 15,0 0 4-15,0 19-4 0,0-19 5 0,0 0-3 16,0 0-2 0,0 0 5-16,0 0-5 15,0 0 0-15,0 0-3 16,33 0 0-16,-33 0-1 0,0 0 0 15,0 0-3-15,0 0-1 0,0 0-5 0,0 0-3 16,0 0-1-16,0 0-6 0,0 0-4 0,0 0-1 16,0-19 0-16,0 19-6 0</inkml:trace>
  <inkml:trace contextRef="#ctx0" brushRef="#br0" timeOffset="-133082.55">9938 7209 4 0,'0'0'3'0,"0"0"-2"0,0 0 1 0,0 0 3 0,0 0 6 15,0 0 1-15,0 0-2 0,0 0-3 0,0 0-3 0,0 0 1 0,0 0 0 0,0 0-2 0,0 0 2 16,0 0-1-16,0 0-2 0,0 0 1 16,0 0-2-16,0 0 2 0,0 0-1 15,0 0-1 1,0 0-6-1,0 0-5-15,0 0-6 0,0 0-7 16</inkml:trace>
  <inkml:trace contextRef="#ctx0" brushRef="#br0" timeOffset="-131601.63">12634 9302 40 0,'0'0'34'0,"-33"0"-3"0,33 0-6 0,0 0 1 0,0 0 5 0,0 0 4 0,0 9 7 0,0-9-6 0,0 0-8 0,0-9 1 0,0 9-3 16,33 0 5-16,-33 0 7 0,0-10 7 15,33 10 5-15,-33-9 7 0,33 9 6 0,-33 0-4 16,33-18-1-16,0 18-6 0,17 0 10 16,-17-19-7-16,0 19 8 0,17-19-4 0,-1 10 1 15,1 9 3-15,16-9-11 0,-33-1-13 0,17 1-1 16,16 0-8-16,0 0-3 0,-33-1-3 16,17 10 8-16,16-18 3 0,-33 18 11 0,0-19 3 15,16 19-8-15,-15 0-22 0,-1-19 6 16,33 10-4-16,-33 0-7 0,-33 9-2 0,33-9 8 15,0 9-14-15,-17-10 11 0,18 10-8 0,-1 0-4 16,-33-9 1-16,33 0-8 0,-33 9 11 16,33 0-2-16,-33-10-7 0,16 10 5 15,-16 0 0-15,17 0-8 0,-17 0 6 0,0 0-9 16,0 0 11-16,0-18-10 16,0 18-14-16,0 0-26 0,16 0-26 0,-16 0-34 15,0 0-30-15,-16 0-23 0,16 0-18 0,0 0-11 16,0 0 0-16,0 0 15 0,0 0 18 15,0 0 28-15,0 0 24 0,0 18-43 0</inkml:trace>
  <inkml:trace contextRef="#ctx0" brushRef="#br0" timeOffset="-130535.76">13031 9888 7 0,'0'0'12'0,"0"0"8"0,0 0 2 0,0 0-1 0,-33 0-1 0,33 9 1 0,0-9 0 0,0 0 1 0,0 0 1 0,0 0 2 0,0 0 2 16,-17 9-2-16,17-9 5 0,0 0 2 15,0 10 6-15,0-10 5 0,0 0 3 0,0 0 1 16,0 9 5-16,0-9 1 0,0 0-1 0,0 9 0 16,0-9 1-16,0 0-3 0,0 19 0 0,0-19 1 15,0 0 5-15,0 0 8 0,0 0 6 16,0 0-10-16,0 0 10 0,17 0 3 0,-17 0 3 15,33 0-7-15,-33 0 1 0,0 0-6 16,33 0-4-16,-33 0 3 0,33-19 6 0,-17 19-7 16,1-9-5-16,16 0-7 0,17-1-7 0,-17 1-9 15,-33 0-12-15,33-10-22 0,0 19 0 16,0-18 0-16,0 18 0 0,-16-19 0 0,16 0 0 16,0 10 0-16,0 0 0 0,0-1 0 0,-17 1 0 15,17 9 0-15,1-9 0 0,-1 0 0 16,0-1 0-16,-33 10 0 0,33 0 0 0,-33 0 0 15,33-18 0-15,-17 18 0 0,1 0 0 0,-1 0 0 16,-16-19 0-16,17 19 0 0,-1 0 0 0,18 0 0 16,-34 0 0-16,33 0 0 15,-33 0 0-15,0-19 0 16,33 19 0-16,-33 0 0 16,0-9 0-1,0 9-45 16,0 9-63-31,0-9-7 0,0 0-15 16,0 0-6-16,0 0-7 0,0 0-2 0,0 0-1 16,0 0-8-16,0-9 2 0,0 9 1 0,0 0 9 15,0 0 18-15,0 0 19 0,0-9 16 16,0 9 14-16</inkml:trace>
  <inkml:trace contextRef="#ctx0" brushRef="#br0" timeOffset="-129233.23">13031 10511 30 0,'0'9'33'0,"0"1"3"0,0-10-1 0,0 9-1 0,0-9 5 0,0 0 11 0,0 18 12 0,0-18 12 0,0 0 22 0,0 0 19 0,0-18 14 16,0 18-2-16,33 0-2 0,-33-9-13 0,0-1-7 15,33 1 0-15,-17 0 6 0,1-1-12 0,-1 1-9 16,18 0 12-16,-1-10 0 0,0 19-12 0,0-18 2 15,0-1-38-15,-33 10-54 0,33-10 0 16,-17 10 0-16,18-1 0 0,-1 1 0 0,0 0 0 16,-33 9 0-16,33-19 0 0,-33 19 0 0,33 0 0 15,-17-18 0-15,1 18 0 0,-1 0 0 16,1-19 0-16,0 19 0 0,16-9 0 0,-33 9 0 16,0-10 0-16,33 10 0 0,-33 0 0 0,0-9 0 15,33 9 0-15,-33-9 0 0,33 9 0 16,-33-9 0-1,0 9 0-15,0 0-41 63,0-10-105-63,0 10-15 16,-33 0 0-16,33 0-11 0,0 0-3 15,-33 0-6-15,33 0 4 0,-33 0 11 0,33 0 10 16,-33 0 19-16,16 0 21 0,0 0 21 0,17 0 20 15</inkml:trace>
  <inkml:trace contextRef="#ctx0" brushRef="#br0" timeOffset="-127668.91">26128 7311 15 0,'0'0'22'0,"-17"-9"2"0,17 9-3 0,-16 0 1 0,16 0 3 0,0 0 11 0,-17 0 9 0,17-9 9 16,0 9 10-16,0 0 3 0,0 0 2 0,0 0-3 15,0 0 1-15,0 0-11 0,0 0 0 16,0 0-11-16,0 0-11 0,0 0-5 0,0 0-5 15,0 0 2-15,0 0-6 0,0 0 9 16,0 0 8-16,0 9 8 0,17-9 11 0,-17 9 14 0,16-9 3 16,-16 19 11-16,0-19-15 0,17 18-23 15,-17-18-7-15,16 19-12 0,-16-19-6 16,17 19 4-16,-17-10 2 0,16 0 1 0,-16 1-2 16,0 8 4-16,17-18-4 0,-17 0 6 15,33 19 3-15,-33-19-11 0,0 0 7 0,0 0-2 0,0 18 9 16,16-18 16-16,-16 0 11 0,0 0 8 15,17-18-52-15,-1 18-21 0,1-19 0 16,0 19 0-16,-1-18 0 0,1-1 0 0,-1 10 0 16,1-10 0-16,16 0 0 0,0 19 0 15,-17-18 0-15,1-10 0 0,16 9 0 0,-17 1 0 16,18-1 0-16,-18 0 0 0,1 19 0 16,-1-18 0-16,1-1 0 0,16 10 0 0,-33 9 0 15,0-9 0-15,16-1 0 0,-16 20 0 31,17-10 0-31,-17 9-46 0,0 0-104 16,0 10-17-16,0-19-17 0,0 18-22 16,0 1-9-16,0-10 16 0,0 10 23 0,0 0 13 15,0 18 16-15,0-19 26 0,0 1 22 0,0 9 19 16</inkml:trace>
  <inkml:trace contextRef="#ctx0" brushRef="#br0" timeOffset="-127071.18">26276 8362 53 0,'0'0'47'0,"0"0"-4"0,0 0-2 0,0 0 8 0,0 0-4 0,0 0-4 0,0 0-5 0,0-9-13 0,0 9-2 0,0 0-1 0,0 0-3 0,0 0-5 15,0 0-4-15,0 9 16 0,0-9 7 0,0 0 10 16,17 10 7-16,-17-1 5 0,17 9-6 0,-17-18-7 16,16 19-13-16,-16-19 3 0,17 19 3 15,-17-10 5-15,16 0 10 0,1 1 22 0,-1-1 6 16,-16 0 10-16,17 1 1 0,16-1 2 0,-33-9 0 16,16 18-13-16,1-18 1 0,-1 0-13 15,1-18-9-15,16 9-5 0,-16-1-13 0,16-8 1 16,0-1-1-16,0 10-15 0,0-29 0 0,0 20-11 15,0-10 2-15,0 9-6 0,0-18 1 0,17 19-3 16,-34-1 1-16,1-9 1 0,16 19-7 16,-17-1 0-16,1-8 2 0,-1 18 4 0,1-19-6 15,-17 19 5-15,17 0-8 0,-17 0 1 16,0 0 5-16,0 0-5 0,0 0 4 16,0 0 0-16,0 19-8 15,0-19-18-15,0 18-26 0,0-18-31 0,0 10-13 16,-17-1-10-16,17 10-13 0,0 9-21 0,-17-10-30 15,17 1-8-15,-16-1 1 0,16 1 19 0,-17 0 22 16,1 8 16-16,16 11 16 0,-17-29 17 16,1 19 15-16,-1 0 11 0,1 9 12 0</inkml:trace>
  <inkml:trace contextRef="#ctx0" brushRef="#br0" timeOffset="-51783.82">14668 9023 7 0,'0'0'7'0,"0"0"4"0,0 0 1 0,-17 0-2 0,17 18-5 0,0-18 0 0,0 0 2 0,0 0-2 15,-16 0-3-15,16 0 1 0,0 0 2 16,0 0 2-16,-17 0-1 0,17 0-1 0,0 0 2 16,0 0 0-16,0 0 2 0,-16 0 2 0,16 0 0 15,0 0 2-15,0 0 3 0,0-18-1 0,0 18 4 16,-33 0 4-16,33 0 2 0,0 0 4 16,0 0 3-16,0 0 1 0,0 0 3 0,0 0-1 15,0 0 4-15,-33 0-4 0,33 0 0 0,0 0-6 16,0-19 3-16,0 19-5 0,0 0-2 0,0 0-4 15,0 0-8-15,0-19-7 0,0 19 0 16,0-9-2-16,0 0-6 0,0 0 3 0,-34-1 2 16,34 1-5-16,0-10-5 0,0 19-22 0,0-18-19 15,0-1-14-15,-33-9-22 0,33 0-13 16,-16 10-4-16,16-10 12 0,-17-9 10 16</inkml:trace>
  <inkml:trace contextRef="#ctx0" brushRef="#br0" timeOffset="-49952.69">10782 6297 45 0,'16'-18'46'0,"-16"18"-11"0,0-19-6 0,0 19 2 0,0-19 14 0,0 1 13 0,0 9 6 0,-16-1-7 0,16 1-9 0,-17 0-9 15,17 9 6-15,-33-10 4 0,33 10 17 16,-33 0 3-16,33 0 4 0,-33 0-15 0,33 0-7 16,-33 0-15-16,16 0-7 0,1 10-9 15,-1-10-1-15,17 9-5 0,-33 0 2 0,33 10 1 16,0-1 8-16,-33 1 16 0,33 0-5 0,0-1 3 15,-33 1-1-15,33 9-5 0,0 9-11 16,0-18-2-16,0 9 13 0,0-1-12 0,33 20 0 16,-33-28 16-16,0 18 43 0,0 9-9 15,33-9-12-15,-33 1-16 0,33 8-11 0,-33-9 6 0,17 10-5 16,-1 9 2-16,1-10-18 0,16 10-4 16,-33 0 0-16,33-19-5 0,-33 28-6 0,0-28 5 15,0 28 2-15,0-27 6 0,0 8-7 16,0 10-1-16,0-19 11 0,-33 10 10 0,33-10-6 15,-33 0 5-15,16 10-5 0,1-29-12 16,-1 19-5-16,-16-18-5 0,33 9 0 0,-33-9 0 16,33-1 0-16,-33-18 0 0,33 19 0 0,-33-19 0 15,33 0 0-15,-33 0 0 0,16 0 0 16,1 0 0-16,-1-19 0 16,17 19 0-16,0-18 0 0,0 18 0 0,0-19 0 15,0 19 0-15,0-19 0 0,0 10 0 0,17 0 0 16,-17-1 0-16,16 10 0 0,1-9 0 15,16 9 0-15,-33 0 0 0,33 0 0 0,-33 9 0 16,33 1 0-16,0-1 0 0,-33 19 0 0,33-9 0 16,0-1 0-16,-16 10 0 0,16 9 0 15,0 0 0-15,0 10 0 0,-33 9 0 0,33 0 0 16,-33 9 0-16,17-9 0 0,-17 9 0 16,16 0 0-16,-16 9 0 0,0 10 0 0,0-10 0 15,-16 10 0-15,16 0 0 0,0-1 0 0,-17 10 0 16,17-9 0-16,-33 0 0 0,33 0 0 0,-33 9 0 15,33-10 0-15,-33 1 0 0,0 9 0 16,16-9 0-16,1 0 0 0,-1-1 0 0,17 10 0 16,-33-28 0-16,33 19 0 0,-33 9 0 0,33-28 0 15,-33 10 0-15,33-10 0 0,0 0 0 0,0 9 0 16,0-18 0-16,33 9 0 0,-33-9 0 16,0 9 0-16,0 0 0 0,33-9 0 0,-33 9 0 15,33-9 0-15,-33 9 0 0,0-9 0 0,17 9 0 16,-1-9 0-16,-16 9 0 0,17-9 0 15,16 0 0-15,-33 9 0 0,0-19 0 0,0 10 0 16,33-10 0-16,-33 1 0 0,0-1 0 0,0 1 0 16,33-10 0-16,-33 10 0 0,0-19 0 0,33 18 0 15,-33-27 0-15,0 9 0 0,17 0 0 0,-17-10 0 16,16-9 0-16,1 10 0 0,-17 0-53 16,16-19-10-16,1 0-35 0,16 0-23 0,-33-19-11 15,33 19-27-15,0-19-17 0,-33 1 33 0,33 9 19 16,-16-10-17-16,16 0-35 0,0 1 8 0,0 18 48 15,0-19 25-15,0 1 21 0,-33 8 12 16,33 1 10-16,-16 9 11 0</inkml:trace>
  <inkml:trace contextRef="#ctx0" brushRef="#br0" timeOffset="-49472.87">11443 11813 51 0,'17'10'57'0,"-17"-10"-12"0,0 9-9 0,0 0 17 0,0-9 10 0,0 9-7 0,0-9-2 0,0 0-7 0,0 19-3 0,0-19-8 0,0 0-10 0,0 0-15 15,0 0-5-15,0 0-12 0,0-19-4 16,0 19-11-16,0 0-7 0,16-9-14 0,-16 9 2 16,0-9-8-16,0 9-5 0,0-9 0 15,0 9 5-15,0-10 5 0,17 10 7 0,-17-9 5 16,0 9 7-16,0-9 5 0,0 9 6 0,0 0 3 15,0 0 3-15,0 0 2 0,0 0 3 0,-17 0 2 16,17 0 2-16,0 0 2 0,0 0 0 16,0 0 0-16,0 0 2 0,-16 0-3 0,16 9 0 15,-17-9-3-15,17 9 0 0,-16 1 0 16,16-1 0-16,0 0 0 16,-17-9 0-16,17 9 0 15,0-9-2-15,0 0 0 16,0 0-1-1,0 0-1-15,0 0-2 0,-33 0 0 16,33 0 0-16,0 0 0 0,0 0 1 0,0 0-3 16,0 0 1-16,0 0 4 0,0 0 1 0,0-9 0 31,0 9-1-31,0 9 3 0,0-9-2 16,0 0 1-16,0 0 2 15,0 19-1-15,0-19-1 16,0 0 2-16,0 0-2 15,0 0 0-15,0 0 0 0</inkml:trace>
  <inkml:trace contextRef="#ctx0" brushRef="#br0" timeOffset="-48540.33">11344 11990 1 0,'0'0'1'0,"0"0"0"0,0 0 0 0,-33 0-1 0,33 0 1 0,0 19-2 0,0-19 2 0,0 0-2 16,0 0 2-16,0 0-2 0,0 0 2 16,0 0-2-16,0 0 2 15,0 9-2 1,0-9 2-1,0 9-2-15,0-9 2 0,0 0-2 0,0 0 2 16,0 0-2 0,0 0 2-16,0 0-2 15,0 0 2-15,0 9-2 0,0-9 1 32,0 0-1-17,0 0 2-15,0 0-2 16,0 0 2-16,0 10 0 15,0-10 0-15,0 0 0 0,0 0 0 16,0 0 1-16,0 0-1 0,0 0 2 16,0 9-1-16,0-9 1 0,0 0 0 0,0 0 0 15,0 0-1-15,0 0-1 0,0 0 2 0,0 0 0 16,0 0-1-16,0 0-1 16,0 0 0-16,0 0 1 0,0 9-2 46,0-9 2-30,0-9-2 15,0 9 2-31,-33 0-2 0,33 9 0 16,0 1-2 31,0-10 0-16,0 0-1-31,0 0 1 0,0 0-2 16,0-10 0-16,0 10 0 0,0 0-1 0,0 0 1 15,0 0-2-15,0 0 3 0,0 0 0 0,0 0 2 16</inkml:trace>
  <inkml:trace contextRef="#ctx0" brushRef="#br0" timeOffset="-47923.67">11311 12111 1 0,'0'0'1'0,"0"0"0"0,0 18-1 0,0-18 2 15,0 0-1-15,0 0 0 0,0 0-2 16,0 0 2 0,0 0-2-1,0 0 2 17,0 0-2-17,0 0 2-15,0 0-2 0,0 0 2 16,0 0-2-16,0 0 2 0,0 0-2 15,0 0 0 1,0 0 0 0,0 0 0-16,0 0 0 15,0 0 0-15</inkml:trace>
  <inkml:trace contextRef="#ctx0" brushRef="#br0" timeOffset="-47574.82">11311 12139 7 0,'0'0'16'0,"0"0"8"0,0 0 4 0,0 9 1 0,0-9 1 0,0 0-2 0,0 0-7 0,0 0-5 0,0 9-9 0,0-9-4 0,-33 0-2 0,33 0 0 16,0 0-3-16,0 0-5 16,0 0 1-16,0 0-6 0,0 0-2 15,0 0-1-15,33-9 0 0,-33 9-1 16,0 0-1-16,0 0 3 0,0 0 1 0,0 0 3 0,0 0-1 15,0 0 2-15,0 0-1 0,0 0 0 16,0 0 1-16,0 0-4 0,0 0 7 0</inkml:trace>
  <inkml:trace contextRef="#ctx0" brushRef="#br0" timeOffset="-46058.76">9872 5814 79 0,'0'0'55'0,"0"0"-3"0,0 0-1 0,0 0 7 0,0 0 3 0,0 0-7 0,0 0-18 0,0 0-15 16,0 0-2-16,0 0 11 0,0 0 24 0,0 18 8 16,0-18-1-16,0 10 4 0,0 8-4 15,0 1-7-15,0-1-14 0,0 1-1 0,0 0 8 16,0-1-20-16,0 1-12 0,0 9-2 0,0-10-1 16,0 1-8-16,0-1-4 0,0 10 5 15,0-9-3-15,0 0 3 0,0 18-3 0,0-19 3 16,0-8-5-16,0 8 2 0,0 1-2 15,0-1-3-15,0-18 4 0,0 19 3 0,0-19-2 16,0 0 30-16,33 19 51 0,-33-19 31 16,0 0 9-16,0 0-7 0,0-19-30 0,0 19-22 15,0 0-28-15,0-19-11 0,0 19-16 16,0-27-9-16,0 8 8 0,0 0-4 0,33 1-2 16,-33-1-6-16,0-18 11 0,0 9-5 0,17 9-2 15,-17-18-4-15,16 19 9 0,-16-20-3 16,17 29-1-16,-17-28 1 0,33 18-4 0,-33 1 5 15,0 18-5-15,0-28 2 0,0 19-8 16,33-1 8-16,-33 10-4 0,0-18 7 0,0 18-7 16,0 0 6-16,0-19-1 0,0 19-6 0,0 0-2 15,33 0 9-15,-33 0-4 16,0 0-2-16,0 19 1 0,0-19 6 0,0 0-5 16,33 18-1-16,-33-18 3 0,0 0-4 0,33 10 9 15,-33 8-7-15,0 1 6 0,17-19-8 16,-1 18 4-16,1 1 0 0,16-19-3 0,-33 19 1 15,0-1 9-15,33-9-5 0,-33 10-4 16,0 0 0-16,33-19 2 0,-33 18 1 0,0 1 6 16,0-19-12-16,33 18 7 0,-33-18 5 15,0 0-3-15,0 10-4 0,0-10 9 16,0 0-7-16,0 0 3 0,0 0-2 16,0 0 1-16,-33-10-9 15,33 10 11-15,0 0-6 0,-33 0-3 0,33-18 3 16,-33 18 0-16,33-19-2 0,-50 19 6 0,34 0-4 15,-1-18-3-15,-16-1 7 0,0 10 1 16,33-1-8-16,-33 1 1 0,0-9-1 0,0-1 1 16,16 0 5-16,1 19-3 0,-1-18-3 15,-16-10-2-15,33 9 6 0,0 1 1 0,-33-1 1 16,33 19-6-16,0-19 0 0,-33 1 7 16,33 18-2-16,0-19-5 0,0 10 6 0,0 9-6 15,0-9 0-15,0 9-3 0,0 0 0 0,0 0 4 16,0 0-2-16,0 0 1 0,0 0-39 15,0 9-45-15,0-9-8 0,0 0-23 0,0 9-25 16,33-9-13-16,-33 19-21 0,0-19-5 0,33 18 6 16,-33-18 17-16,0 0 23 0,33 19 26 15,-33-19 15-15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24-02-10T11:21:04.8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7260 8316 48 0,'0'0'13'0,"0"0"-6"0,-34 0 0 0,34 0 1 0,0 0 5 0,-16 0 2 0,16 18-1 0,0-18 1 0,0 10 3 16,0-1 4-16,0 0 2 0,16 10 5 15,-16-1 5-15,34 1-2 0,-34 0-5 0,0-1 4 16,33 1 6-16,-33 0 10 0,0 8-4 16,33-8 7-16,-33 9 2 0,0-9 7 0,0 8-8 15,33 1-11-15,-33-9 25 0,0-19-1 0,33 19-7 16,-33-10 35-16,0 0 9 0,0 0 18 16,16-9 28-16,1 0 16 0,-1 0-17 0,17-9-29 15,-33 0-25-15,34 0-16 0,-1-10-4 16,0-18-72-16,0 0 0 0,16 9 0 0,18-28 0 15,-34 9 0-15,33-9 0 0,16 10 0 0,-15-10 0 16,-1 0 0-16,-33 10 0 0,49-10 0 16,-48 10 0-16,32 8 0 0,-33-8 0 15,16 9 0-15,-16-1 0 0,1 20 0 0,-1-19 0 16,0 18 0-16,-33 10 0 0,16 9 0 0,-16-19 0 16,17 19 0-16,-1 0 0 31,-16 0 0-31,0 19 0 15,33-19-147-15,-33 0-81 0,0 9-11 0,0 0-6 16,0 10 4-16,33-10 20 0,-33 10 26 0,33-1 24 16,-33-18 32-16,0 19-77 0</inkml:trace>
  <inkml:trace contextRef="#ctx0" brushRef="#br0" timeOffset="7494.3">7474 8223 10 0,'0'0'12'0,"0"0"0"0,-33 9-3 0,33-9-4 0,0 0 1 0,0 0 1 0,-16 0 1 0,16 0 2 0,0 0-1 0,0 0-1 15,0 0 3-15,0 0-2 0,0 0 0 0,0 0 1 16,0 0 3-16,16 0-2 0,-16 0-1 15,0 0 0-15,0 0 1 0,0 0-1 0,0 0 0 16,0 0 2-16,0 0-2 0,0 0 1 0,0 0 4 16,0 0-1-16,0 0 1 0,0 9 0 15,0-9 8-15,0 0 4 0,33 0-2 0,-33 10 1 16,0-1 8-16,0-9 0 0,0 19-6 0,0-19-9 16,34 18-4-16,-34 1 0 0,0-19 6 15,0 18-1-15,33 1 8 0,-33 0 5 0,0 8 2 16,0-8-2-16,33 0-5 0,-33-10 9 15,0 0-1-15,33 10-5 0,-33 0-4 0,0 8-9 16,16-27-3-16,-16 19-3 0,17 0-1 0,-1-19-2 16,-16 9-4-16,33 0 10 0,-33 1-2 15,0-10-13-15,0 9 9 0,34-9-3 0,-34 9 1 16,0-9 0-16,0 9 0 0,33-9 2 0,-33 0 0 16,0 0-1-16,0 0-2 0,33 0 6 15,-33 0-2-15,0 0 7 0,0 0 3 0,33 0 2 16,-33-9 14-16,0 9 21 0,16-9 27 15,1 0-3-15,-1-10-10 0,17 10-22 0,0-10-5 16,-33-18-14-16,34 9-8 0,-1 0-15 0,0 0-1 16,16-18-1-16,-16 8 3 0,34 1-4 15,-34-19-4-15,0 28 0 0,16-27 0 0,-16 8 0 16,34 10 2-16,-34-19-5 0,0 19 6 0,0-10-3 16,16 10-4-16,-16 0 4 0,0 9-4 15,1-9 6-15,-18 18-7 0,17 1-15 0,-16-1-35 16,-1 10-27-16,17-10-27 0,-33 19-19 0,0 0 9 15,0 0-13-15,33 0-12 0,-33 0 9 16,0 0 12-16,0 19 5 0,0-19 3 0,0 9 8 16,0 10 14-16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24-02-10T11:21:26.6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843 8446 36 0,'0'9'24'0,"0"-9"-13"0,0 10-5 0,-16-10-1 0,16 9 6 0,0 10 7 0,0-10 7 0,16 9-2 0,-16 1-6 0,0 0 0 16,0-10 5-16,33 10 5 0,-33-1 6 0,0 1 4 15,0-1 8-15,0 1 3 0,34 0 3 16,-34-1 4-16,0-9 0 0,33 1 13 0,-33-1-3 16,0 0 5-16,33 1 16 0,-33-10 17 15,0 0 10-15,33 0 9 0,-33-10-5 0,33 1-11 16,-17 0-14-16,17-10-33 0,0 1-12 16,1-1-15-16,-34-18-17 0,66 9-2 0,-33 0-5 15,-17 0-8-15,17-9 5 0,0 9-2 16,1 0 0-16,-1 0 4 0,0 9-5 15,0-8-2-15,-17 8-4 0,17 0 4 0,-33 19 0 16,33-18-12-16,-33 18-23 0,0 0-34 16,33 0-12-16,-33 0 4 0,0 0 12 0,0 18-6 15,34-8 3-15,-34 8 1 0,0 1-5 16,0 18-2-16,0-9-10 0,33 9-17 0,-33 0-11 16,0 10-14-16,33-1 1 0,-33 20 10 15,0-20 7-15,16 28 23 0,-16-18-61 0</inkml:trace>
  <inkml:trace contextRef="#ctx0" brushRef="#br0" timeOffset="515.41">876 10957 34 0,'0'-9'33'0,"0"0"-13"0,0 9-7 0,0 0 2 0,-33 9 4 0,33 0 10 0,0 1 13 0,0 8 20 0,0 1 10 0,0 18 4 0,33-18 13 0,-33-1 1 0,0 10-1 16,0-9-3-16,0 18-5 0,34-18 11 15,-34-19 12-15,0 18 21 0,33-8 23 16,-33-10 31-16,33 9 14 0,-33-18-21 0,33-1-35 15,0 1-90-15,-33-19-47 0,49 0 0 0,-16-9 0 16,1 0 0-16,-1-28 0 0,33 9 0 16,-17 0 0-16,-16-9 0 0,1 0 0 0,32 9 0 15,-33-9 0-15,16 28 0 0,-16-19 0 16,0 19 0-16,-33 9 0 0,34 9 0 0,-34 1-36 16,0-1-133-16,33 10-39 0,-33 9-14 15,0-10 2-15,0 10 10 0,0 0-8 0,0 0 5 16,0 0 26-16,0 0 39 0</inkml:trace>
  <inkml:trace contextRef="#ctx0" brushRef="#br0" timeOffset="2582.5">1836 3925 55 0,'0'-9'38'0,"0"9"-4"0,0 0 2 0,0-19 10 0,0 19 12 0,0 0 10 0,-34 0-5 0,34-18-11 0,0 18-13 0,0 0-2 15,-33-19-5-15,33 19 9 0,0 0-1 16,-33 0 0-16,33 0-5 0,-33-18 3 0,17 18-3 16,16 0-2-16,-33 0-3 0,33 0-7 15,-33 0 0-15,-1 0-3 0,34 0-10 0,-33 18-5 16,0-18 0-16,0 0-3 0,17 19 3 16,-17-19-3-16,0 18-4 0,33 1 5 0,-33-19-2 15,-1 19 4-15,1 9-8 0,0-10-1 16,17 1 4-16,16-1 0 0,-33 1-2 0,33 9 2 15,-33-10 3-15,33 20-1 0,0-20-2 16,-33 10-3-16,33 9-1 0,0-18 8 16,0 18-6-16,0-18 4 0,0 27-2 0,33-27 2 15,-33 18-4-15,0 0 0 0,0 10 3 16,33-10 3-16,-33 0-4 0,33 10 8 0,-33 9-8 16,0-10 1-16,16-9 5 0,-16 19-3 15,33-9 3-15,-33-1-5 0,0 10 6 16,0-19 16-16,0 0-2 0,0 10-2 0,0-10-2 15,0 0-1-15,-33 10-10 0,17-10 2 0,16-9-3 16,-33 0-3-16,33 0-4 0,-33 9 9 16,33-18-4-16,-33 8-3 0,-1-8 2 0,34 0-2 15,-33-1-4-15,0 1 6 0,17-1 0 16,-17 1-2-16,0 9 0 0,0-28 0 16,0 19 0-16,-1-1-3 0,-15-18 6 0,16 19 1 15,0-19-7-15,0 0 1 0,0 18 2 16,33-18-2-16,-34 0 3 0,34 0 1 15,-33 0 6-15,33 0 4 0,0 0-2 0,0 0-3 16,0 0-3-16,33-18 1 0,-33 18 1 16,34 0 1-16,-1-19 13 0,-33 19 4 15,33-18 0-15,0 18-2 0,0 0-14 0,16 0-4 16,-15 0-2-16,-1 0 9 0,0 18 2 16,-33-18-2-16,33 19 1 0,0 9-2 0,-17 9 3 15,17-19-3-15,-33 20-10 0,0 8 5 16,33 10-8-16,-33-19 3 0,0 28 0 0,0-9 4 15,0-9-4-15,0 18-2 0,0-9 5 16,0 9-2-16,0 9 14 0,-33-27-5 0,33 27-1 16,0-27 4-16,0 27-8 0,0-28 3 15,0 10-6-15,0 0 3 0,0 9 2 0,-33-9 0 16,33-10-7-16,0 10-4 0,0-18 7 16,0 8-3-16,33-9 0 0,-33 0 6 0,0 10-6 15,0-28 4-15,0 18 2 0,33-19-5 16,-33 1-1-16,0 9 0 0,34-10 4 0,-34 1-1 15,0-19-3-15,33 9 6 0,-33 1-3 0,33-1-3 16,-33-9-2-16,33 0 2 0,-33 0-14 16,16 0-19-16,17-9-31 0,-33 9-35 15,33-10-23-15,1 1-62 0,-34-10-27 0,33 1-9 16,0-1 15-16,-33 1-111 0</inkml:trace>
  <inkml:trace contextRef="#ctx0" brushRef="#br0" timeOffset="4062.43">5755 4707 39 0,'0'0'11'0,"0"0"-6"0,0 0-3 0,0 0 0 0,0-19-2 0,0 19 1 15,0 0-1 1,0 0-4 0,0 0-3-16,0 0-3 0,0 0-4 0</inkml:trace>
  <inkml:trace contextRef="#ctx0" brushRef="#br0" timeOffset="4812.59">2729 4567 40 0,'0'0'19'0,"0"0"-9"0,0 0-1 0,0 0 6 0,0 0 3 0,0 0 1 0,0-18-5 0,0 18-6 0,0 0-4 0,0 0-2 0,0 0 1 16,0 0-1-16,0 0-4 0,0 0 3 31,-34 0-1 0,34 18-10-15,0-18-10-16,0 0-5 0,0 0-2 0,0 0-6 15</inkml:trace>
  <inkml:trace contextRef="#ctx0" brushRef="#br0" timeOffset="5728.35">6284 4056 17 0,'0'0'18'0,"0"0"3"0,0 0 0 0,0 0-2 0,0 0-3 0,0 0 0 0,0 0 0 0,0 0 0 16,0 0-1-16,0 0 2 0,0 0 0 16,0 0 0-16,0 0-1 0,0 0 17 0,0 9 2 15,0-9 4-15,0 0 2 0,0 18 2 16,0-18 14-16,0 0 10 0,0 0-10 0,0 19-8 15,33-19-11-15,-33 19 4 0,0-19 13 0,0 0 6 16,0 18 17-16,0-18-3 0,33 0-4 16,-33 19-4-16,0-19 16 0,0 0 25 0,0 0 8 15,0 9 9-15,17-9 10 0,-17 0 15 16,0 0 22-16,33 0-164 0,-33 0-8 16,33-9 0-16,-33 9 0 0,33-19 0 15,-33 1 0-15,33-1 0 0,0 0 0 0,-17-8 0 16,1 8 0-16,33 0 0 0,-17 1 0 0,-33-19 0 15,33 18 0-15,0-9 0 0,-33 9 0 16,33 1 0-16,-33-1 0 0,16 1 0 0,1-1 0 16,-1 10 0-16,-16-1 0 0,34 1 0 0,-34 9 0 15,0 0-45-15,0-18-222 0,0 18-47 16,0 0-2-16,33 0 21 0,-33 0 23 0,0 0 48 16</inkml:trace>
  <inkml:trace contextRef="#ctx0" brushRef="#br0" timeOffset="6744.44">11311 4083 28 0,'0'-18'25'0,"0"18"3"0,0 0 0 0,0-9 5 0,0 9 9 0,0-10 3 0,0 10 7 0,0 0 1 0,0 0-5 16,0 0-6-16,0 0-12 0,0 0-6 15,0 0-4-15,0 0 5 0,0 0 7 0,0 10 9 16,0-1 6-16,0-9-1 0,0 18 5 0,0 1 12 15,0-19-2-15,0 19-13 0,0-19-5 16,0 18-1-16,0 1-10 0,0-19 1 0,0 9-4 16,0 0 4-16,0 1 8 0,33 8 16 15,-33-18 37-15,0 19 11 0,0-19 12 0,0 0 0 16,33 0 17-16,-33 0 8 0,0 0-26 0,33 0-116 16,-16-19 0-16,16 19 0 0,0-28 0 15,0 10 0-15,0-1 0 0,33 1 0 0,-49-20 0 16,32 11 0-16,1 8 0 0,-17 0 0 15,0-18 0-15,0 19 0 0,0-10 0 0,0 9 0 16,-16 0 0-16,16 1 0 0,0-1 0 0,-33 19 0 16,33-18 0-16,-33 18 0 0,0 0 0 15,33 0 0-15,-33 0-94 16,0 18-82-16,0-18-37 0,17 19-22 16,-17-19-20-16,0 18 2 0,16 1 7 0,-16 0 26 15,0-10-131-15</inkml:trace>
  <inkml:trace contextRef="#ctx0" brushRef="#br0" timeOffset="7943.17">18587 4176 30 0,'-33'0'25'0,"33"-9"-7"0,0 9-4 0,0-9 7 0,0 9 10 0,33 0 4 0,-33 0-1 0,0 0-3 0,0-19-5 0,0 19 0 0,0 0 2 0,0 0 4 0,0 0-2 15,0 0-4-15,0 0-5 0,33 0-1 16,-33 0-2-16,0 0 3 0,0 19-3 0,0-19-1 16,0 0-3-16,0 9 18 0,17 0 43 15,-17 1-6-15,0 8-35 0,16-18-15 0,-16 19 33 16,0-19 50-16,0 19 19 0,17-19-17 0,-17 0-36 15,0 0-26-15,16 18-9 0,-16-18 46 16,0 0 21-16,0 0 5 0,17 0 15 0,-17 0 0 16,16 0-33-16,-16 0-24 0,17 0-27 15,16 0-11-15,0-18-4 0,-33 18-17 0,33-19-4 16,-16 19 0-16,16-19 0 0,0 19 0 0,0-28 0 16,0 19 0-16,33 0 0 0,-49-10 0 15,16 1 0-15,0-1 0 0,0 0 0 0,0-8 0 16,0 8-11-16,-17 0-37 0,1 19-44 15,16-18-30-15,-16 18-16 0,-1-19-11 0,1 19 7 16,-1 0 3-16,1 0 139 0,-17 0-188 0,33 0 27 16,-33 0 18-16,0 0 4 0,33 19 4 15,-33-19-11-15,0 18 6 0</inkml:trace>
  <inkml:trace contextRef="#ctx0" brushRef="#br0" timeOffset="10706.5">21464 4176 27 0,'-16'-18'26'0,"16"18"-7"0,-17-19 0 0,1 1 1 0,16-1 5 0,-17 19 14 0,1-19 11 0,16 19 5 0,-17-18-1 0,17 9 8 16,0 9 8-16,-16-10 0 0,16 10-8 0,0 0-24 16,0 0-20-16,0 0-6 0,0 0 0 15,0 10 27-15,16-1 15 0,-16 9 7 0,0 1 15 16,17-19 4-16,-17 19-9 0,16-1-2 16,-16 1 13-16,17-1 21 0,-1 10 3 0,-16-9 2 15,17 0-9-15,-1-1 6 0,-16 1-9 0,17-19-10 16,-17 9-2-16,16 0-34 0,-16 1-50 15,33 8 0-15,-33-18 0 0,34 0 0 16,-34 0 0-16,16 0 0 0,1 0 0 0,-1-18 0 16,17 8 0-16,0 1 0 0,-16 0 0 15,32-10 0-15,-15 1 0 0,-18-1 0 0,17 0 0 16,0 1 0-16,0-1 0 0,-16 10 0 0,32-10 0 16,-49 1 0-16,33-1 0 0,-16 0 0 15,0 19 0-15,-1-18 0 0,-16 9 0 0,17 9 0 16,-1 0-59-16,-16 0-67 0,17 0-14 0,-17 0 1 15,16 9-13-15,-16-9-4 0,17 18 12 16,-17-18 12-16,0 19 5 0,16 0-7 0,-16-19-1 16,0 18 10-16,33 1 10 0,-66-10 15 15,33 0 16-15,0 19 13 0,-16-9-35 0</inkml:trace>
  <inkml:trace contextRef="#ctx0" brushRef="#br0" timeOffset="13154.96">5970 6000 41 0,'0'0'18'0,"0"-19"-2"0,0 10-1 0,0 9 11 0,-33-10 8 0,33 10 1 0,0-9-1 0,-17 9-7 16,17 0 2-16,0 0-6 0,0 0-11 0,0 0-4 15,0 0-3-15,0 0 0 0,0 0 1 16,0 9 3-16,0 1 0 0,0-1-1 0,0 10 5 16,0-1-2-16,0 1 11 0,0-1 18 0,0-8 4 15,17-1 12-15,-17 10 5 0,0-10 2 16,33 10 10-16,-33-19 2 0,0 0 19 0,33 18 15 16,-33-18 12-16,33 0 20 0,-33 0 17 15,33 0-3-15,-33 0-27 0,33-18-29 0,0-1-26 16,-16 0-39-16,16-9-10 0,0 10-11 0,0-1-4 15,0-18-1-15,33 9-10 0,-49 10 0 16,16-20 7-16,0 20-3 0,0-19 0 0,0 27 6 16,-33-8-11-16,33-1 4 0,-17 0 1 15,1 1 2-15,-17-1-9 0,17 19 5 0,-17-9-4 16,33 0 0-16,-33 9 8 0,0 0-6 16,33 0-9-16,-33 0-28 0,0 0-17 15,0 0-19-15,0 9-12 0,0-9-20 0,33 9-24 16,-33-9-11-16,0 19-19 0,0-19-23 15,0 18-10-15,33-18-5 0,-33 19 19 0,0-19 24 16,33 19 29-16</inkml:trace>
  <inkml:trace contextRef="#ctx0" brushRef="#br0" timeOffset="14103.45">10484 5962 47 0,'0'-9'21'0,"-33"9"-6"16,33 0 3-16,0-18 8 0,-33 18 9 0,33 0 4 0,0 0 5 0,-17 0-14 0,17 0-18 0,0 0-6 0,0 0 1 16,0 0 21-16,17 0 2 0,-17 18 4 0,0-18 9 15,0 9 0-15,33 1 4 0,-33 18 1 0,0-28 10 16,0 18 0-16,33 1-6 0,-33-1-4 15,0-18 8-15,33 10 19 0,-33-1 8 0,0 0 3 16,0 1 0-16,33-1 26 0,-33-9 30 16,0 0 16-16,0 0-4 0,33 0-14 0,-33-9-35 15,17-1-44-15,-1 1-61 0,34-10 0 0,-50 1 0 16,33-1 0-16,0-18 0 0,0 9 0 16,-16 10 0-16,-1-1 0 0,17 0 0 0,-16 1 0 15,16-10 0-15,0 9 0 0,-33 19 0 16,0-18 0-16,33 18 0 0,-33-19 0 0,33 19 0 15,-33 0 0 1,0 19 0-16,0-19 0 0,17 0 0 0,-17 18 0 16,0-18 0-16,16 10-93 0,-16-1-15 15,17 19-25-15,-1-28-21 0,-16 18-31 0,17-18-29 16,16 19-12-16,-33 0-11 0,33-1 6 16,0-18 36-16</inkml:trace>
  <inkml:trace contextRef="#ctx0" brushRef="#br0" timeOffset="14887.02">15825 5832 42 0,'0'0'27'0,"0"0"-3"0,0 0 1 0,0 0-6 0,0 0-4 0,0 0 23 0,0 0 6 0,0 0-23 0,0 0-11 0,0 0 22 0,0 0 38 0,0 10 25 16,0 8 1-16,0 1-19 0,0-19-10 0,0 18-5 16,0 1-15-16,0 0 10 0,0-1 21 0,33-18 27 15,-33 19 9-15,0-10-1 0,0 10-22 16,0-1 16-16,0-18 9 0,17 19 26 0,-17-19 12 16,17 0 5-16,-1 0-159 15,1 0 0-15,-1 0 0 0,1-19 0 0,32 1 0 16,-49-1 0-16,33 0 0 0,0-8 0 0,17 8 0 15,-17-18 0-15,33 9 0 0,-33 9 0 0,0-18 0 16,0 18 0-16,1 1 0 0,-1-19 0 16,-17 27 0-16,17-8 0 0,0-1 0 0,-33 19 0 15,33-19 0-15,-33 19 0 16,0 0-134-16,0 0-19 0,0 0 4 0,0 0-11 16,0 0-1-16,0 0 0 0,0 0 12 0,0 19 5 15,0-19-6-15,0 0 0 0,-33 19 13 16,33-19 18-16,-33 18 21 0,33-18 19 0</inkml:trace>
  <inkml:trace contextRef="#ctx0" brushRef="#br0" timeOffset="15686.57">5821 7469 10 0,'0'0'6'0,"0"0"-3"0,0 0-1 0,-33 0-2 0,33-18 5 0,0 18 5 0,0 0-2 0,0 0 0 0,0 0-1 0,0 0-4 15,0 0 0-15,0 0-1 0,0-19 3 0,0 19 2 16,0 0-1-16,0 0-3 0,0 0 0 0,0 0-1 16,0 0 0-1,0 0 0-15,0 0 0 16,-33 0-2-1,33 19 0-15,0-19-5 0,0 0-2 16,0 0-3-16,0 0 0 0,0 0-2 16,0 0-7-16,0 0-16 0</inkml:trace>
  <inkml:trace contextRef="#ctx0" brushRef="#br0" timeOffset="16269.54">5606 7302 7 0,'0'0'7'0,"0"0"5"0,0 0 1 0,0-9-1 0,0 9 3 0,-33 0 1 0,33 0 1 0,0 0-2 0,0 0-4 16,0 0-4-16,0 0-5 0,0 0 0 16,0 0 1-16,0 9 12 0,33 0 1 15,-33 10 3-15,0-19 3 0,0 18 4 0,0 1-3 16,33-10 8-16,-33 1-2 0,0 8 5 0,0 10-2 15,0-28 0-15,0 19 4 0,33-1-6 16,-33 1 7-16,0-19-2 0,0 9-5 0,0 1 4 16,0-1-3-16,0 0-1 0,0-9 1 15,0 9 11-15,0-9 14 0,33 19 23 0,-33-19 42 16,0-19 24-16,0 19-8 0,0-9-24 16,17-9-35-16,16-1-38 0,0-18-12 0,0 0-15 15,0-1-7-15,33-8-4 0,-16-1 3 0,16 10 0 16,0-19 1-16,-16 10 0 0,16-10 0 15,0 9 5-15,-33 10 1 0,0 0 3 16,17 0-8-16,-17 18 2 0,0 10-9 0,-33-10 3 16,33 1 1-16,-33 18 1 0,0 0-8 0,0 0 5 15,0 0-6-15,0 0-2 0,0 0 4 16,33 0-8-16,-33 0-1 0,0 0-24 0,0 18-14 16,0-18-20-16,0 19-26 0,0-19-12 15,16 19-5-15,-16-10-17 0,17 0-8 0,0 19-14 16,-17-28 0-16,33 19 12 0,-33-1 14 0,0-18 21 15,0 19 15-15,33-10-49 0</inkml:trace>
  <inkml:trace contextRef="#ctx0" brushRef="#br0" timeOffset="17602.09">10368 7060 34 0,'-33'0'21'0,"33"0"-7"16,-33 0-1-16,33 0 7 0,0-9 11 0,0 9 4 0,-33 0 2 0,33 0 0 0,0 0-7 0,0 0-10 0,0 0-10 15,0 0-4-15,0 0 12 0,0 0 20 0,0 0-8 0,0 9-1 16,0 0-3-16,33-9 6 0,-33 19 11 16,0-19 5-16,0 19-7 0,0-1 16 15,0 1 15-15,0-10-3 0,0 10-3 0,0-1-7 16,0 19 8-16,0-18-8 0,0-10 5 0,0 10-2 16,33 9 9-16,-33-19 10 0,0 10 17 15,0-1 33-15,0-18 44 0,33 19-7 0,-33-19-33 16,17 0-135-16,-1 0 0 0,34 0 0 0,-17-19 0 15,0 1 0-15,0-1 0 0,0-9 0 16,0 0 0-16,17 0 0 0,-17-9 0 0,0 0 0 16,17 9 0-16,-17-9 0 0,33-10 0 0,-33 10 0 15,0 0 0-15,0 0 0 0,-16 9 0 16,16 9 0-16,-17-18 0 0,1 18 0 0,16 10 0 16,-33 0 0-16,0 0 0 0,33-1 0 15,-33 20 0 16,0-1 0-15,0 0 0-16,0 0 0 0,0 10 0 16,0-19 0-16,0 0-79 0,0 19-35 15,0-19-6-15,0 18-16 0,0-18-2 0,0 19 16 16,0-19 18-16,0 0 13 0,0 9 8 16,0-9 4-16,0 10 5 0,0-10 6 0,-33 9-1 15,33-9 4-15,0 9 0 0,0-9 8 0,0 0-1 16,0 0 4-16,0 0 3 0,0 0-3 15,0 0 4-15,0 0 7 0,-33-9 8 0,33 9 7 16,0 0 2-16,0 0 4 0,0 0 1 0,-17 0 4 16,17 0 2-16,0-9 3 0,0 9 2 15,-16 0 3-15,16 0 0 0,0-10 1 0,0 10-1 16,0 0 0-16,-17 0 0 0,17 0 0 16,0 0-1-16,-16-9 1 0,16 9-1 0,0 0-6 15</inkml:trace>
  <inkml:trace contextRef="#ctx0" brushRef="#br0" timeOffset="18250.5">6548 6744 25 0,'0'18'18'0,"0"-18"-1"0,0 0-5 0,0 0 0 0,0 0 4 0,0 0 3 0,0 0 0 0,0 0 0 0,-16 0 0 0,16 0-3 16,0 0 0-16,0 0-2 0,0 0-4 0,0 0-3 15,0 0-3-15,0 0-1 0,0 0-1 16,0 0 0-16,-33 0-1 0,33-18-1 16,0 18 2-1,0 0-1-15,0 0-1 16,0 0-2-16,0 0-7 0,0-19-3 16,0 19 0-16,0 0-6 0,0-18-2 15,0 8-3-15,0-8-4 0,0 8-2 0,0 1-3 16,0-10-33-16</inkml:trace>
  <inkml:trace contextRef="#ctx0" brushRef="#br0" timeOffset="18850.29">4101 4744 6 0,'0'0'13'0,"0"0"3"0,0 0-6 0,0 0-5 0,0 0-2 0,0 0-1 0,0 0 1 0,-33 0-3 0,33 0 1 0,0 0 1 16,0 18-2 0,0-18 0-16,0 10 0 0,0-1 0 15,0 19 0-15,0-9 0 0,0-1 0 16,0 1 0-16,33 9 0 0,-33 9-3 0,0 0-4 16,0-9-1-16,0 0-1 0,0 18-17 0</inkml:trace>
  <inkml:trace contextRef="#ctx0" brushRef="#br0" timeOffset="19082.93">4035 5814 14 0,'0'0'11'0,"0"0"-4"0,-17 0-3 0,17 0-2 0,0-19-2 0,0 19 0 0,0 0 2 16,0-19-2-16,0 19 0 16,0-18 0-16,0 18 0 15,17-19-4-15,-17 19-24 16</inkml:trace>
  <inkml:trace contextRef="#ctx0" brushRef="#br0" timeOffset="19915.36">4448 4725 8 0,'0'-18'5'0,"0"18"4"0,0 0 0 0,0 0-2 0,0 0-2 0,0-19-2 0,0 19 4 0,0 0-1 0,0 0 2 0,0 0 1 16,0 0 0-16,0-19 2 0,0 19-1 0,0 0 1 15,0 0-4-15,0 0-1 0,0-9 1 16,0 9-2-16,0 0 1 0,0 0 3 0,0 0 0 15,0 0-4-15,0 0-2 0,0 0 0 16,-16 0 0-16,16 0 0 0,0 0 1 0,0 0 2 16,0 0 0-16,0-9-2 0,0 9 0 15,0 0-1-15,0 0-1 0,0 0 2 16,0 0 1-16,0 0-2 0,0 0 1 0,0 0-3 16,0 0 0-16,0-9 1 0,0 9 0 15,0 0 0-15,0 0 0 0,0 0-1 16,0 0 0-1,0 0 0-15,0 0 1 16,0 0-4-16,0 0 3 0,0 0 0 16,0 0-1-1,0 0-2 1,0 0 4 0,0 0-4-16,0 0 4 0,0 0-6 31,0 0-3-31,0 9-20 0,0-9 6 15,0 9-7-15,0 0 3 0,-17 10-5 16,17-19-5-16</inkml:trace>
  <inkml:trace contextRef="#ctx0" brushRef="#br0" timeOffset="22713.49">11377 7088 42 0,'-33'0'33'0,"33"0"-7"0,0 0-1 0,0 0 5 0,0 0 9 0,0 0 2 0,0 0-3 0,0 0-12 0,-33 0-10 0,33 0-3 0,0 0-6 0,0 0-4 16,0 0 1-16,0 0-4 0,0 0 2 15,-33 0-2-15,33 0-2 0,0-19 2 16,0 19 1-16,0 0-3 16,0 0 0-16,0 0-10 0,-17 0-22 15,17 0-14-15,0 19-5 0,-16-19 2 0,-1 0 4 16,17 0 5-16</inkml:trace>
  <inkml:trace contextRef="#ctx0" brushRef="#br0" timeOffset="23279.45">10335 7283 6 0,'0'0'17'0,"-33"0"6"0,33-9-2 0,0 9 0 0,0 0-2 0,0-9 0 0,0 9-2 0,0-10 2 0,0 10 4 0,0 0 3 0,0-9 5 0,0 9 4 16,0 0-2-16,-33 0-2 0,33 0 2 0,0-19 7 16,0 19 7-16,0 0 1 0,0 0 2 15,0 0 0-15,0 0-8 0,0 0-9 0,0 0-5 16,0 0-3-16,0 0 0 0,0 0 0 15,0 0-15-15,0 0 0 0,0 0-6 0,0 0 10 16,0 0 57-16,0 0 4 0,0 0 2 0,0 19-4 16,33-19-18-16,-33 0 6 0,0 9 11 15,0 1-3-15,0-1 3 0,0 0 14 0,0 10-15 16,0-10-20-16,0 10-2 0,33-19 8 0,-33 18 8 16,0-18 7-16,0 0-17 0,0 19-9 0,33-19-17 15,-33 0-13-15,0 9-16 0,17-9 0 16,-1 0 0-16,1 0 0 15,16 0 0-15,-33-9 0 0,33 9 0 16,-33-19 0-16,33 1 0 0,0-1 0 0,-33 1 0 16,33-1 0-16,-16 0 0 0,-1 10 0 0,34-10 0 15,-50 1 0-15,33-10 0 0,-33 9 0 0,33 1 0 16,-33 18 0-16,0-19 0 0,33 19 0 16,-33-18 0-16,0 18 0 0,0 0 0 15,0-19-180-15,0 19-37 0,0 0-2 0,17 0-5 16,-17 0 5-16,0 0 11 0,0 19 14 15,16-19 13-15,-16 0 24 0,17 0-85 0</inkml:trace>
  <inkml:trace contextRef="#ctx0" brushRef="#br0" timeOffset="24163.37">15280 6930 81 0,'-17'0'69'0,"1"0"-13"0,-1 0-11 0,17 0 13 0,-16 0 22 0,16 0 25 0,0 0-11 0,0 0-29 0,0 0-29 0,0 0 15 0,0 9 55 16,0-9 40-16,0 9 23 0,0 10-5 0,0 0-20 15,0-19-19-15,0 18 5 0,0 1 4 16,0-1-33-16,0 1-13 0,0 9-88 0,16-9 0 16,-16-19 0-16,0 18 0 0,17 1 0 15,-17-10 0-15,16-9 0 0,-16 9 0 0,17 1 0 16,-1-10 0-16,1 0 0 0,-1-10 0 0,17 1 0 15,0 0 0-15,1-10 0 0,-18 1 0 16,17-20 0-16,17 1 0 0,-1 9 0 0,17-9 0 16,-32-9 0-16,-1 8 0 0,16 1 0 0,-16 0 0 15,33 9 0-15,-66 9 0 0,34 1 0 16,-18-1 0-16,1 1 0 0,-1 8 0 0,1 1 0 16,-17 18 0-1,16 1-78-15,-16-10-97 0,0 18-7 16,0-18-5-16,0 19 8 0,33-19 14 15,-33 18 10-15,0-18-10 0,0 19-3 0,0 0 13 16,0-10 12-16,0 9 24 0,0 1-56 16</inkml:trace>
  <inkml:trace contextRef="#ctx0" brushRef="#br0" timeOffset="44960.68">7574 4846 25 0,'0'0'24'0,"0"0"-4"0,0 0-5 0,0 0-4 16,0 0 0-16,0 0 3 0,0 0 3 0,0 0 2 0,0 0-3 0,0 0-3 0,0 0 0 0,0 0 3 15,0 0-1-15,0 0 7 0,0 0-2 0,0 0-2 16,0 0-3-16,0 0 1 0,0 0-3 0,0 0-1 16,0 0 1-16,0 0-3 0,0 0 1 15,0 0-6-15,0 0 1 0,0 0-4 16,-33 0-2-16,33 0 1 15,0 0-3 1,0 0-2-16,0 0 1 0,0 0-6 16,0 0-9-16,0 0-8 0,33 0-6 0,-33 0-4 15,0 19-7-15,0-19 4 0,0 0 5 16,0 0-1-16,0 0-3 0,0 0-35 0</inkml:trace>
  <inkml:trace contextRef="#ctx0" brushRef="#br0" timeOffset="46159.47">9806 4083 19 0,'0'0'23'0,"0"0"2"0,0 0-6 0,0 0-6 0,0 0-2 0,0 0 2 0,0 0 4 0,0-18 6 0,0 18 2 0,0 0-4 0,0 0 0 15,0 0-6-15,0 0 4 0,0 0 2 16,0 0 2-16,0 0 0 0,33 0 1 0,-33 0-2 16,0 0 1-16,0 0 14 0,0 0-2 0,0 0-2 15,0 0 1-15,0 0 2 0,0 0-5 16,0 0 0-16,0 0-2 0,33 0-4 16,-33 0-4-16,0 0-6 0,0 0-3 0,0 0-1 0,0 0 2 15,0 18 5-15,0-18 0 0,0 0-3 16,33 0 1-16,-33 0-7 0,0 19 6 15,0-19 5-15,0 0 3 0,33 19-6 0,-33-19 1 16,0 18-10-16,0-18 4 0,0 19 3 16,17-10 11-16,-17 0 5 0,0 1 0 0,16 8-12 15,-16-18-6-15,0 19-6 0,17-19 2 16,-17 19-2-16,0-19 1 0,0 0 22 0,33 18 42 16,-33-18-2-16,0 0 1 0,0 0 15 15,0 0 17-15,0 0 32 0,0 0 23 0,0 0 8 16,0 0-128-16,0-18-38 0,33 18 0 15,-33-19 0-15,0 0 0 0,33 19 0 16,-33-28 0-16,33 10 0 0,-33-1 0 0,33-18 0 16,-33 18 0-16,33-8 0 0,-16 8 0 0,16-18 0 15,-33 18 0-15,33 1 0 0,-33-20 0 16,33 29 0-16,-33-28 0 0,33 18 0 0,-33 1 0 16,0 18 0-16,33-28 0 0,-33 18 0 0,0 1 0 15,0 9 0-15,0-18 0 0,17 18 0 16,-1 0 0-1,-16 0 0 1,17 0 0-16,-17 18 0 16,0-18 0-16,0 9-21 15,0 1-135-15,0-1-7 0,0 10-9 0,0-19 2 16,0 18 8-16,0 1 10 0,0-19 14 16,0 18 13-16,0-18 15 0,0 19 10 0,0-19 10 15,0 9 8-15,0 1 11 0,0-1 10 0,-17-9 7 16,17 19 8-16,0-19 5 0,0 0 4 15,-16 18 3-15,16-18-25 0</inkml:trace>
  <inkml:trace contextRef="#ctx0" brushRef="#br0" timeOffset="48008.11">21034 4000 72 0,'0'0'35'0,"0"-19"-16"0,-16 19-3 0,16 0 6 0,0 0 14 0,0 0 2 0,0 0-6 0,0 0-10 0,0 0-10 0,0 0 4 0,0 0 16 16,0 19 17-16,0-1 16 0,0-18 1 0,0 19-7 16,0 0-12-16,16-10-1 0,-16 9 13 15,0 1 30-15,0 0-11 0,0-1 1 0,17 1-8 16,-17-10 12-16,0 0 6 0,0 1 3 16,16 8 8-16,-16-18 7 0,0 0 10 0,34 0 14 15,-34 0-2-15,0 0-42 0,0 0-35 16,33-18-52-16,-33-1 0 0,33 10 0 0,-33-10 0 15,33 1 0-15,-17-1 0 0,1 0 0 0,16-8 0 16,-17 8 0-16,17 0 0 0,-33 1 0 16,34-19 0-16,-34 18 0 0,16 0 0 0,1 10 0 15,-1-10 0-15,1 19 0 0,-1-18-91 0,1 18-44 16,-1-19-10-16,1 19-31 0,-17 0-17 16,16 0-14-16,17 0 3 0,-33 0 10 0,34 19 22 15,-34-19 22-15,33 0 21 0,-17 18 18 16</inkml:trace>
  <inkml:trace contextRef="#ctx0" brushRef="#br0" timeOffset="49972.96">4928 8586 56 0,'0'0'39'0,"0"-10"0"0,0 1 4 0,33 9 6 0,-33-9 12 0,0 9 5 0,0-19 9 0,0 19 2 0,0 0 6 16,0 0 1-16,0-19-2 0,0 19-2 15,0 0-13-15,0 0-21 0,0 0-18 0,0 0-5 16,-33 0-14-16,33 0 1 0,-33 0-2 16,0 0 5-16,16 0 0 0,17 19 8 0,-33-19 0 15,0 0-1-15,33 19-13 0,-33-19-1 0,0 9-3 16,33 0-1-16,-33 1-2 0,16-1 3 15,1 0-3-15,-1 10 0 0,17-1 0 0,0-18 0 16,-33 19 2-16,33-19-4 0,0 19 2 0,0-19 8 16,0 9 4-16,33 0 4 0,-33 0-5 15,0 1 4-15,17-10-8 0,-1 9 4 16,34 0-10-16,-50-9 1 0,33 10 3 0,0 8-1 16,0-18-6-16,-33 0 2 0,33 19-4 0,-16-19 7 15,16 0 0-15,0 18-1 0,-33-18-4 0,33 0 2 16,0 10-3-16,-33-10 4 0,0 9 4 15,33 0-7-15,-33-9 5 0,0 10-3 0,0-10-6 16,0 9 4-16,0-9-4 0,0 9 6 0,0 1 1 16,0-10 5-16,-33 18-6 0,33-18-2 15,0 0 2-15,-33 19 0 0,33-19 1 0,-33 0-3 16,33 18 2-16,-50-18 4 0,34 0-7 16,-1 0 6-16,-16 10-5 0,0-10-2 15,0 9 4-15,33-9 3 0,-33 0-5 0,0 0 7 16,0 0 0-16,16 0-7 0,17 0 2 0,-33 0-4 15,0 0 8-15,33 0-3 16,-33-9-4-16,33 9 10 0,0-10-7 0,0 10-2 16,0 0 7-16,0 0-12 0,-33 0-17 0,33-18-41 15,0 18-43-15,0 0-38 0,33-19-17 0,-33 19-12 16,0 0 14-16,0-18 23 0,33 8 24 16</inkml:trace>
  <inkml:trace contextRef="#ctx0" brushRef="#br0" timeOffset="51671.58">5242 8604 40 0,'0'-9'27'0,"0"0"-1"0,0-1 2 0,0 10 1 0,-33-9 12 0,33 0 1 0,0 9 8 0,0 0 3 16,0 0-4-16,0 0-3 0,0 0-4 0,0-19-12 16,-33 19-11-16,33 0-8 0,0 0-6 15,0 19 1-15,0-19-3 0,0 0 3 0,0 9 9 16,0 0 21-16,0 10-2 0,0-10 7 16,0 10 0-16,0-1 6 0,0 1 3 0,0 0 3 15,0-10-8-15,0 19-11 0,0-10-4 0,0 10-12 16,0-9 9-16,0-1 19 0,0-8 3 15,0-1-9-15,0 10-14 0,0-1-8 0,0-8-3 16,0 8-9-16,0 1 1 0,0-19 0 16,0 18-6-16,0-18 6 0,0 10 31 0,0-1 9 15,0 0 11-15,0-9-10 0,33 0 1 0,-33 10-14 16,33-10-6-16,-33 0-11 0,33 0-4 0,-33 0-5 16,17-10-4-16,-1 10-5 0,34 0 0 15,-50-9 3-15,33 9 0 0,-33-9-1 0,33-1-2 16,-33 10 3-16,33 0-15 0,-33 0-54 15,33-18-65-15,-33 18-56 0,0 0-30 0,0-19-19 16,17 19 12-16,-17-18 28 0,0 8 34 0</inkml:trace>
  <inkml:trace contextRef="#ctx0" brushRef="#br0" timeOffset="51920.95">5176 8567 54 0,'-33'0'31'0,"33"-9"0"0,33 9 0 0,-33 0 0 0,0 0 4 0,0-19-6 0,0 19 0 0,33 0-5 0,-33 0-5 0,0-19-7 0,33 19-4 0,-33 0-3 16,0 0-2-16,33 0-3 0,-33 0 0 15,17 0 4-15,-1 0-4 0,1 0-21 16,16 0-28-16,-33 19-18 0,0-19-9 0</inkml:trace>
  <inkml:trace contextRef="#ctx0" brushRef="#br0" timeOffset="52137.54">5143 8762 37 0,'0'19'30'0,"0"-19"-3"0,0 0-3 0,0 0 4 0,0 0 2 0,0 0-7 0,33 0-5 0,-33-19-2 0,0 19-7 0,33 0-4 0,-33 0-2 16,33 0-2-16,-33-18-1 0,33 18 3 15,-16 0 0-15,-1-10-3 0,1 10 0 0,16 0-15 16,-33-9-18-16,0 9-14 0,33 0-4 0,-33-9-54 15</inkml:trace>
  <inkml:trace contextRef="#ctx0" brushRef="#br0" timeOffset="53287.41">12105 2084 51 0,'0'0'30'0,"0"-19"3"0,0 19 2 0,0-19 8 0,16 19 0 0,-16-18 5 0,0 8 0 15,0 10 7-15,0 0 3 0,0-18-8 0,0 18-6 0,0 0-11 16,17 0-12-16,-17 0 11 0,0 0 27 16,0 0 16-16,33 18 19 0,-33-8 7 0,0 8-14 15,33 1-2-15,-33 0 6 0,0-1-1 16,0 1-28-16,33 9-7 0,-33-10-4 0,0 1 3 15,0 18 20-15,0-18 14 0,0-1-9 0,0-8-11 16,0 8-14-16,-33 1-12 0,33-19 5 16,0 18-4-16,-33-18-19 0,33 19-24 15,-33-19 0-15,0 0 0 0,16 0 0 0,-16 0 0 16,0 0 0-16,0-19 0 0,0 19 0 0,33-18 0 16,-50-1 0-16,17 19 0 0,17-28 0 15,-1 10 0-15,-16-1 0 0,33 1 0 0,-33-1 0 16,33-18 0-16,0 9 0 0,-33-9 0 15,33-1 0-15,0-8 0 0,0 9 0 0,33-1 0 16,0-8 0-16,0 9 0 0,-16 0 0 16,32 9 0-16,1-10 0 0,16 20 0 0,0-1 0 15,17 1 0-15,-17-1 0 0,-16 19 0 16,16-9 0-16,0 9 0 0,0 0 0 0,-16 9 0 16,16-9 0-16,0 19 0 0,-33-19 0 15,17 0 0-15,16 18 0 0,-33-18 0 0,0 19 0 16,17-19-82-16,-17 0-145 0,-17 0-14 0,34 0-7 15,-17 0-4-15,-33 0 13 0,33 0 30 16,-33 0 26-16,16 0 32 0</inkml:trace>
  <inkml:trace contextRef="#ctx0" brushRef="#br0" timeOffset="55052.21">13990 2084 37 0,'-17'0'32'0,"17"0"0"16,-16 0 5-16,16 0 2 0,0 0 3 0,-33 0 13 0,33 0 24 0,0 0 18 0,-33 0 8 0,33 0-6 0,0 0-7 15,0 0-5-15,0 0-5 0,0 0 0 0,0 0 1 16,0 0 12-16,0 0 4 0,33 0 12 15,-33 0-18-15,33 0-14 0,0 0-9 0,0 0 1 16,17 0-7-16,16 0-17 0,-33-19 36 16,16 19 20-16,17 0-51 0,-32 0-52 0,32 0 0 15,-17 0 0-15,17 0 0 0,-32 0 0 16,32-19 0-16,-33 19 0 0,16 0 0 0,-16 0 0 16,1 0 0-16,-1 0 0 0,0 0 0 15,-33 0 0-15,16 0 0 0,1 0 0 0,-1 0 0 16,-16 0 0-1,0 0-100-15,0 0-124 16,-16-18-56-16,16 8-13 0,0 10 1 0,-17 0 29 16,17-18 48-16,-16 18 45 0</inkml:trace>
  <inkml:trace contextRef="#ctx0" brushRef="#br0" timeOffset="55401.49">14536 1805 58 0,'-34'0'37'16,"34"0"-2"-16,0 0-1 0,0 0 4 0,0 0 4 0,0 0-5 0,0 0-8 0,0 0-7 0,0 0 6 0,0 0 17 0,0 0-2 0,34 0 4 15,-34 0 6-15,33 0-1 0,0 0 17 16,-33 18 9-16,33-18 1 0,-17 19-10 0,17-19 6 15,0 18 0-15,1 1-29 0,-34 0 17 0,33-10 42 16,0 9-36-16,-33 1-24 0,0 0 13 16,0-1 6-16,0 19-10 0,0-27-15 15,0 8-9-15,0 20-21 0,-33-20 2 0,0 1-2 16,-1 9-3-16,1-10-5 0,-16 20 1 0,16-1-2 16,0-19-2-16,0 10 6 0,-34 9-4 15,34-18-7-15,0 18-48 0,17-9-74 0,-17-9-39 16,0 18-34-16,-1-18-14 0,-15-1-1 0,32 10 18 15,-16-9 29-15,17-1 30 0</inkml:trace>
  <inkml:trace contextRef="#ctx0" brushRef="#br0" timeOffset="59581.31">16107 1739 14 0,'0'0'27'0,"16"0"4"0,-16-18 0 0,0 18-2 0,0 0 0 0,0 0 3 0,17 0-2 0,-17-19 7 0,0 19 2 0,0 0 7 0,0 0-4 16,0 0 3-16,0 0-2 0,0 0-9 15,0-18-12-15,0 18-5 0,-17 0-10 16,17 0 2-16,-16 0 6 0,16 0 6 0,-17 0 1 15,0 0-3-15,17 0 2 0,-33 0 2 0,33 0-1 16,-33 0-1-16,0 0 4 0,17 0-7 16,-17 0-4-16,16 18-5 0,1-18-3 15,-18 19 0-15,34-19-6 0,-33 18 2 0,33-18-2 16,0 19 0-16,-33-19 0 0,33 19 3 16,0-19 6-16,0 9-4 0,33 10 5 0,-33-19-2 15,0 18-1-15,33-18-3 0,-16 19 2 0,0-19-6 16,-1 0-3-16,17 18 6 0,-16-18-3 15,32 19 0-15,-49-19 5 0,33 19-9 16,0-19 1-16,-33 27 3 0,34-27 4 0,-18 19-8 16,1-19 7-16,-17 19-6 0,16-19 3 0,-16 18 3 15,17-18-3-15,-17 19 4 0,0-19-6 16,0 0 5-16,-17 18-2 0,1-18 1 0,16 10 1 16,-17 8 3-16,1-18-4 0,-1 0 4 15,0 0 0-15,-16 19-1 0,33-19-1 0,-33 0-4 16,0 0 7-16,17 19-2 0,-17-19-8 0,16 0 4 15,-16 0 1-15,16 0-1 0,17 0 1 16,-33-19 1-16,0 19-1 0,33 0-4 16,-33 0 4-16,17 0-18 0,-1-19-43 0,1 19-49 15,16 0-34-15,0 0-13 0,-17-18 9 0,34 8 26 16</inkml:trace>
  <inkml:trace contextRef="#ctx0" brushRef="#br0" timeOffset="60214.2">16288 1944 27 0,'0'19'29'0,"0"-19"1"0,0 0 8 0,17 18 9 0,-17-18 3 0,16 0 2 0,1 0 4 0,0-18 1 0,16 18 2 0,-17 0-6 0,17-19-1 16,0 19-4-16,0-19 3 0,-16 19-4 15,16-18-6-15,-16 9 2 0,16 9 6 0,-17-19-9 16,17 0 12-16,-33 19 3 0,0-18 1 15,33-1-17-15,-33 19-7 0,0-18 0 0,0-1-15 16,0 10-5-16,0 9-1 0,-33-19-9 0,33 19 1 16,-33-19-3-16,17 19 0 0,-1 0 0 15,1 0-5-15,-18 0 5 0,18 0-4 16,-1 19 8-16,-16-19-4 0,0 19 0 0,33-10-5 16,-33 10 7-16,17-1-4 0,16 1 4 0,-17-1-5 15,17 20 8-15,0-29 1 0,17 9 0 16,-17 1 6-16,16 0 6 0,17-1-9 0,0 1 2 15,-33-19-2-15,33 18-2 0,-16-18-5 16,16 10 4-16,0 8-4 0,-16-18 2 0,32 0-4 16,-16 0 6-16,-33 0-3 0,33 0-27 15,-16 0-49-15,-1-18-58 0,18 8-37 0,-18 10-1 16,1-18 1-16,-1 18 8 0,17-19 30 16,-33 1 24-16</inkml:trace>
  <inkml:trace contextRef="#ctx0" brushRef="#br0" timeOffset="60446.28">16900 1563 30 0,'0'-19'43'0,"0"10"4"0,0-10 5 0,-33 19 10 0,33-18 8 0,0 18 7 0,-33 0-1 0,33 0 1 0,0 18-4 0,0-18 2 16,-16 19-2-16,16-19 7 0,0 28 16 0,0-10 17 16,0 1-14-16,16 18 6 0,-16-18-3 15,33 9 2-15,-33 9-15 0,0-19-4 16,33 20-23-16,-33-10-20 0,0-10-26 0,0 19-2 15,33-18-4-15,-33 0-10 0,0 8-4 0,17-8 11 16,-17 0 2-16,16-1-12 0,-16 1-70 16,0-1-144-16,0-8-95 0,0 8-30 0,0-18 25 15,-16 19 66-15</inkml:trace>
  <inkml:trace contextRef="#ctx0" brushRef="#br0" timeOffset="60913.65">17115 1981 126 0,'-33'0'66'0,"33"0"-11"0,33 0 0 0,-33 0 22 0,0 0 26 0,0 0 4 0,17 0-22 0,-1-18-15 0,1 18 6 0,-1 0 2 0,1-19-9 0,-1 19-28 0,34-19-17 16,-50 1-1-16,33 9 18 0,-33-10 23 0,0 19 7 15,33-19-7-15,-33 19-18 0,0-18-15 16,0-1-9-16,0 19-11 0,0-18 2 15,0 18-8-15,0 0-5 0,-33-19 0 0,33 19 0 16,-33 0-6-16,33 0 8 0,-33 0-4 0,0 19-1 16,16-19 4-16,1 0-5 0,-1 18 6 15,1 1-2-15,16-19 6 0,-17 18-11 0,17 1 9 16,0 0-1-16,0-10 4 0,0 9 4 0,17 1-1 16,-17-19-3-16,16 19 1 0,1-1-6 15,16-18 1-15,-17 19-1 0,1-19 2 0,16 0-10 16,0 18-30-16,-33-18-70 0,33 0-55 15,-16 0-44-15,-1 0-15 0,17 0 13 0,-16-18 31 16,-1 18 31-16</inkml:trace>
  <inkml:trace contextRef="#ctx0" brushRef="#br0" timeOffset="61163.1">17479 1860 53 0,'0'0'39'0,"0"0"-6"0,-33 0-5 0,16 0 0 0,17 19 4 0,-16-19-4 0,16 0 1 0,-17 0-5 0,17 19-6 0,0-19 0 16,0 0 8-16,-16 9-8 0,16 9 0 15,0-18 6-15,16 0-2 0,-16 19-4 0,0-19-11 16,0 19 2-16,17-19-3 0,-17 18-6 16,16-18 5-16,1 0-3 0,-17 19 0 15,33-19-2-15,-33 0 4 0,33 0-1 0,-33 0-1 16,33 0-5-16,-33 0-13 0,17 0-26 15,-1-19-24-15,1 19-5 0,-1 0-2 16,-16-18 6-16,17 18 3 0</inkml:trace>
  <inkml:trace contextRef="#ctx0" brushRef="#br0" timeOffset="61529.33">17727 1516 38 0,'-33'-18'32'0,"33"-1"1"0,0 19 3 0,-33-19 11 0,33 19 10 0,-17-18 4 0,17 18-7 0,0 0-13 0,-16 0-6 0,16 0 0 16,0 18-3-16,0-18 8 0,0 19 0 15,0 0 9-15,0-1 6 0,0 1 2 0,16 9-12 16,-16 9-6-16,17-18 28 0,-17 18-18 0,33-9-19 16,-33-10-11-16,0 19-9 0,33-18 1 15,-33 9-2-15,0 9-4 0,33-18 69 0,-33-1-4 16,0 1-29-16,0 0-18 0,17 8-12 0,-17-27-2 15,16 19 1-15,-16-19-10 0,0 19 9 16,0-19 56-16,0 0 46 0,0 0 33 16,0 0 17-16,0 0-56 0,0 0-52 0,0-19-15 15,0 19-11-15,0-19 3 0,0 19-2 16,0-27-16-16,0 27-12 0,0-19 0 0,17 0 0 16,-17 1 0-16,0-1 0 0,16 1 0 0,1-10 0 15,-17 28 0-15,16-19 0 0,1 0 0 16,-17 19 0-16,33-18-123 0,-33 18-102 0,0 0-63 15,33 0-24-15,-33 0 1 0,0 0 20 16,33-19 56-16</inkml:trace>
  <inkml:trace contextRef="#ctx0" brushRef="#br0" timeOffset="63228.1">5523 8520 43 0,'0'-18'32'0,"0"18"-3"0,0 0-4 0,0-9 8 0,0-1 6 0,0 10 10 0,0 0 22 0,0-9 7 0,-16 9 8 0,16-9-2 0,0 9 5 15,0-10 3-15,0 10 6 0,0 0 0 0,0-9-2 16,0 9-6-16,0 0-23 0,0 0-24 0,0 0-21 16,0 0-15-16,0 9-1 0,0-9 3 15,0 10-4-15,0-1 3 0,0 0 1 0,0 1 7 16,0 17 2-16,0-8 11 0,0 0 43 16,16-10-15-16,-16 10-19 0,0-1-24 0,0 19-2 15,17-18-8-15,-17 0 6 0,0-1-10 16,33 10 9-16,-33-9-12 0,0-1 5 0,0 19-1 15,0-27-1-15,0 8 3 0,0 1-5 16,0 0 3-16,0-1-1 0,33 1 2 0,-33-1-1 16,0-18 2-16,0 19-1 0,0-10-4 0,0 1 3 15,0-1-1-15,0 0 7 16,0-9-6-16,0 9-1 0,0-9-2 0,0 0 5 16,0 0 20-16,0 0 18 0,0 0 7 0,0 0-6 15,0 0 12-15,0 0-15 0,33 0 3 0,-33 0-11 16,0 0-5-16,0-9-7 0,0 9-6 15,33-9-9-15,-33 0-6 0,33-1 2 16,-33 1 8-16,0 9-13 0,17-9 9 16,16-1-2-16,-33 10-2 0,33 0-6 0,-33-18-62 15,0 18-91-15,33 0-73 0,-33 0-32 16,0-19 2-16,0 19 9 0,33 0 22 0,-33 0 31 16,0 0-111-16</inkml:trace>
  <inkml:trace contextRef="#ctx0" brushRef="#br0" timeOffset="63793.97">5920 8539 34 0,'0'-19'31'0,"0"19"4"0,0 0 3 0,0 0 2 0,0 0 5 0,0 0 5 0,0 0 9 16,0 0-3-16,-33 0-6 0,33 0-12 0,0 0-15 0,0 0-10 16,0 0 2-16,0 0 32 0,0 19 21 0,0 0 16 15,0-10 7-15,0 10 0 0,0-1-2 0,0 19 8 16,0-18-4-16,0 0-21 0,0-1 14 15,33 1-17-15,-33-1-15 0,0 10-10 0,0-9 21 16,0-1 23-16,17 1-15 0,16 0-28 16,-33-10-23-16,0 10-7 0,33-1-6 0,-33 1-2 15,0-1-2-15,33-18 1 0,-33 10-4 0,33-1 15 16,-33-9 29-16,0 9 3 0,33-9-19 16,-33 0-13-16,33 0 2 0,-33 0-9 0,17 0-10 15,16-9 2-15,-33 9 3 0,0-9-2 0,33 9-28 16,-33-10-52-16,33 10-73 0,-33-18-73 15,0-1-62-15,0 19-27 0,33-18 12 0,-33-1 43 16,0 10 57-16</inkml:trace>
  <inkml:trace contextRef="#ctx0" brushRef="#br0" timeOffset="63977.34">6036 8539 82 0,'-33'0'54'0,"33"0"-9"0,0 0-5 0,-33 0 6 0,33-19-5 0,0 19-9 0,0 0-11 0,0 0-9 0,33-18-1 16,-33 18-4-16,0-9 0 0,33-1-4 15,-33 10-3-15,33-9 2 0,-33 0 2 0,33 9-3 16,-33-10-1-16,33 10-2 0,-33 0-24 16,17 0-30-16,-17 0-20 0,33 0-9 0,-33 0-71 15</inkml:trace>
  <inkml:trace contextRef="#ctx0" brushRef="#br0" timeOffset="64193.82">6003 8688 53 0,'-33'9'45'0,"33"0"-11"0,0 1-1 0,-33-1 5 0,33 0 0 0,0-9-12 0,0 0-10 0,-17 10 6 0,17-10 4 0,17 0 6 16,-17 0-1-16,33 0-11 0,-33 0-7 15,0 0-5-15,33-10-3 0,-33 10-5 0,33 0 0 16,-33-9 2-16,33 9 3 0,0-9-4 16,-33-1-9-16,33 1-28 0,-16 9-29 0,16-9-16 15,0 0-3-15,-33 9 8 0</inkml:trace>
  <inkml:trace contextRef="#ctx0" brushRef="#br0" timeOffset="64592.82">6747 8502 70 0,'-33'0'66'0,"33"-9"-9"0,0 9 0 0,0-10 21 0,0 10 8 0,0-9 5 0,-33 9 2 0,33-9-4 0,0-1-5 0,0 10-15 0,-33 0-3 16,33 0-6-16,-33 0 7 0,33 0-9 16,-33 0-17-16,33 0-12 0,-17 10-12 0,0-10-2 15,1 9 3-15,16 0 2 0,-33 1 1 16,33-1-6-16,0 9-6 0,-33 1-3 0,33 0 1 16,0-10 6-16,-33 19 5 0,33-10 14 0,0 10-4 15,0-9-12-15,33 0-3 0,-33 8 1 16,0-8 12-16,33 0 0 0,-33-1 3 0,0 1-14 15,33-1-5-15,-33-8-2 0,16 8 3 0,1-8-8 16,0 8-2-16,16-18 6 0,0 10-4 16,-33 8-3-16,33-18-20 0,0 0-39 0,-33 0-75 15,33 0-55-15,-17 0-31 0,17 0-6 16,1-18 15-16,-1 8 30 0,0 1 34 0</inkml:trace>
  <inkml:trace contextRef="#ctx0" brushRef="#br0" timeOffset="64826.59">7144 8539 95 0,'0'0'85'0,"0"-19"-4"0,0 19 0 0,0 0 8 0,0 0-4 0,0 0-13 0,0 0-10 0,-33 0-22 0,33 0-15 0,0 0 13 0,0 19 27 0,0-19 3 0,0 19 5 16,0-19-7-16,0 18-5 0,0 1 28 15,33-1-5-15,-33 10-16 0,0-28-17 0,0 19-2 16,0 0 26-16,33-1-10 0,-33 1-17 0,0-1-15 15,0 10-21-15,0-9-4 0,0-1-2 16,16-8 1-16,-16 8 1 0,0-8-6 0,0 8 4 16,0 10-4-16,0-28-19 0,0 19-97 0,0-1-86 15,0-18-57-15,-16 0-21 0,16 10 6 16,0-10 40-16</inkml:trace>
  <inkml:trace contextRef="#ctx0" brushRef="#br0" timeOffset="65043.09">6863 8613 130 0,'0'-9'128'0,"0"9"-44"0,-33-9-21 0,33 9-5 0,0-9 13 0,33-1-8 0,-33 1-5 0,0 0-7 0,33-10-6 0,0 19-15 0,0-19-1 15,-17 19-8-15,17-18-12 0,1 9-4 0,-1-1-2 16,0 1-1-16,0 0 4 0,0 9-5 15,-17-10-8-15,1 10-47 0,33 0-56 16,-50 0-39-16,33 0-22 0,-33-9 10 0</inkml:trace>
  <inkml:trace contextRef="#ctx0" brushRef="#br0" timeOffset="68793.17">3803 5069 2 0,'0'0'2'0,"0"0"-1"0,0 0 1 0,0 0 0 0,0 0 0 0,0 0 0 0,0 0 1 0,0 0-1 0,0 0 0 16,0 0-1-16,0 0 1 0,0 0 0 15,0 0-1 16,0 0 0-15,0 0 0 15</inkml:trace>
  <inkml:trace contextRef="#ctx0" brushRef="#br0" timeOffset="68923.34">3803 5069 30 0,'0'0'4'0,"0"0"-1"0,0 0 1 0,0 0-2 0,0 0 0 0,0 0 0 0,0 0-1 16,0 0 0 15,0 0-1-31,0 0-7 16,0 0-9-16</inkml:trace>
  <inkml:trace contextRef="#ctx0" brushRef="#br0" timeOffset="71271">11030 8465 25 0,'0'-10'28'0,"0"1"-1"0,0 0-1 0,0 9 3 0,0 0 6 0,0-19 5 0,0 19 7 0,-17 0-7 0,17-19 2 0,0 19 5 0,-16 0 6 0,16 0 3 15,0-18 3-15,-17 18 5 0,17 0-2 0,0 0 3 16,-33-9-1-16,33 9-6 0,-33 0 5 16,33 9 8-16,0-9-10 0,-33 18-1 0,33-18-2 15,-33 0 1-15,16 19-6 0,1-19-15 0,16 19-6 16,-17-10 5-16,17 10-2 0,0-1-1 15,-16 1-6-15,16-1 13 0,16 20 7 16,-16-29 4-16,0 19-7 0,17 0-2 0,-17 9-11 16,16-18 13-16,1-1 24 0,16 10-22 0,-33 9-17 15,0-18-20-15,33-1 0 0,-33 10-10 16,0-9 1-16,33 18 5 0,-33-18-2 0,0-1-4 16,0 1 4-16,0 0 4 0,0-1-6 15,0 10-4-15,0-28-33 0,0 19-111 0,0-1-103 16,0-18-53-16,0 10-36 0,0-10 9 0,-33 0 59 15</inkml:trace>
  <inkml:trace contextRef="#ctx0" brushRef="#br0" timeOffset="71486.95">10616 8809 97 0,'0'0'56'0,"0"0"-17"0,0 0 1 0,17 0 0 0,-17-10-6 0,33 10-11 0,-33 0-6 0,33 0-1 0,-33-18 2 0,33 18-3 0,0 0-5 15,-16-19-5-15,16 19-5 0,-17 0 0 16,34-18 0-16,-17 8 0 0,-33 10-2 0,33-9-11 16,0 0-31-16,-16 9-25 0,-1-10-16 0,17 1 3 15</inkml:trace>
  <inkml:trace contextRef="#ctx0" brushRef="#br0" timeOffset="71903.59">11129 8679 94 0,'0'0'62'0,"0"0"-13"0,0 0-6 0,0 0 1 0,33 0-5 0,-33 0-14 0,0 0-6 0,33 0 12 0,-33 0 26 0,17 9 0 16,-1 0-17-16,1 0-17 0,-1 10-8 15,1-10 6-15,16 1 4 0,0 8-6 0,-33 1-4 16,0-19-2-16,33 18 18 0,-33-8 11 0,0-1 5 15,0 0 1-15,0 1 0 0,0-10 1 16,0 9 21-16,0-9 29 0,0 9 14 0,0-9 2 16,0 0-5-16,0-9-15 0,-33 9-7 15,33-9-12-15,0 9-4 0,0-10-11 0,0-8-14 0,0 8-14 16,0 10-10-16,0-18-7 0,0-1-7 16,0 1-3-16,0-1-2 0,0 10-7 15,0-10 6-15,33 1-3 0,-33 18 3 0,0-19-31 16,33 0-93-16,-33 1-79 0,17 8-60 15,-1 1-28-15,17 0 11 0,-16-10 25 0,16 10 44 16,0 9 48-16</inkml:trace>
  <inkml:trace contextRef="#ctx0" brushRef="#br0" timeOffset="72685.89">11592 8641 76 0,'0'19'40'0,"0"-19"-1"0,0 19 8 0,0-10 10 0,0 0-3 0,0 0-1 0,0 1-2 0,0-1-5 0,0 0-11 0,33 1-10 0,-33 8-7 16,0-18-7-16,17 19-1 0,-1-19 10 16,-16 0 1-16,17 18-7 0,-1-18-4 0,-16 0-3 15,17 0-2-15,-17-18 9 0,33 18-7 16,-33 0 2-16,0 0 9 0,0-19 12 0,0 19 14 16,0 0 1-16,0-18-5 0,0 18-21 0,0-10-5 15,0 1-4-15,0 0-1 0,0-1-2 16,-33 1-7-16,33 0 2 0,-17 0 2 15,1 9-4-15,-1 0 0 0,1-19-2 0,-1 19 4 16,17 0-2-16,-33 0 3 0,0 0-3 0,33 0-3 16,-33 0 3-16,33 0 0 0,-33 0-4 15,33 0 1-15,0 0 8 0,-17 0 7 0,17 0 4 16,0 0-5-16,0 0-7 0,17 0 1 0,-17-19-1 16,33 19-4-16,-33 0 2 0,33-18-4 15,0 8 4-15,-33 10-2 0,33-9 2 0,-16 9-4 16,16 0 4-16,-17 0-2 0,34 0 3 15,-50 9-7-15,33-9 6 0,0 10-4 16,0 8 3-16,-33-18-5 0,33 19 4 0,-16-19 3 16,16 19-7-16,0-10 6 0,-33 0 0 0,33 0-2 15,-33 1 0-15,0-1 0 0,0 0 2 16,33 1-2-16,-33-10 2 0,0 18 0 0,0-18 3 16,0 0-8-16,0 0 4 0,0 0 2 0,0-18-3 15,-33 18 0-15,33-10 3 0,0 1-5 16,0 9 7-16,0-9-1 0,0-10-1 0,0 10 6 15,0 0-5-15,0-10 1 0,0 19 6 16,0-19-9-16,0 19 0 0,0-18 1 0,33 8-6 16,-33 1 3-16,0 9 6 0,33 0-8 15,-33 9-1-15,0-9 5 16,0 0-5-16,17 10 3 0,-17-10-2 0,16 18 4 16,-16-18-2-16,0 0 6 0,0 19-11 0,0-19 5 15,0 19 3 1,17-19-3-16,-17 0 2 0,0 0 2 0,0-19 4 15,0 19-5 1,16-19 2-16,-16 19-2 16,17-18 11-16,-17 8 10 0,33 1 19 0,-33 0 3 15,0 0 0-15,33-1 3 0,-33 10-10 0,0-9-15 16,33 9-10-16,-33 0-5 0,0 0-1 16,33 0-4-16,-33 0 0 0,0 9 26 0,17-9 27 15,-1 19 9-15,-16-10-24 0,17 0-21 16,-1 19 6-16,-16-28 4 0,17 19-6 0,-17 0-16 15,0-1 6-15,33 1-8 0,-33-1 3 0,-33-8-8 16,33 8-45-16,0 1-82 0,0-1-105 16,-17-8-76-16,17-1-26 0,0 0 28 0</inkml:trace>
  <inkml:trace contextRef="#ctx0" brushRef="#br0" timeOffset="73485.11">13775 8493 51 0,'16'-10'66'0,"-16"1"7"0,17 9 22 0,-17-9 20 0,0-1 20 0,0 1 6 0,0 0-11 0,0 9-21 0,-17 0-16 0,1-19 3 16,-17 19-14-16,33 0-5 0,-33 0 10 0,-33 19-1 15,33-19 5-15,-1 0-8 0,1 18-15 0,17-8-18 16,-17-1-26-16,33 0-12 0,-33 10-4 15,33-1 4-15,0 1-5 0,0-19 10 0,0 19-11 16,0-10 1-16,33 0 3 0,-33 1-4 0,33-1 1 16,0 0-5-16,0 0-2 0,17 1 3 15,-17 8-3-15,33-18-4 0,-50 0 4 0,34 19 0 16,0-19 1-16,-17 19 1 0,0-19 1 16,-33 0-3-16,33 9-2 0,-33 0-3 0,0-9 7 15,16 9 0-15,-16 1-4 0,-16-1 6 0,16 0 6 16,0 1-10-16,-33-10 3 0,33 18-1 15,-33-18-2-15,0 19 2 0,-1-19 3 16,1 18-5-16,0-18 2 0,-16 0 1 0,16 10 2 16,0-10-5-16,0 0-6 0,-1 0 2 0,1 0-13 15,17 0-55-15,-17 0-43 0,0 0-38 16,33 0-25-16,-33 0-10 0,33 0-4 0,-33 0-18 16,33-10-5-16,-17 10 19 0,17 0 41 15</inkml:trace>
  <inkml:trace contextRef="#ctx0" brushRef="#br0" timeOffset="74018.33">14387 8502 67 0,'0'0'61'0,"0"18"-25"0,-33-18 3 0,33 0 25 0,-33 19 17 0,33 0 2 0,-34-19 3 0,1 18 39 0,0 1 39 0,0-1 17 15,17 10-46-15,16-28-59 0,-33 19-32 16,33 0-17-16,-33-19-1 0,33 9-6 0,0 0 2 16,0 0-3-16,33 1 0 0,-33-10-5 15,0 0 3-15,33 0-8 0,-33 0-4 0,16-10 3 16,1 1-7-16,-1 0 2 0,1 0-6 0,-1 9 9 16,17-19 17-16,-33 19 14 0,34-19 13 15,-34 19 5-15,0-18 0 0,0 18-25 0,0-10-4 16,0 10-17-16,0-9-1 0,33 9-5 0,-33 0-5 15,0 9 0-15,0 1-1 16,0 8 3-16,33-18 0 0,-33 19 0 16,0-19-3-16,16 19 3 0,1-19 7 0,-17 9-7 15,16-9 5-15,1 9-4 0,-1-9-5 16,17 9 6-16,-33-9 4 0,34-9-3 0,-34 9-9 16,0-9 4-16,33 9 2 0,-33-9-2 15,33 9 5-15,-33-19 2 0,0 0-9 0,0 19 2 16,16-18 3-16,-16 8-1 0,0-8 0 15,17 9 0-15,-17-1 10 0,0 10 19 0,0-9 13 16,16 9 9-16,-16-9-23 0,0 9-18 0,0 0-5 16,0 0-2-16,0 0-1 15,17 9-6-15,-17 0 6 0,0 1 9 0,16-1-13 16,-16 0 2-16,33 0 1 0,-33 1-6 0,0 8 7 16,0-18 7-16,34 19-8 15,-34-19-1-15,0 19-21 0,0-19-87 0,0 9-102 0,0 0-71 16,0-9-19-16,0 9 11 0,0-9 14 15,0 0-162-15</inkml:trace>
  <inkml:trace contextRef="#ctx0" brushRef="#br0" timeOffset="74168.17">14618 8381 176 0,'-16'-19'103'0,"16"1"-43"0,-33 8 8 0,33-8 15 0,-33-1-19 0,33 1-26 0,0 18-20 0,0 0-9 0,0-19-12 15,0 19 1-15,0 0-30 0,0 0-40 0,0 0-32 16,33 0-19-16,-33-9-1 0</inkml:trace>
  <inkml:trace contextRef="#ctx0" brushRef="#br0" timeOffset="74417.53">14817 8176 131 0,'0'0'156'0,"-33"0"-44"0,33 0 6 0,0 0 51 0,-33-18 39 0,33 18-21 0,0 0-44 0,0 0-55 0,0 0-37 0,0 18 45 0,0-18 21 16,0 19 26-16,0-19 6 0,0 18 16 0,33 1-151 15,-33 0-14-15,0 9 0 0,33 9 0 16,-33-19 0-16,16 10 0 0,-16 9 0 16,17-18 0-16,-1 18 0 0,-16-9 0 0,17 9 0 15,-17-18 0-15,16 18 0 0,-16-9 0 16,0 9 0-16,0-18 0 0,0 9 0 0,0-10 0 15,0 1-66-15,0 0-369 0,0-1-8 0,0 1 53 16,0-19 79-16</inkml:trace>
  <inkml:trace contextRef="#ctx0" brushRef="#br0" timeOffset="74984.69">15032 8483 181 0,'-17'10'59'0,"17"-1"-9"0,0 9 16 0,-16-18 0 0,16 19-15 0,0 0-5 0,16-10 26 0,-16 0 13 0,0 10 4 15,17-10-26-15,-17 0-17 0,0 19 5 16,16-28-7-16,-16 19-11 0,17-19-9 0,-1 19-3 16,-16-19-2-16,17 0 4 0,-1 0 4 0,-16 0 8 15,33 0 14-15,-33 0-3 0,0 0-3 16,0 0-14-16,0-19 1 0,33 19 3 0,-33 0-7 15,0-19-7-15,0 19-8 0,-33-18-3 16,33 8-5-16,0-8-7 0,0 9 5 0,-33-10-1 16,17 10 2-16,-1 9 3 0,17-19-5 15,-16 0 1-15,-1 19-1 0,17-18 0 0,0 9 9 16,-16-1 0-16,16 10-1 0,0-9-1 16,16 0-13-16,-16 9 11 0,17-10-5 0,-1 10 0 15,1 0-3-15,-1 0 0 0,17 10-1 0,-33-1 6 16,33-9-4-16,1 19 2 0,-34-10 0 15,33 9 0-15,-17 1 0 0,1 0 4 0,16-19-2 16,-17 18 1-16,-16-8-1 0,33 8-4 0,-33-9 0 16,0 1 2-16,33 8 1 0,-33-18 2 15,0 0-1-15,0 0 9 0,0 0-5 0,0 0-2 16,0 0-3-16,0-18-1 16,0 8 0-16,0-8-3 0,0 9 1 0,34-10 5 15,-34 10-3-15,0-10 7 0,16 0 19 16,1 1 31-16,-17-1 14 0,16 10 5 0,1 0-7 15,-17 9-30-15,16-10-16 0,-16 10-14 16,17 0-6-16,-1 0 3 0,-16 10-2 0,33-10-2 16,-33 9 4-16,0 0 2 0,0 1-8 15,0-1 4-15,0 9 0 0,0 1 5 0,0-19-13 16,0 19-33-16,-33-1-100 0,17-8-85 0,-1 8-79 16,-16-9-35-16,17 19 8 0,-17-28 56 0</inkml:trace>
  <inkml:trace contextRef="#ctx0" brushRef="#br0" timeOffset="75866.28">8864 8604 77 0,'-34'0'61'0,"34"0"7"0,0-9 10 0,0 9 22 0,-33 0 14 0,33-9 2 0,0-1-5 0,0 10-4 0,0-9-17 0,0 9-15 15,33 0-32-15,-33 0-8 0,0 0 33 0,34 0 23 16,-34 9 18-16,16 1 6 0,17-1-35 0,-16 9-14 15,32 10-24-15,-16-28 23 0,0 38-6 16,-33-29-18-16,34 9-13 0,-1 1-10 0,-17 0-10 16,1-1 3-16,32 1-13 0,-49-1 6 0,33-8-1 15,-33 8-5-15,33-8 7 0,-33-1 1 16,0 10-1-16,33-1 0 0,-33-18-36 0,0 0-113 16,0 19-66-16,0-19-45 0,0 0-10 15,0 0-5-15,0 0 19 0,17 0 50 0</inkml:trace>
  <inkml:trace contextRef="#ctx0" brushRef="#br0" timeOffset="76151.67">9194 8567 118 0,'0'0'89'0,"-33"-9"-18"0,33 9 8 0,-16 0 21 0,16-19 14 0,0 19-3 0,0 0-8 0,0 0-12 0,-17 0-10 0,17 0-25 0,0 0-17 0,0 0-20 15,0 0 19-15,0 0 51 0,0 0 23 16,0 19 2-16,0-19-13 0,0 18-31 16,0-8-15-16,0 8 17 0,0 1 5 0,0-1-20 15,0 1-25-15,-16 0-11 0,16-10-12 0,0 9-6 16,0 1 3-16,-17 0-4 0,17-1-2 0,0 1 3 16,0-1 2-16,-16-8-2 0,16-1-1 15,0 10-2-15,0-10-22 0,-34 10-75 16,34-1-94-16,0-18-59 0,0 19-38 0,-33-19-17 15,33 18 22-15,0-18 50 0</inkml:trace>
  <inkml:trace contextRef="#ctx0" brushRef="#br0" timeOffset="76366.88">8797 8809 83 0,'0'0'117'0,"0"-10"-23"0,0 10-11 0,0 0-1 0,0 0 10 0,0-18-16 0,33 18-11 0,-33 0 15 0,34-19 13 0,-18 19 7 0,17 0-19 0,0 0-29 16,0-18-18-16,0 8-15 0,0 10-9 0,1-9-4 15,-18 0-1-15,17 9 0 0,0-10-2 16,0 10-3-16,0-9-7 0,0 9-32 0,0-9-75 16,-16 0-71-16,0 9-40 0,-1 0 1 0,1-19 38 15</inkml:trace>
  <inkml:trace contextRef="#ctx0" brushRef="#br0" timeOffset="78081.52">4779 3014 100 0,'0'-19'39'0,"0"10"-4"0,0-10 13 16,0 19 17-16,0-18 22 0,0 18 10 0,-33-19-11 0,33 19 16 0,0-19 26 0,0 19 7 0,0 0-13 0,-33 0-38 16,33 0-41-16,0 0-25 0,0 0-3 0,0 0-13 15,0 19 4-15,0 0-3 0,0-1-1 16,0 10 0-16,0 9 1 0,0 1-3 16,0-1 7-16,0 9-4 0,33-8-3 0,-33-11 1 15,0 11 5-15,0-1-2 0,33 0-1 0,-33 10-3 16,0-10 0-16,33 0 3 0,-33-9-3 15,0 9 3-15,0 0 2 0,0-9 1 0,33 9-8 16,-33-18 3-16,0 18-1 0,0-18-11 16,0 9-62-16,0-10-69 0,0 1-52 15,-33 0-18-15,33-19 17 0,0 0 29 0,0 18 37 16</inkml:trace>
  <inkml:trace contextRef="#ctx0" brushRef="#br0" timeOffset="78414.45">4382 3618 53 0,'-33'-18'31'0,"33"18"3"0,0 0-4 0,0 0-5 0,-33 0-10 0,33 0-7 0,0 0-5 0,0 18 13 0,0-18 9 0,33 0 18 16,-33 19 2-16,0 0-7 0,33-19-5 15,-33 18-2-15,0-9 25 0,33 10-8 0,-33 0-15 16,33-1 2-16,-16 1 34 0,16 0 5 0,0-1 15 15,0-18 17-15,-33 9-13 0,33 1-21 16,0-1-1-16,0-9 21 0,17 0-8 16,-17 0-2-16,0-9-24 0,0-1-13 0,0 1-10 15,-16-9-11-15,16-1-7 0,0 0-7 16,0 1-4-16,0-10 4 0,0 9-4 0,-33 1-3 16,33-20 3-16,-16 20-1 0,-1-10 2 0,1 9-7 15,16-18 0-15,-33 18 0 0,0 1-8 16,33-10-23-16,-33 9-86 0,0-18-51 15,33 19-39-15,-33-1-21 0,0 0 8 0,33 10 19 16,-33-10 31-16,33 1 34 0</inkml:trace>
  <inkml:trace contextRef="#ctx0" brushRef="#br0" timeOffset="79532.11">11129 3414 39 0,'0'-19'27'0,"0"1"-7"0,-33-1 4 0,33-9 2 0,0 9 8 0,-33-18 8 0,33 19 3 0,-17-1 11 16,17-9 6-16,-16 10 17 0,16-1 8 0,0 0 6 15,-17 1 6-15,17 18 17 0,0-19 13 0,0 10-20 16,0 9-32-16,0 0-43 0,-16 0-17 15,16 0-8-15,0 0-5 0,0 9-1 0,0 10 6 16,16-1 4-16,-16 1 0 0,0 0 18 16,0 8 7-16,0 11 47 0,17-20 3 0,-17 19-30 15,0-18-29-15,16 9-8 0,-16 9-14 16,17-18 4-16,-17 18-7 0,33-9-4 0,-33-10 0 16,0 1 4-16,0 0 3 0,0-1-4 0,0 10 2 15,0-9 2-15,0 18-7 0,0-18-64 16,0-1-96-16,0-9-68 0,0 10-33 0,-33 0 9 15,33-1 35-15,0-18 42 0,-17 19 38 16</inkml:trace>
  <inkml:trace contextRef="#ctx0" brushRef="#br0" timeOffset="79830.03">10815 3656 94 0,'-17'0'46'0,"17"0"-10"0,-16 0-13 0,16 0-6 0,0 0 4 0,0 0 2 0,0 18 17 0,0-18-1 0,0 9 4 0,16 10 17 0,-16 0 0 16,17-1 4-16,-1 1 12 0,1 0-19 16,16-1 10-16,0 1 3 0,-33 9 0 0,33-28-7 15,0 18 3-15,-16 1-4 0,16-19-13 0,0 18-6 16,0-18 0-16,0 0-9 0,0 0-12 16,0 0-10-16,0 0 1 0,0-18-5 0,17 18-3 15,-17-19 1-15,-33 1-4 0,33-1 1 16,0 0-1-16,-16-8 0 0,-1 8 0 0,1 0-1 15,-1-18 7-15,1 9-4 0,-17-9-4 0,0 18 2 16,33-18-7-16,-33 9-2 0,0-9-32 16,0 18-52-16,0 1-46 0,0-10-28 15,0 9-16-15,0 1-5 0,0 18 12 0,0-19 22 16</inkml:trace>
  <inkml:trace contextRef="#ctx0" brushRef="#br0" timeOffset="80862.1">15759 3395 95 0,'0'0'26'0,"0"-18"-5"0,0-1 7 0,-16 19 16 0,16-19 17 0,0 19 8 0,0-9-4 0,0 9-14 0,-17 0-12 0,17 0-13 0,0 0 6 0,-16 9 28 0,16 10 19 15,-17 0-10-15,17-1 14 0,-16 1-5 16,16 18-21-16,0-9-13 0,0 9 43 0,0-18-10 15,0 18-33-15,0-9-20 0,16 9-9 0,-16-18-3 16,17 8-7-16,-17 11-1 0,16-20-2 16,1 1-1-16,-17 18 3 0,16-28-2 0,-16 10-2 15,33 0 1-15,-33-1 5 0,0 1-6 16,0-1-20-16,0-18-71 0,0 19-49 0,0-19-24 16,0 9-3-16,0-9 10 0,0 0 21 15,-33 0 25-15,17 0 27 0,-1 0 22 0,1-9 14 16,-1 9 14-16,-16 0 7 0,16-19 5 15,-16 19 9-15,33-18 6 0,-33-1 4 0,0 19 3 16,0-18 5-16,0-1 18 0,17 19 2 16,-1-9 0-16,1 9 4 0,-18-10-1 0,34 10-2 15,0 10-4-15,-33-10-3 0,33 9-3 16,0 10 9-16,0-19 19 0,0 18-1 0,0 1 15 16,0-1 9-16,33 1 10 0,-33-10 6 15,34 1 2-15,-34 18 0 0,33-10 9 16,0-18 23-16,0 19-20 0,16-19-31 0,-16 18-14 15,0-18-6-15,17 0-6 0,-17 0-6 0,33 0-16 16,-33 0-13-16,0-18 2 0,1 18 0 16,-1-19-3-16,0 1-2 0,16-1 6 0,-16 0-8 15,-33 10 2-15,33-10-2 0,-33 1 0 16,17-1-10-16,-17 1-51 0,17-20-61 0,-17 11-41 16,0-11-21-16,16 20-7 0,-16-20 0 15,17 11 18-15,-17 8 25 0</inkml:trace>
  <inkml:trace contextRef="#ctx0" brushRef="#br0" timeOffset="81898.85">20671 3172 66 0,'0'-19'33'15,"-17"1"-9"-15,17-10 7 0,0 9 10 0,-17 1 12 0,17 18 6 0,0-19 11 0,-16 0 6 0,16 1 11 0,0 18 1 0,0 0 2 0,-17-19-7 16,17 19-17-16,0 0-35 0,0 0-18 15,0 0-5-15,0 0-2 0,0 19-6 0,0-19 7 16,-16 18 2-16,16 1 103 0,0 0-10 16,0 8-50-16,0 11-16 0,0-20-19 0,16 1 7 15,-16 18 85-15,0-9-39 0,0-9-39 16,17 18-10-16,-17-19-7 0,16 1-11 0,-16 9 2 16,17-9-2-16,-17-1-1 0,17 1-2 0,-17-1 3 15,0 1 0-15,0-10 1 0,0 10-17 16,0-1-129-16,0 1-77 0,0-19-31 0,-17 19-3 15,17-1 29-15,-17-18 46 0,1 0-87 16</inkml:trace>
  <inkml:trace contextRef="#ctx0" brushRef="#br0" timeOffset="82194.5">20340 3479 103 0,'0'-19'52'0,"-17"19"-4"0,17 0-8 0,0 0-15 0,0 0-11 0,-16 0-4 0,16 0-3 15,16 19 19-15,-16-19 20 0,0 0 2 0,17 18-3 16,-17 1 4-16,16-19 7 0,1 19-20 16,-1-1-14-16,1-18 13 0,0 19 53 0,-1 9-17 15,1-28-23-15,16 18-25 0,0-18-4 0,-17 19 16 16,17-19 50-16,-16 19-1 0,16-19-30 16,-17 0-22-16,18 0-17 0,-1 0-6 0,0-19 3 15,-17 19 12-15,17 0-13 0,-16-19-4 0,16 19-1 16,-17-18 2-16,18-1-6 0,-34 10 2 15,33-10-6-15,-33 1 4 0,33-1-1 0,-33 0-1 16,16 1-8-16,-16-10-67 0,0 9-50 16,17 1-35-16,-17-19-23 0,0 18 0 0,16 0 11 15,-16 10 23-15,0-10-92 0</inkml:trace>
  <inkml:trace contextRef="#ctx0" brushRef="#br0" timeOffset="84659.56">26409 4121 48 0,'-17'-19'36'0,"1"19"-12"0,-1-19 2 0,17 19 6 0,-16 0 16 0,-1-18 9 0,17 18 3 0,0 0-16 0,0 0-26 16,-16-9-9-16,16 9-6 0,0 9 0 16,0-9 2-16,0 18 21 0,16-18-5 0,-16 19 0 15,0 0 13-15,0-1 1 0,17 1-10 16,-17-10-10-16,0 10-4 0,0 18-6 0,0-18-2 16,16-1 2-16,-16 1-3 0,0-10-2 0,0 10 4 15,0-1 1-15,0 1-1 0,0 0-4 16,0-1 0-16,0 1 0 0,0-10 4 0,0 0-3 15,0 19-54-15,0-28-50 0,0 19 103 16,0-19-192-16,17 0-90 0</inkml:trace>
  <inkml:trace contextRef="#ctx0" brushRef="#br0" timeOffset="85108.87">26657 4065 78 0,'0'-9'19'0,"16"-1"-8"0,1 1 7 0,-1 9 13 0,1-19 9 0,16 19 4 0,-16 0-8 0,16 0-1 0,0 0 6 0,0 0-5 16,-17 0-15-16,17 0-8 0,-16 19-5 16,-1-19-2-16,1 9 0 0,-17 1-2 0,0-1-2 15,0 9 0-15,0 1 0 0,-17-19-2 0,17 19 4 16,-16-1-1-16,-1-18-1 0,1 19-2 15,16-10 0-15,-17 0 0 0,1 1-2 0,16-10 2 16,-33 18 3-16,33-18-1 0,0 0 4 16,0 0 12-16,0 0 8 0,0 0-10 0,0 0-5 15,0 0-5-15,33 0 1 0,-33 0-3 16,16 0-4-16,17 0 0 0,-16 0 0 0,16 19-2 16,-17-19 3-16,18 0 1 0,-18 19 1 15,1-19 2-15,16 18 0 0,-17-18-3 0,1 19 4 16,-1-19-3-16,-16 9 0 0,17-9 4 15,-17 9 7-15,0 1-4 0,0 8 11 0,-17-18 10 16,17 19-6-16,-16-19-14 0,-1 0-2 16,1 19-5-16,-17-19-2 0,0 18 3 0,16-18-1 15,0 0-1-15,-16 0-5 0,0 19 2 0,17-19 0 16,-17 0 6-16,0 0-11 0,16 0-51 16,-16 0-34-16,-17 0-27 0,17 0-7 0,0 0 8 15,17 0 11-15</inkml:trace>
  <inkml:trace contextRef="#ctx0" brushRef="#br0" timeOffset="85958.48">26310 4828 39 0,'0'0'25'0,"0"-19"-12"0,-17 0-5 0,17 1 7 0,0 8 9 0,0-8 8 0,0-1 6 0,0 1 1 0,-17 18 1 0,17-19 3 0,0 19 8 16,0-19 4-16,0 10-3 0,0 9-8 0,0 0-19 15,0-9-11-15,0 9-10 0,0 9-2 16,-16-9-2-16,16 9 0 0,0 10-2 16,0 0 6-16,-17-1 11 0,17 1 25 0,-16-1-18 0,16 10-9 15,0 10-3-15,0-1 19 0,0-19 43 16,0 29-29-16,0-28-23 0,0 18-7 15,0 0-5-15,0-9-4 0,0 9 1 0,0-9 2 16,0 9-6-16,0 0 1 0,0 1 2 0,0-20-1 16,0 10-1-16,0 9 0 0,0-18-2 15,0 0-11-15,0-1-56 0,0-9-43 0,0 10-23 16,0-19-7-16,0 19 8 0,0-19 17 16</inkml:trace>
  <inkml:trace contextRef="#ctx0" brushRef="#br0" timeOffset="86791.68">26227 4725 63 0,'0'0'40'0,"0"-18"-20"0,0 18-8 0,0-19 1 0,-33 19 5 0,33 0 2 0,0 0-5 0,0-19-3 16,33 19-3-16,-33 0-3 0,0-9 7 0,0 9 2 15,16-9 0-15,17 9-2 0,1-9-3 16,-1 9-2-16,33-19 3 0,-17 19 2 0,34-19-1 16,0 1-3-16,-1 18-2 0,1-19-1 0,16-9-3 15,17 10 0-15,16-1-1 0,-16 19-2 16,16-19 2-16,1 1-1 0,-1-1-1 16,-16 19 2-16,16-18-2 0,-16 8 3 0,0 1-3 15,-1 0-2-15,-16 9 5 0,-16-19-3 0,0 19 0 16,0 0-3-16,-17-18 5 0,0 18-2 15,-17 0 1-15,18 0 1 0,-18-19-5 0,-16 19 5 16,33 0-1-16,-49 0 11 0,-1 0 13 16,18-19 7-16,-18 19-2 0,1 0-6 0,-1 0-9 15,1 0-9-15,-17 0-3 0,16 0 1 16,1 0-4-16,-17 19 0 16,16-19-2-1,-16 19 3-15,33-1-1 0,-33 1 2 0,0-10-2 16,17 28 0-16,-1-18 0 0,1 18-3 0,16-9 6 15,-16 9-5-15,16 0 2 0,-17 1 2 16,17 8-2-16,0-9 2 0,-33 0-2 0,17-9-2 16,16 10 2-16,-33-1 0 0,17-9 0 15,-1 9 2-15,-16 0 2 0,17-18-4 0,-17 18-4 16,0-9 6-16,0-10-2 0,0 20 0 0,0-29 0 16,0 19 1-16,-17 0 1 0,17-10-2 15,-16 1 3-15,-1 0-3 0,-16-10 4 16,16 0-2-16,-16 0 2 0,0 10-1 0,0 0 1 15,0-19-1-15,-17 18-3 0,17-18 1 0,-49 0-1 16,32 19 3-16,-16-19-3 0,-17 0 0 16,17 19 3-16,-17-19-3 0,-16 0 1 15,0 0-1-15,0 0 0 0,-17 9 2 0,0 0-2 16,1-9 0-16,-1 9 2 0,-17-9-5 16,18 19 3-16,-18-19 0 0,18 19 5 0,-1-19-2 15,17 0-6-15,-17 18 4 0,17-18-3 0,-1 0-1 16,18 0 1-16,-1 0 2 0,0 19 3 15,17-19-3-15,0 0 0 0,17 0-2 0,-1 0 3 16,17 0 2-16,0 0-6 0,33 0 3 16,-33 0 1-16,16 0 1 0,17 0 13 0,-16 0 9 15,16 0 1-15,0 0-14 0,0 0-2 0,0 0-7 16,16 0 3-16,-16-19-2 0,17 19-3 16,16 0 0-16,-33-18 1 0,0 18-1 0,16 0 0 15,1-19 0-15,-17 19 4 0,16 0-1 16,-16-19-6-16,17 19-7 0,-17 0-32 0,0-9-36 15,0 9-29-15,16-9-12 0,-16 0 3 16,0 9-83-16</inkml:trace>
  <inkml:trace contextRef="#ctx0" brushRef="#br0" timeOffset="87173.5">26657 4893 27 0,'0'0'30'0,"0"9"-5"0,0-9-1 0,0 0 2 0,0 0 3 0,0 0 0 0,0 0-1 0,0 0-4 0,0 0 1 16,0 0 1-16,0 9 6 0,0-9 8 16,0 0 0-16,0 0-10 0,16 0-9 0,1 0-5 15,-1 0-7-15,1 0-2 0,-1 0-5 0,18 0-2 16,-18-9 3-16,1 9-3 0,16 0 0 15,0-9-12-15,-33 9-30 0,16 0-24 0,1-10-18 16,-1 10-9-16,1-9 3 0</inkml:trace>
  <inkml:trace contextRef="#ctx0" brushRef="#br0" timeOffset="87373.59">27318 4790 102 0,'0'0'70'0,"0"0"-20"0,0 0-11 0,0 0-5 0,0 0 12 0,0-9 7 0,17 9-2 0,-1 0-16 0,-16-9-16 0,17 9-6 16,16 0-6-16,-17-10-1 0,1 10-2 0,16 0-3 16,-16 0-1-16,16 0 2 0,-17-18-7 15,17 18-36-15,-16 0-30 0,16 0-15 0,0-19-6 16,-17 19 1-16</inkml:trace>
  <inkml:trace contextRef="#ctx0" brushRef="#br0" timeOffset="87540.37">28079 4642 57 0,'16'0'43'0,"-16"0"-11"0,17 0-3 0,-17 0 3 0,17 0-2 0,-17-19 4 0,16 19-11 0,1 0-10 0,-1 0-6 0,1-19-3 16,-1 19-4-16,1 0 2 0,16 0-2 0,-17 0 2 15,17-18-9-15,0 18-23 0,1 0-22 0,-1 0-9 16,0 0-1-16</inkml:trace>
  <inkml:trace contextRef="#ctx0" brushRef="#br0" timeOffset="87674.75">28823 4549 8 0,'17'0'27'0,"-17"0"7"0,0 0-3 0,16 0-5 0,-16 0-8 0,0 0-6 0,0 0-8 0,0 0 0 0,0 0-1 15,0 0-2-15,0 18-15 16,0-18-13-16,0 0-5 0,0 0-5 16</inkml:trace>
  <inkml:trace contextRef="#ctx0" brushRef="#br0" timeOffset="88872.25">26806 4623 46 0,'0'-19'36'0,"0"1"-17"0,0 18-7 0,-17-19 6 0,17 1 11 0,0 8 6 0,0 10-3 0,0-9-12 0,0 9-13 0,0 0-6 0,0 9 0 15,0 1 5-15,0 8 13 0,0 1 0 16,0 18-3-16,17-18 20 0,-17 8 1 16,0 11-19-16,16-1-6 0,-16-19-4 0,17 29-5 15,-17-28-3-15,0 18 0 0,33-9 2 16,-33 9 0-16,0-18-2 0,0 18 5 0,16-28-4 16,-16 19 2-16,0 0-5 0,0-10-34 15,17 1-25-15,-17 0-17 0,0-19-5 0,16 9 3 16</inkml:trace>
  <inkml:trace contextRef="#ctx0" brushRef="#br0" timeOffset="89188.66">27434 4279 90 0,'0'0'20'0,"-17"0"-9"0,17 0-7 0,0 0-2 0,-16 0 7 0,16 0 2 0,0 9 2 0,0 0 0 0,0 1 12 0,0 8 1 16,0 1-12-16,16 0-9 0,-16-19 2 16,17 18-3-16,-17 1-4 0,17-1 1 0,-17 10-1 15,16-9 2-15,-16-1 0 0,17 1-2 16,-17 0 0-16,33-1 0 0,-33 10 0 0,0-9 2 15,16-1-2-15,-16 1 0 0,17 0 0 16,-17 8 2-16,16-8-2 0,-16 18 3 0,0-18-11 16,17-1-23-16,-17 10-15 0,0-9-7 15,0 0-5-15</inkml:trace>
  <inkml:trace contextRef="#ctx0" brushRef="#br0" timeOffset="89704.61">28244 4204 15 0,'0'0'19'0,"-16"0"-2"0,16 0-2 0,0 0-3 0,0 0-4 0,-17 0-4 0,17 0-2 0,0 0 0 16,0 0 1-16,0 0 3 0,0 19-2 15,0-19 7-15,0 19-2 0,0-19-4 0,17 18 4 16,-17-18 5-16,0 19-2 0,16-19-4 0,-16 9-3 16,0 0-2-16,17 1-1 0,-17 8-2 15,16 1 0-15,-16-19 0 0,0 19 0 0,17-19 1 16,-17 0 0-16,0 18-1 0,16-18 0 15,-16 19 0-15,0-19 1 0,33 9-1 16,-33-9 2-16,0 9-1 0,0 1 0 16,0-10-8-16,0 0-10 0,0 0-12 0,0 18-4 15,0-18-2-15,0 0-35 0</inkml:trace>
  <inkml:trace contextRef="#ctx0" brushRef="#br0" timeOffset="90104.39">28294 4139 27 0,'0'0'20'0,"0"0"-7"0,-17 0-1 0,17-18 3 0,-16 18-2 0,16 0-3 0,0 0 2 0,-17 0-2 0,17 0-3 0,0 0-4 0,-16 0-1 16,16 18-2-16,0-18 1 0,0 0 13 15,0 19 2-15,-17-10-3 0,17 10 7 0,0-1-8 16,17 1-3-16,-17 18 11 0,0-18 0 0,16-10-10 15,-16 28-4-15,17-18-1 0,-1 0-4 16,-16-1 1-16,17 1-2 0,-1 9 0 0,17-10 1 16,-33 1-1-16,0-1 0 0,17 1 2 0,-17 0 0 15,17-1-2-15,-17-8 3 0,16 8 0 16,-16 1-1-16,0-1-16 0,0-18-21 16,0 19-16-16,0-19-8 0,0 0 2 15</inkml:trace>
  <inkml:trace contextRef="#ctx0" brushRef="#br0" timeOffset="91253.56">28691 4046 12 0,'0'0'23'0,"0"-9"-5"0,0 9-5 0,-17 0 4 0,17 0 3 0,0 0 4 0,0-19-3 0,0 19 2 0,0 0-1 0,0 0 1 0,0 0-3 16,0 0 3-16,0 0-9 0,0 0-3 15,0 0-8-15,0 0-1 0,0 0 0 16,0 19 20-16,0-19 12 16,0 0-14-16,0 19-6 0,0-10 18 0,0 9 33 15,-16 1-29-15,16 0-16 0,0-1-8 16,16 1 0-16,-16 9 54 0,0-10 0 15,17 20-8-15,-17-20-29 0,16 1-15 0,-16-1-5 16,0 10-7-16,17-9 0 0,-17 0 1 0,16-1-3 16,-16 1 2-16,33-1-2 0,-33-8 4 15,0 8-2-15,0 1 1 0,0-1-6 0,0 1 10 16,0 0-7-16,0-10 2 0,0 10-9 0,0-1-43 16,0 1-39-16,0-19-21 0,0 18-2 15,-33-18 12-15,33 19 14 0,0-19 14 16,0 0 3-16,0 0-53 0</inkml:trace>
  <inkml:trace contextRef="#ctx0" brushRef="#br0" timeOffset="93268.49">16685 8567 6 0,'0'0'11'0,"0"0"4"0,0 0-3 0,-33 9-6 0,33-9-3 0,0 0-1 0,0 10-1 0,0-10-1 15,-33 9 0-15,17 0 0 16,-1 0 0 0,17-9 1-16,-16 10-1 0,-1 8-2 15,17-18-1-15,-17 0 1 0,1 0 2 16,-1 0 0-16,17 19 0 0,0-19-2 16,-33 0 2-16,33 0 0 0,-33 19-3 0,33-19 0 15,-33 0-1-15,17 0-1 0,-17 0-1 16,16 9-1-16,0-9-8 0</inkml:trace>
  <inkml:trace contextRef="#ctx0" brushRef="#br0" timeOffset="94087.47">9128 9246 45 0,'-33'0'29'0,"17"19"-13"0,-18-19-5 0,34 0 6 0,-33 0 22 0,33 0 10 0,0 0-12 0,0 0-17 16,0 0-10-16,0-19-4 0,0 19 5 15,33 0 4-15,-33-19-5 0,34 10-1 0,-18 0-4 16,17-1-2-16,0 1 0 0,0-9-3 16,0 8 0-16,0 10 1 0,0-18-1 0,1-1 0 15,-1 19-4-15,-17 0-17 0,17-19-23 0,0 19-12 16,-33 0 0-16,0 0 6 0,0 19 5 16</inkml:trace>
  <inkml:trace contextRef="#ctx0" brushRef="#br0" timeOffset="94236.04">9227 9311 51 0,'0'19'38'0,"-33"-10"-12"0,33 19-6 0,-33-28-8 0,17 18-4 0,16-18 7 0,0 0-5 0,0 0 1 0,0 0-4 0,16 0-4 0,-16 0-1 0,33 0 1 16,-33 0-2-16,33-18-1 0,0 18 0 16,-33 0-9-16,33-19-13 0,-16 10-12 0,16 0-8 15,-16-1-51-15</inkml:trace>
  <inkml:trace contextRef="#ctx0" brushRef="#br0" timeOffset="95066.43">16107 8316 189 0,'0'0'139'0,"0"-19"-55"0,0 19-28 0,0 0 30 0,0 0 32 0,0 0 2 0,0 0-37 0,0-18-30 0,0 18-5 0,0 0-5 16,-17 0-18-16,17 0-11 0,0 0-7 15,0 0-6-15,0 0 1 0,0 18-5 16,17-18-38-16,-17 0-47 0,0 0-42 16,0 0-22-16,0 0-4 0,0 0 4 15,0 19 21-15,0-19-77 0</inkml:trace>
  <inkml:trace contextRef="#ctx0" brushRef="#br0" timeOffset="95251.55">16255 8539 104 0,'33'19'82'0,"-33"-19"-28"0,0 0-4 0,0 0 29 0,0 9 30 0,0-9-4 0,0 9-12 0,0 1 0 0,0-1-9 0,0 0-31 0,0 0-27 0,0 19-10 16,0-28-8-16,0 19-2 0,-33 0-4 0,33-1-5 15,-33 1-73-15,33 9-58 0,-33-10-27 16,0 19-1-16,17-18 11 0,-1 0 22 0</inkml:trace>
  <inkml:trace contextRef="#ctx0" brushRef="#br0" timeOffset="97048.58">6135 7693 40 0,'0'0'27'0,"0"0"0"0,0 0-1 0,0 0 4 0,0-19 0 0,0 19 3 0,0 0-4 0,0 0 1 0,0-19 6 0,0 19 3 16,0 0 3-16,0 0-3 0,0-9-1 15,0 9 0-15,0 0-16 0,0 0-11 0,0 0-4 16,0 0-3-16,0 0-1 0,0 0 0 15,0 9-6-15,0-9 10 16,0 0 32-16,0 19-6 0,0-19-11 0,0 0 11 0,0 0 41 16,0 0 0-16,0 19-18 0,17-19-26 15,-17 0-9-15,0 18-4 0,33-18-6 16,-33 0 1-16,0 19 41 0,0-19 11 0,0 0-24 16,0 0-17-16,33 9-7 0,-33-9 5 0,0 0 58 15,0 9 13-15,0-9 9 0,0 0-5 16,33 0-4-16,-33 0 7 0,0-9-13 15,33 0-23-15,-33 9-27 0,33-19-6 0,0 1-13 16,-33-20-12-16,50 20 1 0,-17-10 5 0,0 9-13 16,-33-18 2-16,33 0 6 0,0 9-6 15,-17 9 7-15,1 1-1 0,33-19-9 0,-50 18 5 16,33 0-2-16,-33 10 3 0,0-10-6 16,33 1 1-16,-33 18 2 0,0-19-3 0,33 10-2 15,-33 9 2-15,0 0-22 0,0-9-61 0,33 9-36 16,-33 0-8-16,16 0-13 0,1 0 1 15,-1 0-14-15,18 0-5 0,-34 9 2 16,33-9-5-16,0 0 9 0,-33 9 17 0,33-9 12 0,0 19 17 16,-33-19 16-16</inkml:trace>
  <inkml:trace contextRef="#ctx0" brushRef="#br0" timeOffset="99729.27">6069 8158 7 0,'0'0'20'0,"0"0"1"0,0 0-5 0,0 0-4 0,0 0-2 0,0 0-1 0,0 0 0 0,0 0 1 0,0 0 0 0,0 0-1 16,0 0-2-16,0 0-5 0,0 0-1 16,0 0 2-16,0 0-2 15,0 0 0-15,33 0-14 32,-33 0-6-32,0 0-5 0,0 0-7 15</inkml:trace>
  <inkml:trace contextRef="#ctx0" brushRef="#br0" timeOffset="100248.51">8682 7990 49 0,'0'0'30'0,"0"0"-4"0,-17 10-5 0,17-10-2 0,0 0 2 0,0 0-6 0,0 0 0 0,0 0-7 0,0 0-3 0,0 0-4 15,0 0 1-15,0 0-1 0,0 0 1 32,0 0-9-17,0 0-15-15,0 0-14 0,0 0-11 0,0-10-48 16</inkml:trace>
  <inkml:trace contextRef="#ctx0" brushRef="#br0" timeOffset="101744.01">9260 8734 44 0,'0'0'42'0,"0"10"1"0,0-10 4 0,0 0-7 0,0 0-1 0,0 0-3 0,0-10 5 0,0 10 4 0,0-9 0 0,0 9 2 0,33-9 0 15,-33-1-1-15,17 10 3 0,-17-9 2 0,17 0-5 16,-1 0-8-16,1 9-10 0,-1 0 0 15,17-19-2-15,-33 19-4 0,0 0-8 0,0 0 1 16,0 0-8-16,0 0-3 0,0 19 10 16,0-19 15-16,0 0 26 0,-33 18 1 0,0-9-15 15,17 10-9-15,-18 0-3 0,1-1-3 0,0 1-3 16,0-1-9-16,-16-8 0 0,16 8 54 16,0 1 32-16,-1-10 8 0,1 1-2 0,0 8 25 15,0-18 3-15,17 0-26 0,16 0-39 16,-17 0-69-16,17-18 0 0,0-1 0 15,17 0 0-15,-1 1 0 0,17-10 0 0,0 9 0 16,0-9 0-16,-33 0 0 0,34 1 0 0,-1 8 0 16,0 0 0-16,-17 1 0 0,17-1 0 0,0 10 0 15,0 0 0-15,-33-1 0 0,33 10 0 16,-33-9 0-16,17 18 0 16,-34 1 0-1,17-1 0-15,0 0 0 0,-33 0 0 0,33 19 0 16,-33-28 0-16,33 19 0 0,-33 0 0 15,0-1 0-15,17-9 0 0,-17 10 0 0,16-10 0 16,1 19 0-16,-18-28 0 0,1 19 0 0,33-19 0 16,-33 0 0-16,33 0 0 0,0 0 0 15,0-19 0-15,0 19 0 16,0-18 0-16,0-1 0 0,0 0 0 16,33 1 0-16,-33 9 0 0,0-10 0 0,33 0 0 15,-33-9 0-15,34 10 0 0,-34-1 0 0,16 1 0 16,1 18 0-16,-1-19 0 0,1 19 0 15,-1-19 0-15,17 19 0 0,-33 0 0 0,33 0 0 16,-33 19 0 0,0-19 0-16,0 19 0 0,0-10 0 0,-33 10 0 15,33-1 0-15,0 19 0 0,-33-18 0 0,17 0 0 16,-17-1 0-16,16 1 0 0,1-1 0 16,16 10 0-16,-34-9 0 0,34-19 0 0,0 18 0 15,-33-18 0-15,33 10 0 0,0-1 0 16,0-9 0-1,33 0 0 1,-33 0 0 0,34 0 0-16,-34 0 0 15,16 0 0-15,1 9 0 0,-1 1 0 16,1-10 0-16,-17 9-130 16,16-9-85-16,17 0-27 0,-33 9-26 0,0-9-10 15,33 0 10-15,-33 0 30 0,0 0 42 16</inkml:trace>
  <inkml:trace contextRef="#ctx0" brushRef="#br0" timeOffset="103059.59">7226 9506 49 0,'0'0'29'0,"-16"0"-4"0,16 0 2 0,0 0 8 0,0-18 6 0,0 18-3 0,0 0-15 0,0 0-8 0,0 0 2 0,16 0 7 0,-16 0 7 16,34 18 2-16,-34-18 9 0,0 0 6 0,33 19-15 15,-33-19-9-15,0 19-9 0,33-10 4 0,-33 0-1 16,0 1-1-16,0 8 0 0,33-18-5 16,-33 19 4-16,0-19 5 0,0 18 2 15,0-18 4-15,0 0-5 0,0 10 3 0,0-1 1 16,0-9 13-16,0 9 13 0,0-9 12 0,0 0 5 16,0 10 6-16,0-10 2 0,0 0-7 0,-33 0-19 15,33-10 1-15,0 10 3 0,0-9 10 16,0 9-13-16,0-9-12 0,0-1-14 0,-33-8-9 15,33 18-9-15,0-19 0 0,0-9-4 16,33 10-2-16,-33-1 1 0,0 0-3 0,0 19 0 16,0-18 3-16,33-10-7 0,-33 19-3 15,0-1 7-15,33 10 2 0,-33-9-2 0,0 9-3 16,16 0 4-16,1 9-3 0,-1-9 4 16,17 10-2-16,-33-1-7 0,34 0 12 0,-34 10 3 15,0-19-11-15,0 18 4 0,33 1-1 0,-33-10 0 16,0 1 6-16,0 8-6 0,0 10 10 15,0-28-10-15,0 19 1 0,0-1-16 0,0-18-56 16,0 10-35-16,0-1-40 0,0 0-29 0,0 1-25 16,0-10-6-16,0 0 13 0,0 0 14 15,0 0 26-15</inkml:trace>
  <inkml:trace contextRef="#ctx0" brushRef="#br0" timeOffset="103476.55">7756 9451 76 0,'0'0'54'0,"0"9"-20"0,-33 0 0 0,33-9 10 0,0 19 10 0,0-19 13 0,-34 18 13 0,34 1-6 0,0-19-10 0,-33 9-23 0,33 10-22 0,-16-10-6 0,16 1-7 15,0 8-4-15,0-18 2 0,0 0-2 0,0 0-1 16,0 19 7-16,0-19 3 0,0 0-4 16,0 0 6-16,16 0 11 0,-16 0 4 0,33 0 1 15,-33-19 6-15,0 19 3 0,0 0 10 16,0-18 16-16,34 8 19 0,-34 10 13 0,0-9-9 16,0 0-11-16,0-1-14 0,0 1-19 0,0 9-12 15,0 0-4-15,0 0-7 0,0 0-3 16,0-19-17-16,0 19 4 0,0 0-8 0,0 0 9 15,0 19-12-15,0-19 7 0,33 0-2 16,-33 9 6-16,0 1-4 0,0-1 0 16,0 0 4-16,33 1-4 0,-33-10-18 0,0 18-58 15,0-18-59-15,33 0-53 0,-33 0-13 16,0 0-1-16,16 0 12 0,-16 0 24 0,17 0 30 16,-1 0-70-16</inkml:trace>
  <inkml:trace contextRef="#ctx0" brushRef="#br0" timeOffset="103959.48">7971 9469 51 0,'0'-9'49'0,"0"9"2"0,0 0-8 0,0 0-12 16,0 0-10-16,0 0 1 0,33 0 2 0,-33 0 2 0,0 9 10 0,0-9-4 0,0 19 2 0,0-19 13 0,0 0 8 0,0 18-2 16,33-18-1-16,-33 0 3 0,0 19 1 0,0-19-5 15,0 0-3-15,0 0-3 0,0 9 1 0,0-9 15 16,0 0 7-16,0 0 2 0,0 0 0 15,0 0-14-15,0 0-9 0,0 0 3 0,-33-9-6 16,33 9 2-16,0 0-15 0,0 0-16 16,0 0 0-16,0 0-13 0,0-19 4 0,33 19-6 15,-33 0-4-15,0 0 6 0,0-18-2 0,0 18-5 16,16 0 2-16,-16 0-1 16,17 18 4-16,-1-18-3 0,-16 0-2 0,33 0 7 15,-33 19 1-15,0-19 1 0,0 0-8 16,33 9 8-16,-33 1 0 0,0-10-4 0,0 9 0 15,0 0-2-15,0-9 4 0,0 0 3 0,34 0-2 16,-34 0 4-16,0 0-5 0,0-9 2 16,0 0-4-16,0-1 0 15,0 1 0-15,0 9-5 0,0-19 5 16,0 19 0-16,0-18 2 0,0 18 6 16,0-28-3-16,0 19 5 0,0-1 1 0,0 1-7 0,33 0 0 15,-33-1-2-15,0 1-2 16,0 9 2-16,33 0-2 15,-33 9 0-15,0-9 0 0,0 10-2 0,16-10 7 16,-16 9 1-16,17 0-13 0,-17 1 11 0,16-1-4 16,-16 0 3-16,33 10 3 0,-33-19-9 15,0 18 3-15,0-18-65 0,0 0-67 0,0 19-83 16,0-19-48-16,0 9-14 0,0-9 24 16</inkml:trace>
  <inkml:trace contextRef="#ctx0" brushRef="#br0" timeOffset="104308.93">8401 9460 70 0,'0'0'81'0,"0"-9"-14"0,0 9-11 0,0-10 3 0,33 1 15 0,-33 0 9 0,0 9-4 0,33-10-7 0,-33 1 3 0,0 9-2 0,0-19-5 0,16 19 2 16,-16-18 9-16,0 18 1 0,0 0-13 0,17-19-25 15,-17 10-10-15,0 0-12 0,-17 9 0 16,17-10-9-16,0 1-6 0,0 9-4 0,-16 0-4 16,16 0 1-16,0 0-4 0,-33 0 6 15,33 9-4-15,0 1 1 0,-33-1 6 0,33 0-3 16,0 10-3-16,0-19 3 0,-34 18 0 16,34 1-3-16,0-19 3 0,0 9 0 0,0 1 5 15,34 8-4-15,-34-8 2 0,0-1-2 0,33 0 2 16,-33-9-1-16,0 19-2 0,33-19 7 15,-17 18-7-15,1-18 1 0,-1 0 1 0,17 0-4 16,0 0-34-16,-33 0-66 0,33 0-65 0,1 0-33 16,-18 0-2-16,1 0 12 0,-1 0 26 15</inkml:trace>
  <inkml:trace contextRef="#ctx0" brushRef="#br0" timeOffset="104541.85">8946 9451 76 0,'0'0'61'0,"0"9"-15"0,0 0 5 0,0-9 14 0,0 19 20 0,0-19 11 0,0 18-4 0,33-18-11 0,-33 19-37 0,0-19-19 0,0 9-9 0,-33 1-8 0,33 8-6 16,0-8 5-16,0 8-3 0,-16-18-3 0,16 19 0 15,-17-19-62-15,17 18-52 0,-16-18-34 16,16 10-6-16,0-10 18 0</inkml:trace>
  <inkml:trace contextRef="#ctx0" brushRef="#br0" timeOffset="105574.4">9343 9302 95 0,'0'-10'55'0,"0"1"-2"0,0 9 5 0,0-18 15 0,-16 18 4 0,16 0-17 0,0 0-21 0,-17 0-18 0,17 0 1 0,-17 0 14 0,17 0 14 0,-33 18 7 0,33-9 7 16,0 1 8-16,-33 8 3 0,33 1-32 16,-33 9-14-16,33-10-2 0,0 1 7 0,0-19-6 15,0 19-10-15,0-10-9 0,0 0 4 0,0 1-3 16,0-1-3-16,0 0-1 0,33-9 1 16,-33 19-3-16,0-19 6 0,0 0-2 0,33 0-6 15,-33-19-2-15,0 19 2 0,33 0-1 16,-33-9 2-16,0 0 0 0,0 9-1 0,17-10 0 15,-17 10-4-15,0-9 5 0,0 9 0 0,0-9-5 16,0-1 2-16,0 10 5 0,0-9 1 0,0 9 4 16,0 0-2-16,0 0-2 0,0 0-1 15,0 0-3-15,0 0-5 0,0 0 0 16,0 0 0-16,0 0 4 0,0 0 1 0,0 0-6 16,17 9 4-16,-17 1 2 0,16-1 0 15,1 0 2-15,-1-9-2 0,17 0-2 16,-33 0 0-16,33 0 1 0,0 0-23 15,0 0-32-15,-33-9-6 0,34 9 9 0,15-9-11 16,-49-1-3-16,33 1 4 0,0 9 18 16,0-19 12-16,-33 19 19 0,33-18 5 0,-33 18 1 15,0-19 4-15,17 10 0 0,-17 0 2 0,17-1 0 16,-17 1 2-16,0 0 8 0,0-1 8 16,0 1 9-16,-17 9 0 0,17-18-4 15,-17 18-1-15,17 0-4 0,0-19-1 0,-33 19-5 16,33 0-2-16,0 0-1 0,-33 0 5 0,33 19-2 15,-33-19-7-15,33 0-3 0,0 0 4 0,0 18-6 16,-33-18-2-16,33 0 2 0,0 9 0 16,0 1 0-16,0-10 4 0,0 9-4 15,33 0 0-15,-33 1 2 16,0-10-1-16,33 9-3 0,-33 0-1 0,0 10 7 16,33-19-6-16,-33 18 6 15,0 1 2-15,0-10 68 0,33 1-15 0,-33 8-21 16,17 1-16-16,0 9-2 0,-17-10 10 15,16 10 21-15,17-9-15 0,-33 18-17 0,0-18-7 0,33-1-5 16,-33 1-10-16,0 0 4 0,0-1 2 16,0 10 2-16,0-28 0 0,0 19 4 15,0-1 21-15,0-18 23 0,0 19 2 0,-33-19-5 16,33 9 3-16,0 0 14 0,0-9 5 0,-33 0-16 16,33 0-7-16,-16 0-2 0,-1-9 1 15,17 9 1-15,-17-9-16 0,17 0-24 0,0-1-9 16,0 10 0-16,0-18 0 0,-33 18 0 0,33-19 0 15,0-9 0-15,0 10 0 0,0-1-60 0,33 0-79 16,-33 1-52-16,0-1-27 0,0-9-15 16,17 0-7-16,0 19 13 0,-1-28 14 0,17 18 33 15,-33 1 31-15</inkml:trace>
  <inkml:trace contextRef="#ctx0" brushRef="#br0" timeOffset="105940.28">9905 9404 63 0,'0'0'42'0,"0"0"4"0,0 0 13 0,0 0 11 0,33 0 7 0,-33 0 1 0,0 0 2 0,0 0-4 0,17 0-8 15,-1-19 1-15,-16 19 18 0,17-18-2 16,-17 18-7-16,33 0-9 0,-33-19-1 0,0 10-15 15,0 0-10-15,0-1-6 0,0 10-11 16,0-9-12-16,0 0-5 0,0-1-2 0,0 10-4 16,0-9-7-16,0 9 1 0,0 0-1 0,-33 0 4 15,33 0-5-15,-17 0 6 0,1 0-3 16,16 0-1-16,-17 9 1 0,17 1-1 16,0-1 1-16,0 0 6 0,0 1-8 0,-33-1 4 15,33 0 0-15,33 10-2 0,-33-1 2 16,0-18 2-16,0 19 8 0,17-19-10 0,-1 9 5 15,1-9-4-15,16 10-1 0,-33-10 0 0,33 0-16 16,-33 0-67-16,33 0-49 0,0 0-21 0,-33-10-21 16,33 10 2-16,-33-9 11 0,17 9 11 15,-1 0-100-15</inkml:trace>
  <inkml:trace contextRef="#ctx0" brushRef="#br0" timeOffset="106909">9806 8195 18 0,'0'0'19'0,"0"0"-2"0,0 0-2 0,0 0-2 0,0 0 0 0,0 0 4 0,0 0 0 0,0 0-1 0,0 0 0 15,0 0-2-15,0 0 3 0,0 0-2 0,0 0-1 16,33 18 0-16,-33-18-3 0,0 0-3 16,0 0-2-16,0 0-2 0,0 0-3 15,0 0 1 1,0 0-1-16,0 0-11 15,0 0-14-15,0 0-14 0,0 0-6 0,0 0-3 16,0 0-1-16</inkml:trace>
  <inkml:trace contextRef="#ctx0" brushRef="#br0" timeOffset="108954.99">21134 4949 24 0,'-33'0'26'0,"33"0"-4"0,0 0 0 0,0 0-5 0,0 18-2 0,-34-18-3 0,34 0 4 0,0 0 6 0,0 0 1 0,0 0 0 0,0 0-1 15,0 0 0-15,0 0 2 0,0 0-2 16,0 0 0-16,0 0-7 0,0 0-2 0,0 0-4 15,0 0-5-15,0 0 0 0,0 0-3 16,0 0 3-16,0 0-1 0,0 0-6 16,34 0-7-16,-34 0-14 0,0-18-11 0,33 18-1 15,-33 0 4-15,33 0 5 0,-33 0 5 16,33 0 4-16,-17 0 7 0,17 0 1 0,0-19 3 16,0 19 4-16,1 0 3 0,-1 0 0 15,0 0 0-15,-17 0-4 0,17 0 4 0,0 0 0 16,0 0 0-16,1 0 0 0,-34 0 0 15,33-19 0-15,-17 19 5 0,1 0 2 0,-1 0 0 16,1 0 1-16,-1 0-1 0,1 0 1 16,-17 0 1-16,16 0 4 0,-16 0 2 0,33 19 0 15,-33-19 0-15,0 0 1 0,0 0 4 16,0 0 3-16,0 0 4 0,0 0 0 0,0 0 1 16,0 0 7-16,0 0 1 0,0 0 7 0,0 0 3 15,0 0-3-15,0 0-1 0,0 0 3 16,0 0 8-16,0 0 4 0,0 0-1 0,0 0-4 15,0 0-4-15,0 0-1 0,0 0-5 16,0 0-4-16,0 0-2 0,0 0-7 0,0 0-2 16,0 0-11-16,0 0-6 0,0 0 1 0,0 0-7 15,0 0 3-15,0 0-3 0,0 0-2 16,0 0 1-16,0 0 2 0,0 0-4 16,0 0 1-16,-33 0 6 15,33 19-6-15,-16-19-2 16,16 0 2-16,-17 0-2 0,1 0 4 15,16 0-10-15,-17 0-28 0,1 0-30 0,-17 18-21 16,16-18-1-16,1 0-4 0,-18 0-4 0,1 0 6 16,17 19 13-16,-34-19 8 0,17 0 4 15,-16 0 13-15,15 9 13 0,-15-9 14 0,16 9 12 16,0-9 4-16,0 10 3 0,0-1 4 16,0-9-2-16,-1 9-1 0,1-9 1 0,17 19 2 15,-1-19-2-15,17 0 3 0,-16 0 4 16,16 0 10-16,-17 0 7 0,17 0 13 0,0 0 6 15,17 0 2-15,-17 18 3 0,0-18 4 0,16 0-6 16,1 0 1-16,-1-18-3 0,1 18-10 16,-1 0-9-16,18 0-3 0,-1 0-2 15,0-19 10-15,-17 19-3 0,17-9-10 0,0 0-2 16,0-1-3-16,0 1-5 0,17 0 0 0,-17 9-1 16,0 0-4-16,17-19 0 0,-1 19 5 15,-15-18-2-15,-18 18 0 0,1 0-2 0,16-19 1 16,-17 19-1-16,1 0 2 0,16 0 1 0,-33 0 0 15,16 0-4-15,-16 0-3 0,33 0 3 16,-33-19 2-16,0 19 0 0,0 19-2 16,-33-19 0-1,17 0 0-15,-1 0 1 0,1 0-3 0,-1 19 4 16,-16-19 2-16,0 0-4 0,17 18 0 0,-51-18 1 16,34 19-1-16,-16-19 0 0,-1 9 0 15,0 0 2-15,17 1-2 0,-16-10 0 16,16 9 0-16,0 0 0 0,0 10 1 0,0-19-3 15,-1 0 4-15,18 18-5 0,-1-18 0 0,1 0 3 16,-1 0 2-16,17 19-6 0,0-19 2 16,-16 0 7-16,16 0-7 0,16 0 5 0,-16 0 1 15,17 0-2-15,-1 0-5 0,1-19 5 0,33 19 1 16,-17 0-3-16,0 0-6 0,-17-18 9 0,34 18-2 16,-17-19-1-16,16 10-4 0,-15 9 4 15,15-9 5-15,1-1-5 0,-17 1-2 16,16 9 4-16,-15-9-2 0,-1 9 0 0,-17 0 1 15,17 0-1-15,-16 0-3 0,-1 0 0 0,-16 0 4 16,17 0 3-16,-17 0-7 16,0 0 0-16,0 0 5 0,-17 0-2 0,17 0 6 15,-16 0-4-15,-1 0-2 0,-16 9 0 16,17-9 0-16,-1 0-2 0,1 9 2 0,-18-9 0 16,1 10 3-16,0-10-6 0,17 9 7 15,-17-9-4-15,16 9 2 0,1-9-4 0,-1 19 5 16,1-19-5-16,16 0 5 0,-34 0-2 0,34 0-4 15,0 0 4-15,0 0 1 0,0 0 2 16,0 0-13-16,0 0-26 0,0 0-34 0,0 0-22 16,34 0-14-16,-34 0-6 0,0 0-3 15,16 0 8-15,-16-19 11 0,17 19 12 0,-1 0 10 16</inkml:trace>
  <inkml:trace contextRef="#ctx0" brushRef="#br0" timeOffset="110055.64">8268 9748 6 0,'0'0'3'0,"0"0"1"0,0 0 3 0,0 0 0 0,0 0-1 0,0 10-1 0,0-10-3 0,0 0-1 0,0 0-7 16,0-10-3-16,0 10-15 0</inkml:trace>
  <inkml:trace contextRef="#ctx0" brushRef="#br0" timeOffset="110437.28">9872 9692 27 0,'0'0'20'0,"0"0"-2"0,0 19-4 0,0-19 0 0,0 0 0 0,0 0 3 0,0 0 0 0,0 0 0 0,0 0-1 0,0 0-2 0,0 0 1 16,0 0 0-16,0 0-5 0,0 0-4 15,0 0-1-15,0 0-3 16,0 0 1-16,0 0-1 15,0 0 1-15,0 0-16 16,0 0-12-16,0 0-9 16,0 0-5-16,0 0 0 0,0 0-3 15</inkml:trace>
  <inkml:trace contextRef="#ctx0" brushRef="#br0" timeOffset="110885.71">11311 9218 8 0,'0'0'4'0,"0"0"7"0,0 0 2 0,0 0-3 0,0 0-2 0,0 0-4 0,0 9 0 16,0-9-2-16,0 0 0 0,0 0-5 31,0 0-5-15,0 0-8-16,0 0-22 0</inkml:trace>
  <inkml:trace contextRef="#ctx0" brushRef="#br0" timeOffset="111602.45">14618 8920 70 0,'0'10'25'0,"0"-10"-12"0,0 0-6 0,0 0-3 0,0 0-3 0,0 0 0 0,0 0 0 0,0 0 1 16,0 0 4-16,0 0 6 15,0 0 5-15,0 0-1 0,0 0-6 16,0 0-4-16,0 0-3 0,0 0 1 0,0 0-3 16,0 0 1-1,0 0 2-15,0 0 1 0,0 0-1 16,0 0-3-16,17 0 1 15,-17 0 1 1,0 0-5 0,0 0 4 15,0 0-4-31,0 0-1 16,0 0 4-1,0 0 0-15,0 0 0 16,0 9-1-16,0-9-2 15,0 0 4 1,0 0-1 0,0 0-4-16,0 0-3 15,0 0-8-15,0 0-2 0,0 0 0 0,0 0-2 16,16 0-2-16,-16 0-1 0,0-9-1 0,0 9-1 16,0 0-1-16</inkml:trace>
  <inkml:trace contextRef="#ctx0" brushRef="#br0" timeOffset="123644.57">11030 8241 13 0,'0'0'17'0,"0"0"1"0,0 0-1 0,0 0-1 0,0 0 2 0,0 0 1 0,0 0 1 0,-17 0 0 0,17 0 1 0,0 10 4 0,0-10 3 16,0 0 0-16,0 0-6 0,0 9-6 0,0-9-3 15,0 0 0-15,17 0 17 0,-17 0 15 0,0 0 15 16,0 0 12-16,16 0-20 0,-16 0-6 15,17 0-7-15,16 0 1 0,-33 0-3 0,0 0-4 16,33 0 0-16,0 0-3 0,-33 0-7 16,33 0-4-16,-33 0-4 0,33 0 2 0,-16 0 6 15,16-9 13-15,0 9-2 0,0 0-1 0,0 0-7 16,0 0-10-16,-33-10 3 0,33 10-9 16,-16-9-3-16,16 9 4 0,0 0-10 0,0 0 9 15,0 0-5-15,-33-9 4 0,33 9-6 16,0 0 3-16,-16-10-2 0,16 10-4 0,0 0 2 15,0 0-2-15,-33 0 5 0,33 0-2 16,0 0-3-16,-16 0 0 0,-1 0 3 0,1 0-2 16,16 0-5-16,0 0 4 0,0 0 7 0,0 0-10 15,-33 0 5-15,33 0 2 0,-16 0-4 0,16 0 0 16,0 0 4-16,0 0-4 0,0 0 1 16,-33 0-1-16,33 0-7 0,0 0 9 0,-16 0 0 15,-1 0 1-15,17 0-6 0,-16 0 4 16,16 0-3-16,0 0 9 0,-33 0-7 0,33 0 0 15,0 0 0-15,-33 0-3 0,17 0 1 0,16 0 2 16,-17 0 2-16,1 0 0 0,16 0-2 16,0 0 0-16,-33 0 0 0,33 0-3 0,-33 0 4 15,33 0-1-15,-33 0-2 0,17 0 2 0,-1 0 3 16,1 0-6-16,-1 0 8 0,1 0-3 0,16 0-4 16,-33 0 2-16,33 0 0 0,0 0 0 15,-33 0-3-15,16 0 3 0,1 0-4 16,0 0 8-16,-1 0-7 0,1 0 4 0,-1 0-1 15,34 0 0-15,-50 0-4 0,33 0 4 0,-33 0 3 16,33 0-5-16,-33 0 2 0,16 0-2 16,1 0 4-16,16 0-2 0,-16 0 0 0,16 0-3 15,-33 0 1-15,33 0 4 0,-33 0-2 0,33 0-3 16,-33 0-2-16,33 0 9 0,-17 0-7 0,1 0 7 16,-1 0-8-16,1 0 8 0,0 0-10 15,16 0 6-15,0 0 4 0,-33 0-4 0,33 0 2 16,-33 0-2-16,33 0 0 0,-33 0-5 15,16 0 3-15,1 0 0 0,-1 0 7 0,1 0-7 16,33 0 2-16,-50 0 0 0,33 0 0 0,0-18 0 16,-33 18 2-16,33 0-5 0,-33 0 4 0,16 0-1 15,1 0 0-15,16 0 0 0,-17 0 0 16,18 0 0-16,-1 0 0 0,-33 0-3 16,33 0 0-16,-33 0 3 0,33 0-2 0,-33 0-1 15,16 0 5-15,1 0-2 0,-1 0 0 0,-16 0 2 16,17 0-5-16,-1 0 3 0,-16 0 3 0,34 0-3 15,-34 0 3-15,0 0-8 16,0 0 2-16,0-19 4 0,0 38-1 16,0-19-2-16,0 0-6 0,0 0 1 15,33 0-1-15,-33 0-9 16,0 0-17-16,-33 0-4 0,33 0-8 0,0 0-5 16,0 0-2-16,0 0-4 0,0 0-3 15,0 0-9-15,0 0-11 0,0 0-5 0,0 0 1 16,0-19 1-16,0 19 1 0,0 0 7 15,0 0 5-15,0 0 8 0</inkml:trace>
  <inkml:trace contextRef="#ctx0" brushRef="#br0" timeOffset="133549.56">20356 1581 55 0,'0'0'32'0,"0"0"-4"0,-16-18 1 0,16 18 14 0,0 0 9 0,0 0 7 16,0-19 0-16,-17 19 8 0,17-9 0 0,0 9 4 0,0 0-4 0,-16-19 3 16,16 19-2-16,0 0-12 0,0 0-25 0,0 0-14 15,0 0-7-15,0 0-1 0,0 19 4 16,0-19 19-16,0 9 11 0,0 10 3 0,0-1-11 15,0 1-4-15,16 0-5 0,-16-1 0 16,0 1-10-16,17 9-4 0,-17-10-2 0,16 1-3 16,-16-1-7-16,0 1 6 0,17 0-6 15,-17 9 0-15,16-10 0 0,-16 1 0 0,0-19 0 16,17 18 2-16,-17 1-2 0,0-19 4 0,17 19-4 16,-17-19 0-16,0 9 4 0,0-9-1 15,0 0 19-15,0 0 77 0,0 0 16 16,0 0-12-16,0 0-43 0,0-9-23 0,0 9-19 15,0-19-3-15,16 19-11 0,-16-19 5 0,0 1-9 16,0-1 2-16,0 19-11 0,0-18 18 16,0-10-7-16,17 28-8 0,-17-19 9 15,0 0-3-15,0 19 0 0,33 0 2 0,-33-18-1 16,0 18 2-16,0 0-10 0,33 0 7 16,-33 0-2-16,0 18 6 0,16-18-9 15,1 19 5-15,-1-19-5 0,1 19 9 0,-1-10 0 16,1 10-4-16,-1-1-4 0,1-18 8 0,0 19-4 15,16-1 0-15,-33 1-5 0,33-19 14 16,-33 19-15-16,16-19 6 0,1 9 0 16,-17 9-4-16,16-18-1 0,-16 0 8 0,0 0 4 15,0 0-6-15,0 0 2 0,0 0 3 0,0 0-2 16,0-18-4-16,0 9 0 0,0 9 0 16,0-19 4-16,0 0-8 0,0 1 4 0,-16-1 0 15,16 1-8-15,-17-1 10 0,17-9-9 16,-16 9-3-16,16-18-32 0,-33 19-52 0,33-10-50 15,0-9-40-15,-33-1-31 0,33 20 11 16,0-10 4-16,0 9 20 0,0 1 31 0,33-1 26 16</inkml:trace>
  <inkml:trace contextRef="#ctx0" brushRef="#br0" timeOffset="133983.17">20919 1395 78 0,'0'0'53'0,"0"0"-6"0,-33 0-5 0,33 0-1 0,0 0-13 0,0 0-11 0,0 0-3 0,0 0 7 0,0 19 19 0,0-19 10 0,0 9 7 0,0 10-6 15,0-1-9-15,0 1 1 0,0 18-3 0,33-18 1 16,-33 9-3-16,0-10 0 0,0 1 3 16,0 18-4-16,0-18-10 0,0-10-14 15,0 28-2-15,33-18-8 0,-33-1-2 0,0 1 2 16,0-19-3-16,0 19 0 0,0-10 3 15,0-9 2-15,0 19 14 0,0-19 47 0,0 0 38 16,0 0 16-16,0 0-23 0,0 0-31 0,0 0-33 16,0-19-12-16,0 10-6 0,0 9-8 15,0-19-5-15,0 19 8 0,16-19-4 16,-16 1 3-16,0 18-2 0,17-19 2 0,-17 1-6 16,0 18 0-16,16-19-5 0,-16 19 6 0,17 0-4 15,-17 0 5-15,16 0 6 0,-16 0-1 16,17 19 2-16,-1-19 5 0,18 0-5 0,-34 18 24 15,0-18 44-15,33 19-15 0,-33-19-21 16,33 18-20-16,-33-18-11 0,0 19 6 0,16 0-8 16,-16-19-6-16,17 9 1 0,-17 10-6 15,16-19 8-15,-16 18-8 0,0-18 0 16,17 19-65-16,-17-19-100 0,0 0-79 0,0 0-54 16,0 18-17-16,0-18 33 0,0 0 52 0</inkml:trace>
  <inkml:trace contextRef="#ctx0" brushRef="#br0" timeOffset="134781.91">21315 1739 86 0,'0'0'75'0,"0"-18"-18"0,0 18-1 0,34-19 5 16,-34 19 17-16,0-18 20 0,16-1 9 0,-16 10-18 0,17 9-18 0,-17-19-4 0,16 19 6 0,-16-18 11 0,0-1-17 0,0 19-24 15,0-19-15-15,-16 19-8 0,16 0-15 0,-17-18-3 16,1 18 1-16,16 0-3 0,-34 0 1 16,1 0 3-16,17 18-1 0,-1-18 8 15,1 19-6-15,-1 0 2 0,1-1 5 0,16 1 13 16,0-10-1-16,0 10-9 0,16-1 5 16,-16 1 4-16,17-1-1 0,-1 1-10 0,1-19 3 15,-1 19-6-15,17-10-1 0,1 10-8 16,-34-19 1-16,33 18-2 0,0-18 0 0,-17 0 2 15,1 0-9-15,16 19-38 0,-17-19-42 0,17 0-51 16,-33-19-20-16,34 19-2 0,-34 0 6 16,16 0 14-16,1-18 20 0,-17 18 21 0,16-19 26 15,-16 10 24-15,0-10 15 0,0 0 13 16,0 1 10-16,0-1 6 0,0 1 5 0,-16-1 5 16,16 10 8-16,0-10 6 0,0 1 9 15,0 18 3-15,0-19 6 0,0 19-2 0,16 0 0 16,-16 0 7-16,17 0 14 0,-1 19 11 15,1-19 11-15,-1 18-4 0,17-18-7 0,0 19 18 16,1-19-1-16,-18 28-14 0,17-10-3 16,-16-18-11-16,-1 19-12 0,1-1 2 15,-1 1 0-15,1 0-11 0,-17-19-14 0,0 9 12 16,0 10-8-16,0-19-2 0,0 18 5 0,0-18 11 16,0 0 3-16,-17 0-9 0,17 0-11 15,0 0-8-15,-16 0-6 0,16-18-3 0,-17 18 3 16,17 0 0-16,-16-19-15 0,16 10 13 15,-17-10-12-15,17 19 8 0,0-19-17 0,0 1-13 16,0-1-48-16,0 1-18 0,0-10-13 0,17 9-16 16,-17 1 0-16,16 18 14 0,1-19 22 15,-1 0 17-15,1 19 16 0,-1 0 8 16,17-18 20-16,-33 18 11 0,33 0 5 0,-33 0 4 16,17 0 4-16,0 0 4 0,-1-19-4 0,-16 19 6 15,17 0 1-15,-17-9 18 0,0 9 19 16,0 0-1-16,0 0-6 0,0 0-6 15,0 0-10-15,0 0-3 0,-17-19-3 0,17 19 4 16,-16 19 8-16,-1-19 15 0,17 0-2 0,-17 0 1 16,17 9-17-16,-33 10 1 0,33-19 7 15,0 18-1-15,0 1-4 0,-33 0 3 0,33-1-8 16,33 1-6-16,-33-10 0 0,0 10-8 16,33-1 4-16,-33 1-8 0,17-1 4 0,0-18-4 15,-1 19 0-15,17-19 0 0,0 19-1 16,0-19-6-16,0 0-38 0,0 9-37 0,1-9-36 15,-1 0-19-15,0 0-18 0,0 0-5 16,-17 0 7-16,17-9 19 0</inkml:trace>
  <inkml:trace contextRef="#ctx0" brushRef="#br0" timeOffset="140776.64">1984 10799 8 0,'0'0'3'0,"-33"0"1"0,33 0 3 0,0 0-1 0,0 0-2 0,0 0 1 0,33 0-1 0,-33 0 1 15,0 0 1-15,0-18 1 0,0 18 1 16,0-10-1-16,0 10 1 0,0 0 0 0,0 0 0 16,0 0 1-16,0-9 1 0,0 9 2 15,0 0-1-15,0 0-1 0,0 0 0 0,0 0-3 16,0 0 1-16,0 0 2 0,0 0 2 16,0 0-4-16,0 0 4 0,0 0-1 0,0 0 1 15,0 0-5-15,0 0 0 0,0 0-1 0,0 0-4 16,0 0-1-16,0 0 3 15,0 0-1-15,0 0-2 16,0 0 1-16,0 0 2 0,0 0 0 0,33 0 8 16,-33 0 2-16,0 0 2 0,34-9 0 15,-34 9-8-15,0 0-4 0,33-9-2 0,-33 9 1 16,33 0-1-16,-17 0-1 0,-16-10-1 16,33 10 4-16,-33 0-6 0,33 0 2 0,0 0 1 15,-33 0-1-15,33 0 2 0,-33 0-2 16,34 0 0-16,-18 0 0 0,17 0 0 15,0-9 0-15,0 9 1 0,0 0-1 0,0 0 1 16,-33-9-1-16,34 9 0 0,15 0 0 0,-16 0 0 16,0 0 2-16,0 0-2 0,0 0-3 15,1 0 3-15,15 0 0 0,-16 0 2 0,0 0-4 16,0 0 2-16,0 0 0 0,0 0 0 0,-16 0 0 16,16 0 3-16,0-19-3 0,33 19-2 15,-33 0 2-15,0 0 1 0,-16-19-1 0,49 19 1 16,-33 0-1-16,0 0 0 0,0-18-3 15,17 18 4-15,-17 0-1 0,33 0 1 0,-33-9-1 16,0 9 0-16,0 0 0 0,17 0 0 16,-17 0 0-16,0 0 0 0,0 0 0 0,0 0-3 15,17 0 4-15,-17 0-1 0,0 0 2 16,0-10-2-16,0 10 0 0,0-9 0 0,0 9 0 16,17 0-2-16,-17-9 5 0,0 9-1 0,0 0-1 15,0-10-1-15,0 10 0 0,17-9-3 16,-17 9 3-16,0 0 0 0,0-9 0 0,0 9 0 15,0 0 0-15,17 0 0 0,-50 0 2 16,33-19-4-16,0 19 3 0,0 0-3 0,0 0 2 16,-33 0 0-16,33 0 0 0,-16 0 0 0,16 0 0 15,-33 0 0-15,33 0 0 0,0 0 0 16,-33 0 1-16,33 19 2 0,0-19-3 0,-33 0 0 16,17 0-2-16,-1 0 0 0,34 0 2 0,-50 0 4 15,33 0-6-15,0 0 2 0,0 0 0 16,-33 0 3-16,33 0-3 0,-16 0 0 15,16 0 0-15,0 0 0 0,0 0 5 0,0 0-3 16,0 0-4-16,0 9 2 0,-16-9 2 0,16 0 0 16,0 0-1-16,0 0 1 0,0 0 3 0,0 0-1 15,0 0-4-15,0 0 4 0,17 0-2 16,-17 0-1-16,0-9-1 0,0 9 2 0,0 0-2 16,-16 0 4-16,16 0-4 0,0 9 0 15,0-9 1-15,0 0 0 0,0-9 2 0,17 9 1 16,-17 0 1-16,0 0 0 0,0 0 2 15,33 0-2-15,-33-19 1 0,-16 19-1 0,49 0 0 16,-33 0-4-16,0 0 4 0,0 0-2 0,0-19 0 16,17 19-1-16,-17 0 0 0,0 0-2 15,0 0 3-15,0 0-1 0,0-18 0 0,17 18 0 16,-17 0 0-16,0-9-2 0,0 9 1 0,0 0 1 16,0 0 1-16,17 0-3 0,-17-10 5 0,0 10-3 15,-33 0 0-15,33-9 4 0,0 9-3 0,0 0 1 16,17-9-1-16,-17 9 2 0,0 0 0 15,0 0 0-15,-33 0-2 0,33 0-1 0,0-10 1 16,17 10-3-16,-17 0 0 0,0 0 0 16,0 0 0-16,-33 0 1 0,33 0 1 0,0 0 0 15,16 0-2-15,-15 0 4 0,-34-9-4 0,33 9 0 16,0 0 2-16,16 0-1 0,-16-9-1 16,0 9 1-16,1 0-1 0,32 0 0 0,-33 0 0 15,-17 0 0-15,50-19-3 0,-33 19 5 0,1 0-4 16,-1 0 6-16,0 0-2 0,16-18-4 15,-16 18 4-15,34 0-2 0,-34 0 4 0,0-19-3 16,0 19 1-16,16 0-2 0,-16 0 0 0,1-9-4 16,-1 9 4-16,0 0 0 0,0 0 2 0,16 0-2 15,-16-10 0-15,0 10 2 0,1 0-2 16,-18 0-2-16,17 0 3 0,0 0-1 0,0 0-3 16,0 0 6-16,0 0-1 0,1 0-4 0,-18 0 4 15,1 0-2-15,16 0 0 0,16 10 0 16,-16-10 0-16,-33 0 0 0,33 0 0 0,1 0 3 15,-18 0-5-15,1 0 3 0,16 0-1 0,-17 9 2 16,17-9-2-16,0 0 0 0,0 19-2 16,-33-19 2-16,33 0 0 0,-16 0 1 0,16 0 1 15,-16 18-4-15,32-18 2 0,-16 0 0 0,0 19-2 16,-33-19 6-16,33 0-6 0,1 9 3 0,15-9-1 16,-16 9-3-16,0-9 7 0,0 0-4 15,0 0-2-15,1 0 2 0,15 0 3 0,-16 0 0 16,0 0-3-16,0 10-3 0,0-10 3 0,-16 0 0 15,16 0-3-15,0 0 3 0,0 0 0 16,-33 9 0-16,33-9-2 0,0 0 6 0,-33 0-6 16,33 0 2-16,-16 0 4 0,-1 9-6 15,34-9 3-15,-50 0-1 0,33 0 0 0,0 0-3 16,-33 0 7-16,33 0-4 0,0 0-3 0,-33 0 3 16,17 0 4-16,16 0-4 0,0 0 0 0,0 0-2 15,-33 0 0-15,33 0 2 0,0 0 0 0,-33 0 0 16,33 0 0-16,-16 0 0 0,-1 0-2 15,34-9 3-15,-50 9 2 0,33 0-1 0,0 0-4 16,0 0 2-16,-33-9-3 0,17 9 3 16,16 0 0-16,-17 0 1 0,34-10-3 0,-17 10 3 15,-33 0-1-15,33-9 0 0,0 9 0 0,-33 0-2 16,33 0 4-16,0-9-2 0,-16 9 0 16,16 0 0-16,0 0 0 0,0 0 2 0,0 0-1 15,-16 0-1-15,16 0 0 0,0-19-2 16,0 19 2-16,0 0 0 0,0 0 0 0,0 0 3 0,0 0-3 15,0 0 2-15,17 0-4 0,-17 0 2 16,0 0 0-16,0 0 0 0,-33 0 0 0,33 0 1 16,0 0-1-16,-16 0 0 0,16 0 0 15,0 0 0-15,0 0 1 0,0 0 1 0,-16 0 0 16,-1 0 0-16,17-18-2 0,17 18 0 0,-50 0 0 16,33 0 0-16,0 0 0 0,0 0 1 0,-16 0 3 15,-1 0-4-15,17 0 2 0,17 0-2 16,-17 0 0-16,-33 0 0 0,33 0 0 0,0 0 0 15,0 0 0-15,-16 0 0 0,16 0 2 16,0 0-2-16,0 0 0 0,0 0 0 0,-33 0-2 16,33 0 4-16,-16 0 0 0,16 0-5 0,0 0 3 15,0 0 0-15,0 0 5 0,-33 0-3 0,33 0-2 16,-33 0 1-16,33 0 0 0,-16 0 2 16,-1 0-3-16,1 0-3 0,16 0 5 0,0 0 0 15,-33 0 1-15,33-19-3 0,-33 19 0 16,33 0 0-16,-17 0-3 0,1 0 3 0,0 0 0 15,-1 0 3-15,1 0-2 0,-1 0-1 0,34 0 0 16,-50 0-2-16,33 0 3 16,-33 0 2-16,33 0-3 0,-33 0 2 0,16 0-2 15,1 0 0-15,-1 0-2 0,1 19 0 16,0-19 4-16,16 0-4 0,-33 0 3 16,33 0-1-16,-33 0 2 0,33 0-4 15,-33 0 4-15,33 0-2 16,-33 0 0-16,16 0 0 0,1 0-2 15,-1 18 2-15,-16-18 2 0,0 0-5 16,17 0 1-16,-17 0 6 0,17 0-2 0,-17 0-5 16,0 0 5-16,33 0-2 15,-33 0 2-15,0 0-6 0,0 0 6 16,0 0 1-16,0 0-5 16,0 0 3-16,33 0-1 0,-33 0-4 15,0 0 6-15,0 0 0 0,0 0-5 0,0 0 1 16,0 0 6-1,0 0-2-15,0 0-4 0,0 0 0 16,0 19 0 0,0-19 4-1,0 0-1-15,33 0 0 0,-33 0-5 16,0 0 6-16,0 0 1 16,0 0-1 15,0 0 0-31,0 0-1 0,0 0 1 31,0 0-1-31,0 0 2 16,0 0-5-16,0 0 4 15,0 0 0 17,0 0-7-32,0 0-10 15,0 0-22-15,0 0-11 0,0-19-13 0,0 19-6 16,0 0-2-16,0 0 2 0,0-18 3 0,0 18 3 15,-33 0-53-15</inkml:trace>
  <inkml:trace contextRef="#ctx0" brushRef="#br0" timeOffset="141093.31">13130 10483 44 0,'0'9'46'0,"16"1"-24"0,-16-10-11 0,0 0-6 0,0 9-7 0,0-9-7 0,0 0-4 0,0 0 1 0,0 0 1 0,0 0-3 16,0 0-8-16</inkml:trace>
  <inkml:trace contextRef="#ctx0" brushRef="#br0" timeOffset="141293.47">13180 10502 9 0,'0'0'8'0,"0"0"3"0,0 0-2 0,0 0-1 0,0 0-3 0,0 0-1 0,0 9-3 0,0-9 1 0,0 0-1 0,0 0-3 16,0 0-4-16,0-9-3 0,0 9-7 16</inkml:trace>
  <inkml:trace contextRef="#ctx0" brushRef="#br0" timeOffset="144175.34">15908 3777 25 0,'-16'0'23'0,"16"-19"2"0,0 19 0 0,0 0 3 0,-17-19 2 15,17 19 7-15,0 0 15 0,0 0 18 0,0-18 15 0,-17 18 6 0,17 0-1 16,0 0-16-16,0 0-22 0,0 0-15 16,0 0 11-16,0 0 35 0,0 0 28 0,0 18 35 15,17 1 27-15,-17-19-25 0,0 19-45 0,17-1-10 16,-1 1-16-16,-16 9-1 0,17-10-6 15,-1-18 4-15,-16 19 9 0,17-1-65 0,-1 1-18 16,17-10 0-16,-33 10 0 0,33 0 0 16,-33-1 0-16,0-18 0 0,33 19 0 0,-33-19 0 15,17 0 0-15,0 18 0 0,-1-18 0 16,1 0 0-16,-1 0 0 0,1-18 0 16,-1 18 0-16,17-19 0 0,0 1 0 0,-33-20 0 15,50 10 0-15,-17-9 0 0,17-9 0 16,-1 9 0-16,17-19 0 0,-16 9 0 0,0-9 0 15,-1 10 0-15,17 9 0 0,-16-1 0 0,0-8 0 16,-1 9 0-16,-16 18 0 0,0-18 0 16,0 9 0-16,-16 28 0 0,-1-19 0 0,1 1 0 15,16 18 0-15,-33 0 0 0,0-19 0 16,33 19 0-16,-33 19 0 16,0-19 0-16,33 0 0 0,-33 18 0 15,0-18 0-15,0 19 0 0,0-19 0 0,0 28 0 16,17-28 0-16,-17 19 0 0,0-1 0 15,0 1 0-15,0-1-90 0,0 1-227 0,0-10 7 16,0 10 20-16,0-1 42 0,0 1 29 0,0 18 34 16,0-18 42-16,0 9 28 0</inkml:trace>
  <inkml:trace contextRef="#ctx0" brushRef="#br0" timeOffset="145639.6">16156 4967 55 0,'-16'19'76'0,"16"-19"-13"0,0 0-24 0,0 0-13 0,0 0 1 0,-17 0 11 0,17 0 12 0,0 0 7 0,0 0-7 0,0 0-20 16,0 0-15-16,0 0-5 0,0 0-7 0,0 0 2 16,0 0-8-1,0 0 1-15,0 0-1 0,0 0 1 16,0 0 4-16,0 0-6 16,0 0 2-16,0 0 3 0,0 0 0 15,0 0 1-15,0 0-5 16,0 0 5-16,0 0 0 15,0 0-4-15,0 0 0 16,0 0 4-16,0 0-4 0,0 0 4 0,0 0 0 16,0 0-6-1,0 0 5 1,0 0 1-16,0 0-4 16,0 0 0 30,0 0 5-46,0 0-2 0,0 0 0 16,0 0-3-16,0 0 3 0,0 0 0 16,0 0-3-16,0 0 6 15,0 0-6-15,0 0 0 16,0 0 4-16,0 0-4 0,0 0 4 16,0 0-6-1,0 0 7-15,0 0-2 0,0 0-5 16,0 9 4-16,0-9 3 15,0 0-5-15,0 0 4 0,0 0-1 16,0 0-3-16,0 0-2 0,0 0 2 16,0 0 5-16,0 0-1 15,0 0-4-15,0 0-2 0,0 0-6 0,0 0-6 16,0 0-7-16,0 0-1 0,0 0-2 0,0 0-4 16,0 0-2-16,0 0-3 0,0 0-1 15,0 0-3-15,0 0 2 0,0 0 0 0,0 0 1 16,0 0 1-16,0 0 1 0,0-9 1 15</inkml:trace>
  <inkml:trace contextRef="#ctx0" brushRef="#br0" timeOffset="146770.91">16321 4828 25 0,'0'0'29'0,"0"0"0"0,-16 18-7 0,16-18-6 0,0 0-1 0,0 0 2 0,-17 0-2 0,17 0-2 0,0 0-4 15,0 0-4-15,0 0-1 0,0 0-1 0,0 0-1 16,0 0-5 0,0 0 1-1,0 0 0-15,0 0-1 0,0 0-10 0,0 0-4 16,0 0-6-16,0 0-1 0,0 0 0 15,17 0 2-15,-17 0-6 0</inkml:trace>
  <inkml:trace contextRef="#ctx0" brushRef="#br0" timeOffset="147637.23">18256 4762 38 0,'0'0'27'0,"0"0"-2"0,0 0-8 0,0 0 0 0,0 0 1 0,0 0-1 16,0 0 0-16,0 0-4 0,0 0-1 0,0 0 0 0,0 0 2 0,0 0 2 15,0 0-1-15,0 0 1 0,0 0 0 0,0 0-2 16,0 0-1-16,0 0-3 0,0 0-1 0,0 0-3 15,0 0 0-15,0 0 3 0,0 0 0 0,0 0 0 16,0 0 1-16,0 0 2 0,0 0 4 16,0 0-6-16,0 0 1 0,0 0-3 0,0 0 0 15,0 0 0-15,0 0-3 0,0 0 1 16,0 0 20-16,0 0 26 0,0 0-20 0,0 0-14 16,0 0-14-16,0 0 2 0,0 0 1 0,0 0 5 15,0 0-10-15,0 0 0 0,0 0 1 16,0 0 3-1,0 0 7-15,0 0-10 0,0 0 1 0,0 0 2 16,0 0-5-16,0 0 5 0,0 0-2 16,0 0 1-16,0 0 1 0,0 0-5 15,0 0 1-15,0 0 1 0,0 0-1 0,0 0 4 16,0 0-2-16,0 0 1 16,0 0-1-16,0 0 0 0,0 0 3 0,0 0 0 15,0 0 5-15,0 0-3 0,0 0-1 16,0 0-7-16,0 0 6 0,0 0-4 0,0 0-1 15,0 0 3-15,0 0 0 0,0 0-2 16,0 0 2-16,0 0-8 16,0 0-1-1,0 0-1 1,0 0-5-16,0 0-9 0,0 0-19 0,0 0-14 16,0 0-12-16,0 0-13 0,0 0 0 0,0 0 3 15,0 0 3-15,0-18 5 0,0 18 7 16,0 0 4-16,0 0-56 0</inkml:trace>
  <inkml:trace contextRef="#ctx0" brushRef="#br0" timeOffset="148819.44">13213 10474 70 0,'0'0'42'0,"0"9"-7"16,0-9-5-16,0 0 4 0,0 0 6 0,0 9 6 0,0-9 14 0,33 0 4 0,-33 0 0 0,0 0-16 0,0 0-5 0,33 0-4 15,-33 0 3-15,33 0 3 0,-33 0-5 0,16 0 0 16,17 0-4-16,-16 0-5 0,0 0 1 16,16 0 6-16,0 0 0 0,0 10-4 0,0-10 1 15,-17 0-6-15,17 0-10 0,-16 0-5 0,33 0-7 16,-50 0-6-16,33 0-1 0,0 0 4 16,-33 0-3-16,33 0-1 0,-33 0-4 0,0 0 5 15,16 0-1-15,-16 0-6 0,17 0-4 0,-17 0-8 16,0 0-26-16,0 0-15 0,0 0-4 0,0 0-8 15,0 0-15-15,0 0-13 0,0 0 0 16,0-10-2-16,-17 10 8 0,17 0 11 0,-16 0 11 16,16 0 15-16,0 0 9 0,-33 0 6 0</inkml:trace>
  <inkml:trace contextRef="#ctx0" brushRef="#br0" timeOffset="149136.6">13312 10623 21 0,'0'9'26'0,"-33"0"5"0,33 1-1 0,0-10-4 0,-33 9 2 0,33 9 4 0,0-18 6 0,0 0 2 0,0 19 0 0,0-19 5 0,0 0 5 16,0 0 6-16,0 0 1 0,33 0 4 0,-33 0-3 15,0 0-15-15,33 0-3 0,-17 0-6 16,1 0 3-16,-1 0-1 0,18-19 3 0,-1 19 2 15,0 0-7-15,0-18 3 0,16 9-2 16,-16-1-10-16,1 1-10 0,32 0-7 0,-33-1-2 16,0 1-6-16,-17 0 3 0,17 9-3 0,-16-19-6 15,-1 19 3-15,18 0-3 0,-34-19-7 16,33 19-23-16,-33 0-12 0,0 0-11 0,0 0-7 16,33 0-3-16,-33 0-13 0,0 0-13 15,0 0-5-15,0 0 1 0,-33 0 7 0,33 0 12 16,0 0 11-16,0 0 9 0</inkml:trace>
  <inkml:trace contextRef="#ctx0" brushRef="#br0" timeOffset="149702.57">13461 10604 15 0,'0'9'22'0,"0"-9"-1"0,0 0-7 0,0 0-7 0,0 0-3 0,0 0-2 16,0 0-4-16,0 0-5 0,0 0-4 15,0 0-3-15,0 0-7 0</inkml:trace>
  <inkml:trace contextRef="#ctx0" brushRef="#br0" timeOffset="150785.31">13428 10576 26 0,'0'0'35'0,"0"0"-4"0,0 0-11 0,0 0-5 0,-33 0-5 0,33 0-5 0,0 0-2 0,0 0-11 16,0 0-4-1,0 0-7-15,0 0-2 0,0 0-2 0,0 0-38 16</inkml:trace>
  <inkml:trace contextRef="#ctx0" brushRef="#br0" timeOffset="150984.87">13461 10576 6 0,'0'0'4'0,"0"0"-1"0,-33 0-1 0,33 0-1 0,0 0-3 0,0 0-7 0</inkml:trace>
  <inkml:trace contextRef="#ctx0" brushRef="#br0" timeOffset="151218.25">13494 10576 14 0,'0'0'13'0,"0"0"-3"0,0 0-5 0,0 0-3 0,0 0-1 0,-33 0-3 0,33 0-4 16,33 0-5-16,-33 0-14 0</inkml:trace>
  <inkml:trace contextRef="#ctx0" brushRef="#br0" timeOffset="151468.04">13494 10557 12 0,'0'19'17'0,"0"-19"2"15,0 0-4-15,0 0-5 0,0 0-5 0,0 0-1 0,0 0-2 0,0 0-2 0,0 0-5 16,0 0-4-16,0 0-2 0,0 0-5 0,0 0-23 16</inkml:trace>
  <inkml:trace contextRef="#ctx0" brushRef="#br0" timeOffset="151682.6">13527 10557 1 0,'0'0'0'0</inkml:trace>
  <inkml:trace contextRef="#ctx0" brushRef="#br0" timeOffset="152416.43">13527 10595 8 0,'0'0'10'0,"0"0"1"0,0 0-1 0,0 0-5 16,0 0-2-16,0 0-1 0,0 0-1 15,0 0-3 1,0 0-1-16,0 0 1 16,0 0 0-16,0-19 0 15,0 19 0-15,0 0 0 0,0 0 0 16,0 0-1-16,0 0-1 0,0 0 2 16,0 0 0 15,0-19 2-31,0 19-2 0,0 0 0 15,0 0 0-15,0 0 0 0,0 0-4 16,0 0 2-16,0 0 2 0</inkml:trace>
  <inkml:trace contextRef="#ctx0" brushRef="#br0" timeOffset="154898.34">4845 11088 52 0,'0'-10'66'0,"0"1"-1"0,0 0-1 0,0 9-11 0,0 0 14 0,0-19 17 0,0 19 1 0,0 0-19 0,0-18-7 16,0 18-7-16,-33-10-9 0,33 10-1 0,0-9 1 15,-33 9 0-15,33 0-10 0,-33 9-13 0,0-9 4 16,0 0-1-16,16 10 2 0,-16 8 6 16,33-18 7-16,-33 0 4 0,0 19-13 0,0-19-5 15,33 9-12-15,0 0 0 0,-33 1-3 16,33-1-4-16,0-9-2 0,-33 9-3 0,33 1 0 16,0-1 2-16,0 0-2 0,0-9 1 0,0 10 0 15,33 8 4-15,-33-18 0 0,0 0-3 0,0 19-2 16,33-19 8-16,-33 9-8 0,33-9 1 15,-33 9 1-15,33 1-2 0,0-10 0 0,-33 9 0 16,17 0 5-16,16 1-3 0,0-10-2 16,-33 9-3-16,33 0 5 0,0 0-6 0,-33 10 4 15,0-19 3-15,33 19 6 0,-33-19-8 0,0 9 8 16,33 0 0-16,-33 1 1 0,0-1 1 16,0 9 3-16,0-8 1 0,0-1 2 0,-33 0-5 15,33 10 4-15,0-19 0 0,-33 19-7 16,33-19 0-16,0 18-5 0,-33-9 3 0,0 1 0 15,33-1-2-15,-33 0 2 0,0-9 2 0,16 10-2 16,17-10-1-16,-33 9-2 0,0-9-7 16,0 0 7-16,33 9-4 0,-33-9 0 0,0 0 2 15,16 0 1-15,1-9-3 0,-1 9 0 16,17 0-3-16,-33-9-2 0,33 9-2 0,0-10-19 16,0 10-27-16,0-9-28 0,-33 9-12 0,33-9-7 15,0 9-9-15,33-10-18 0,-33 1-11 0,0 9-6 16,0-9 3-16,0 0 17 0,33 9 17 15,-33 0 20-15</inkml:trace>
  <inkml:trace contextRef="#ctx0" brushRef="#br0" timeOffset="155331.18">5027 11190 66 0,'0'-9'48'0,"0"9"-2"0,0 0-1 0,0-19 10 0,0 19 12 0,0 0 8 0,0 0 9 0,0-18-15 0,0 18-14 0,0 0-7 15,0 0-8-15,0 0-3 0,0 0-12 16,0 0-7-16,0 18-6 0,-33-18-1 0,33 0 15 16,0 19 16-16,0-10 7 0,0 0 12 0,0 10 4 15,0 0-2-15,0-1-5 0,0 10-8 16,0-9-3-16,0-10 5 0,0 10 10 0,0-1-2 16,0 1-11-16,33-1-11 0,-33 1-1 15,0 0-2-15,33-10-4 0,-33 0-8 0,0 10-15 16,17-10 6-16,-1 0-6 0,1 1 1 0,16-1 1 15,-33-9-4-15,0 9 0 0,33-9 2 16,-33 0-7-16,33 0-1 0,-33-9 2 0,0 9-26 16,33-9-46-16,-33-1-51 0,33 1-36 0,-33 0-33 15,0-10-30-15,17 10-10 0,-17 0-1 16,16-10 40-16</inkml:trace>
  <inkml:trace contextRef="#ctx0" brushRef="#br0" timeOffset="155531.18">5027 11162 53 0,'-33'0'64'0,"33"-18"-19"0,0 18-17 0,0-10-7 0,0 10 1 0,0-9 3 0,0 0-5 0,33-1-4 0,-33 1-6 0,0 9-5 0,33-9 0 0,-33 9-3 15,17-10 0-15,-1 1-2 0,34 9 0 16,-50-9 2-16,33 9-2 0,-33 0-20 0,0 0-22 15,33 0-7-15,-33 0-13 0,0 0-4 16</inkml:trace>
  <inkml:trace contextRef="#ctx0" brushRef="#br0" timeOffset="155731.12">5027 11302 42 0,'0'0'37'0,"0"0"-6"0,-33 9-3 0,33-9-3 0,0 0 1 0,0 9-2 0,0-9 5 0,0 0-5 0,33 0 0 0,-33 0-9 0,0 0-6 0,33 0-5 16,-33-9 2-16,17 9-6 15,-1-9 0-15,1 9 2 0,16 0-12 0,0 0-13 16,-33-19-11-16,33 19-14 0,-33 0-3 0,33-19-1 16,-33 10-55-16</inkml:trace>
  <inkml:trace contextRef="#ctx0" brushRef="#br0" timeOffset="156163.87">5507 11088 30 0,'0'0'39'0,"0"0"-4"0,-17 0-2 0,17-10 3 0,0 10 6 0,0 0 6 0,0 0-4 0,0 0-4 0,0 0 1 0,0 0-4 0,0 10 1 16,0-10-10-16,0 0-4 0,0 0 4 16,0 0-4-16,0 0 12 0,0 9 9 0,0 0 9 15,0 1 11-15,-33-1 1 0,33 10 4 0,0-1 8 16,0 1 19-16,0-1-8 0,-33 1 6 15,33 9 10-15,0-10-7 0,0 20-24 0,0-29-6 16,0 19-11-16,0 0-9 0,0-10-3 16,0 20-3-16,0-29 6 0,33 9 3 0,-33 1-1 15,0 0 9-15,0-10-19 0,33 19-40 0,-33-28 0 16,0 18 0-16,17-18 0 0,-17 10 0 0,16-10 0 16,1 0 0-16,16 0 0 15,-33 0 0-15,33 0 0 0,-33-10 0 0,33 10 0 16,-33 0 0-16,33-18 0 0,-33 18 0 15,0-19 0-15,33 10-110 0,-33 0-141 0,0-1-59 16,17 1-46-16,-17-10 17 0,33 10 54 0</inkml:trace>
  <inkml:trace contextRef="#ctx0" brushRef="#br0" timeOffset="156613.01">5887 11116 55 0,'0'0'43'0,"0"0"-8"0,0 0 0 0,0 0 2 0,0 0 4 0,0 9-3 0,0-9-3 0,0 0-5 0,-33 9-1 0,33-9 7 16,0 10 11-16,0 8 18 0,0 1 2 0,0-10 8 16,0 10 9-16,0-1 2 0,0 1 4 0,0-1 9 15,0 20-13-15,0-29 19 0,0 10 8 16,0-1-7-16,0 1-9 0,0-1-5 0,0 1-1 15,0 0-23-15,0-10-14 0,33 9-16 16,-33-8-6-16,0-1-12 0,33 0-14 0,-33 1 2 16,0-1-2-16,17-9-5 0,16 9 3 0,-33-9 2 15,0 0-1-15,33 0-19 0,-33 0-40 16,0-9-59-16,33 9-48 0,-33-9-52 0,0-1-45 16,33 1-32-16,-33-10 7 0,0 1 52 0,0 9-116 15</inkml:trace>
  <inkml:trace contextRef="#ctx0" brushRef="#br0" timeOffset="156829.87">5821 11125 107 0,'0'0'52'0,"0"-9"-12"0,0 9-6 0,0-10 1 0,0 10-1 0,0-9 0 0,0 9-2 0,0-9-9 0,0 9-8 0,0-10-7 0,33 10-5 0,-33-9 2 0,0 9-5 16,33-9 0-16,-33 9-6 0,33 0-25 16,-33 0-19-16,0 0-12 0,17 0-6 0,-17 0 0 15,0 0 4-15</inkml:trace>
  <inkml:trace contextRef="#ctx0" brushRef="#br0" timeOffset="156996.31">5821 11227 47 0,'0'10'43'0,"0"-1"-7"0,0-9-3 0,0 9-1 0,0-9 2 0,0 0-4 0,0 9-4 0,0-9-6 0,0 0-5 0,0 0-8 0,0 0-1 0,0 0-2 0,0 0-2 16,0 0-1-16,33 0-1 0,-33-9 0 16,0 9-4-16,33 0-18 0,-33-9-12 0,33 9-15 15,-33-9-7-15,17 9 0 0,16-10-58 0</inkml:trace>
  <inkml:trace contextRef="#ctx0" brushRef="#br0" timeOffset="157578.69">6714 11023 37 0,'0'-10'41'0,"0"1"-4"0,0 9-9 0,-33-9 6 0,33 9 19 0,0 0 8 0,0 0 1 0,-33-10-4 0,33 10-4 0,0 0-9 16,0 0-3-16,-33 10-1 0,33-10 7 0,0 9 18 16,-33 0 19-16,16 1 18 0,0 8 7 0,1 1 0 15,16-10 1-15,0 10-7 0,-33-1-8 16,33 10-2-16,0 0-10 0,-33-9-13 0,33-10-14 16,0 19-7-16,0-9-9 0,0-1-2 0,0 10-15 15,0-9-2-15,0-10 6 0,0 10-13 16,0-1-5-16,33-9 0 0,-33 10-2 0,0-10-3 15,33 10 2-15,-33 0-3 0,16-19-4 0,1 9 4 16,0 0-10-16,16-9-30 0,-33 0-49 0,33 0-47 16,-33 0-58-16,33 0-53 0,-33-9-33 15,33 0-6-15,0-10 25 0,-33 0 59 0,33 1-95 16</inkml:trace>
  <inkml:trace contextRef="#ctx0" brushRef="#br0" timeOffset="157812.51">6978 11041 55 0,'0'0'50'0,"-16"19"-8"0,16-19-6 0,0 0 8 0,0 0 15 0,0 9 11 0,0 0 11 0,0 1 13 0,0-1-11 0,0 0 1 0,0 10-4 0,0-10 4 0,0 19 0 0,0-28-23 15,0 19-17-15,0-1-8 0,0-8-5 16,0 8-12-16,0 1-12 0,0-10-1 0,0 19-4 15,0-9 5-15,0-10-9 0,0 0-19 0,0 10-49 16,0-10-44-16,0 10-38 0,0-10-27 16,0-9-13-16,0 9 24 0,0-9-90 0</inkml:trace>
  <inkml:trace contextRef="#ctx0" brushRef="#br0" timeOffset="158011.71">6763 11106 112 0,'-16'-9'60'0,"16"9"-24"0,0-9-16 0,16 9-5 0,-16-10 7 0,0 1-2 0,17 0 0 0,-1 9-4 0,18 0-6 0,-34-19-4 0,33 19-3 0,0 0-3 0,-33-18 2 16,33 18-2-16,0-10 1 0,-33 10-1 15,16-9-10-15,1 9-20 0,-1-9-19 0,-16 9-12 16,34 0-3-16,-34 0 4 0</inkml:trace>
  <inkml:trace contextRef="#ctx0" brushRef="#br0" timeOffset="158511.51">5821 11162 10 0,'0'0'16'0,"0"0"5"0,0 0-3 0,33 0 3 0,-33 0 3 0,0 0 3 0,0 0 0 0,0-18 0 0,0 18 7 16,0 0 5-16,33 0-1 0,-33-10-8 0,33 10-9 16,-33-9-1-16,0 0-5 0,17 9-6 0,16-10-3 15,-33 10-5-15,0-9 2 0,33 9-2 0,-33 0 3 16,0-9-7-16,0 9 1 0,33 0 2 16,-33 0-11-16,0 0-22 0,0 0-10 15,0 9-1-15,0-9-6 0,-33 0-2 16,33 9 3-16,0-9 2 0</inkml:trace>
  <inkml:trace contextRef="#ctx0" brushRef="#br0" timeOffset="159211.53">5854 11320 7 0,'0'0'12'0,"0"0"7"0,0 0-1 0,0 0-1 0,0 10 4 0,0-10 7 0,0 0-2 0,0 0-1 0,0 0 7 0,0 9 4 0,0-9 4 0,0 0-3 0,0 0 1 0,0 0 4 15,33 0 4-15,-33 9 0 0,0-9-3 0,0 0-1 16,0 0 6-16,33 0-9 0,-33 0-12 15,0 0-8-15,0-9-6 0,17 9-8 0,16-9-3 16,-33 9 1-16,33-10-1 0,-33 1-5 16,33 0 4-16,-33 9-3 0,33 0-26 15,-33-19-28-15,0 19-31 0,0 0-26 16,0 0-13-16,0 0 10 0,33-19-83 0</inkml:trace>
  <inkml:trace contextRef="#ctx0" brushRef="#br0" timeOffset="162811.22">8037 10995 24 0,'0'0'23'0,"-33"0"-3"0,33-10 0 0,0 10 4 0,0-9 4 0,0 9 9 0,0-9 10 0,0 9 9 0,0-10-2 0,0 10 6 0,0-9 12 15,0 9 18-15,0 0 12 0,-33 0-19 16,33 0-27-16,0 0-21 0,0 0-12 0,0 0-13 16,0 0 3-16,0 9 24 0,0 1 25 15,0-1 15-15,33 0 18 0,-33 1-1 0,0 8-8 16,0 10-21-16,33-28-24 0,-33 19-10 0,0-10-5 16,16 10-5-16,1-10 8 0,-17 10-7 15,16-10-13-15,17 10-2 0,-33-1-5 0,0-18-2 16,33 19 4-16,-33-10 2 0,34 0-8 0,-34 1 2 15,0-1 3-15,0 0-9 0,33 1-6 16,-33-1-56-16,0-9-65 0,0 9-50 0,0 0-45 16,0-9-9-16,0 0 18 0,0 0 29 15,0 0 42-15</inkml:trace>
  <inkml:trace contextRef="#ctx0" brushRef="#br0" timeOffset="163124.54">8252 10939 42 0,'0'0'35'0,"0"0"-3"0,-33 0-2 0,33 0 1 0,0 0 0 0,0 0 1 0,0 9 6 0,-33-9 4 0,33 9-1 16,0 1 3-16,0-1 5 0,0 10 5 0,-34-10 4 15,34 10-2-15,0-1-12 0,0 1-6 0,0-1-6 16,0-8-8-16,-33 8-7 0,33 1-7 16,0 0-8-16,0-1 4 0,0 1-6 0,0-19 2 15,0 18 0-15,0-8 0 0,-33 8-2 0,33-8 3 16,0-1 0-16,-16 9-5 0,16 1-5 16,-17-19-30-16,17 0-26 0,0 19-31 0,-16-19-23 15,16 0-5-15,0 9 8 0,0-9 17 16</inkml:trace>
  <inkml:trace contextRef="#ctx0" brushRef="#br0" timeOffset="163373.84">7822 11199 27 0,'0'0'27'0,"0"0"3"0,0 10-5 0,-33-10-8 0,33 0-6 0,0 0-2 0,0 0 11 0,0 0 15 15,0 0 10-15,33 9 8 0,-33-9 8 0,0 0 13 0,16 0 0 0,-16 0-4 16,17 0-11-16,32 0-9 0,-49 0-8 0,33 0-8 16,1 0-13-16,-1 0-13 0,-33-9 1 15,33 9-6-15,0-10-1 0,16 10-1 0,-16-9 1 16,1 0-5-16,-1 9 1 0,-33 0-4 16,33-19-27-16,-17 19-25 0,17 0-39 0,0-18-28 0,0 18-8 15,-33-10 10-15,34 10 21 0</inkml:trace>
  <inkml:trace contextRef="#ctx0" brushRef="#br0" timeOffset="165005.66">6978 3925 69 0,'0'0'52'0,"-16"0"-13"0,16 0-12 0,0 0 2 0,0 10 21 0,0-10 22 0,0 9 22 0,0 10-2 0,0-19-11 16,0 18-12-16,0 1-16 0,16-1-5 15,-16-18 12-15,17 19-3 0,-17-10 9 0,16 10 13 16,18-1-8-16,-34-18-13 0,33 19 0 15,-33-19 10-15,33 0 7 0,-33 19 9 0,33-19-8 16,-33 0-3-16,33-19-7 0,-17 19-15 0,17-19-19 16,1 19-21-16,-1-27 2 0,0 8-6 15,-33 0-7-15,33 1 1 0,0-19 2 0,-17 9-3 16,17 9-4-16,0 0 7 0,1-18 2 0,-34 19-16 16,33-10-50-16,-33 9-69 0,33-18-58 15,0 18-25-15,-33 1-21 0,16-10-1 0,17 9 19 16,0 1 29-16,1 18 40 0</inkml:trace>
  <inkml:trace contextRef="#ctx0" brushRef="#br0" timeOffset="165671.23">10269 4000 42 0,'0'-19'31'0,"0"19"-3"0,-33-18 1 0,33 18 2 0,0 0-6 0,0 0-15 0,0 0-5 0,0 0 5 0,0 18 24 0,0-18 15 0,0 19 13 0,0-1 17 0,0 1-8 15,0-10 4-15,33 10-10 0,-33-1-20 0,0 1 11 16,0 0 15-16,33-1 8 0,-33-18 2 0,0 19-10 15,33-10 5-15,-33 0 10 0,0 1 26 16,33-10 20-16,-33 18 1 0,17-18-18 0,-1-18-28 16,1 18-39-16,16-10-16 0,0-8-16 15,0-1-11-15,-33 19-3 0,33-37 2 0,0 18-2 16,-16-8 1-16,16 8-3 0,0 0 4 0,-33 1-4 16,33-19 5-16,0 9-8 0,-33 9 0 15,33 0-12-15,-33-18-39 0,0 19-56 16,17-1-42-16,-1 10-22 0,1-10 3 0,-17 19-2 15,16 0 10-15,1-18 6 0,16 18-9 0,-33 0 11 16,33 18 13-16,-33-18 23 0</inkml:trace>
  <inkml:trace contextRef="#ctx0" brushRef="#br0" timeOffset="167170.46">8086 11553 9 0,'0'0'12'0,"0"0"3"0,0 0-3 0,0 0-4 0,0 0-3 0,0 0 2 0,0 0-1 0,0 0-2 0,0 0-1 0,0 0 7 16,0 9 6-16,0-9-3 0,0 0-3 15,0 0-4-15,0 9 0 0,0-9-1 16,0 0 3-16,0 0 1 0,0 10 1 0,0-10-1 15,0 0 1-15,0 0-6 0,0 9 3 16,0-9-6-16,0 0 3 0,0 0 2 0,0 0 6 16,0 0 1-16,0 9-3 0,0-9-4 15,0 0-3-15,0 0 0 0,0 0 0 0,0 0 3 16,0 0-2-16,0 0 4 0,0 0-2 0,0 0-3 16,0 0-2-16,0 0 1 15,0 0 1-15,0 0 0 16,0 0 0-1,0 0-1 1,0 0 1-16,0 0-1 0,0 0-4 16,0 0 4-16,0 0-1 15,0 0 3-15,0 0 4 16,0 0 27-16,0 0-7 0,0 0-6 0,0 0-6 16,0 0-8-16,0 0 0 0,0 0-6 15,0 0 1-15,0 0-5 16,0 0 3-16,0 0 3 15,0 0-6-15,0 0 4 16,0 0-6 0,0 0 6-1,0 0 0-15,0 0-4 16,0 0 5 0,0 0-6-16,0 0 4 15,0 0 1-15,0 0 8 31,0 0 16-31,0 0-12 0,0 0-4 16,0 0-4-16,0 0-1 0,0 0-2 16,0 0-1-16,0 0-5 15,0 0 0 1,0 0 5-16,0 0 0 16,0 0 1-16,0 0-6 0,0 0 0 15,0 0 6 1,0 10-14-16,0-10-27 15,0 0-18-15,0 9-9 0,0-9-6 0,0 0 0 16,0 0 2-16,-16 0 7 0</inkml:trace>
  <inkml:trace contextRef="#ctx0" brushRef="#br0" timeOffset="169718.28">9409 10995 61 0,'0'-10'49'0,"0"-8"-14"0,0 8 2 0,0 1 11 0,0 0 4 0,0 9 12 0,-33-19 2 0,33 19 12 16,0-18-22-16,-16 18-14 0,16-10-8 0,-17 1 15 15,17 9 0-15,-16 0 11 0,-1 0-5 16,17 0-5-16,-17 0-12 0,17 9-8 0,0-9-8 16,-33 10-4-16,33 8 32 0,0 1 30 0,0-10 11 15,0 10 11-15,-33-1 10 0,33 10 9 16,0 0-18-16,0-9-15 0,33 9-7 0,-33 0-5 16,0 0-5-16,0 9 2 0,0-19-67 15,0 10-6-15,0 0 0 0,33 0 0 0,-33 0 0 16,0 0 0-16,0 9 0 0,0-9 0 15,17 0 0-15,-17 0 0 0,0 0 0 0,0-10 0 16,0 19 0-16,0-18 0 0,0 0 0 16,0-1 0-16,0 10 0 0,0-9 0 0,-17-1 0 15,17-8 0-15,0 8 0 0,0-8 0 0,0-1-223 16,-33 0-106-16,33-9-23 0,0 0 8 0,0-9 36 16,-33 9 73-16</inkml:trace>
  <inkml:trace contextRef="#ctx0" brushRef="#br0" timeOffset="169968.59">8979 11423 119 0,'0'0'50'0,"0"-19"-25"0,33 19 1 15,-33-19 10-15,0 10 3 0,0 0-9 0,33-1 3 0,-33 1 7 0,34 0-18 0,-18 0-10 16,1-1-6-16,-1 1-3 0,17 9 1 0,0-9-4 16,-33 9 0-16,33 0 3 0,0 0-5 0,-33 0 2 15,33 0-16-15,-33 0-47 0,17 0-28 16,0 0-7-16,-1 0-75 0</inkml:trace>
  <inkml:trace contextRef="#ctx0" brushRef="#br0" timeOffset="171116.96">9409 11218 137 0,'0'-9'48'0,"0"9"-19"0,0-10-1 0,0 10 11 0,33-9-1 0,-33 0-3 0,33 9 3 0,-33 0 18 0,33 0 7 15,-16 0-7-15,16 0 4 0,0 0 1 16,0 9 11-16,0 0 11 0,-33 10-15 0,33-10-19 16,0 1 6-16,-16 8 7 0,0-9-16 15,-1 10-20-15,-16 0-8 0,33-1 3 0,-33 1 11 16,0-1-1-16,0-8-1 0,0 8-7 0,0 1-2 16,0-19 5-16,-33 19 2 0,33-19 6 15,-16 0 9-15,16 0-6 0,0 0 1 0,-17 0-2 16,17 0-3-16,-17-19-2 0,17 19-9 0,0-28-3 15,0 19-8-15,0-10-7 0,0 1-1 0,0-1 1 16,0 10-3-16,0-29 4 0,0 20-7 16,0-10-4-16,17 9 3 0,-17 1-42 0,17-1-38 15,-1-9-25-15,17 10-32 0,0-1-4 16,-33 10 10-16,33-10 13 0,0 10 7 0,-33 9 18 16,33-19 16-16,-16 19-5 0,-1 0 5 0,1 0 10 15,-17 0 25-15,33 0 24 0,-33 0 7 16,0 19 5-16,0-19 7 0,0 9 2 0,0 0 10 15,0 10 14-15,0 0 7 0,0-1 10 16,0 10 12-16,0-9 4 0,0-10 0 0,0 10-3 16,0-1-10-16,0 1-19 0,33-1-10 15,-33 1-6-15,0 0 1 0,0-19-4 0,33 9 4 16,-33 0 3-16,0 1-3 0,33-10-6 0,-33 0-2 16,33 0 2-16,-33 0-7 0,17-10 10 0,-1 1-7 15,1 9 1-15,16-9 0 0,-33 9 2 16,33-19-3-16,-33 0 2 0,0 10-1 0,0 0 39 15,0 0-1-15,0-1-5 0,0 1-16 0,0 0-5 16,-33-1-5-16,33 1 2 0,0 0-6 0,-33 9 1 16,0-19-3-16,16 19-2 0,17 0 5 15,-33 0-3-15,0 0-6 0,33 0 6 0,-33 0-6 16,0 0 4-16,0 19 0 0,16-19 3 16,-16 0-2-16,33 0 0 0,-33 0 2 0,33 0-3 15,0 0 3-15,0 0-1 0,0 0-4 16,0 0 0-16,0-19 0 0,33 19 0 15,-16-18 5-15,-1 8-3 0,1 1 0 16,16 0 0-16,0-1 0 0,0 10 3 16,0-9-7-16,0 9 4 0,17-9-4 0,-17 9 6 15,33 0-4-15,-33 0 6 0,0 9-1 16,0-9-3-16,17 9 0 0,-17 1 0 0,0-1 0 16,-33 0 3-16,33 1 0 0,-33 8 0 0,33-18-1 15,-33 19 0-15,0-10 0 0,0 0-6 0,0 1 8 16,0-1-7-16,0 0 7 0,0 1-1 15,-33-10-2-15,33 9-1 0,0-9 0 0,0 0 2 16,-33-9 0-16,33-1-2 16,0 10 3-16,0-9-5 0,-33 0-1 15,33-1 0-15,33-8 4 0,-33 18-4 0,0-19 8 16,0 1-4-16,33 8-3 0,-33 1 2 0,0 0 0 16,33 9 4-16,-33-10-7 0,17 10 0 15,-1 0-2-15,1 0 5 0,16 10 0 16,-33-10 2-16,33 9 2 0,-33 0 0 15,33 1-4-15,-33 8-4 0,0-18 7 0,33 0-3 16,-33 19 3-16,0-19-5 0,0 9 3 16,0-9 2-16,0 0 1 0,0 0-2 15,0 0 1-15,0 0-5 0,0-9 2 16,0 9 0-16,0-19 0 16,17 19 0-16,-17-18 3 0,0-1-5 0,0 10 5 15,16-1-3-15,-16-8 0 0,17 8 0 16,-17 1 0-16,16 0 0 0,-16 9 1 0,17 0-1 0,-17 0 2 15,33 0 1-15,-33 0 0 0,0 0-6 16,33 0 6-16,-33 9 48 0,33 0 9 0,-33 1-12 16,0-1-10-16,33 0-3 0,-33 1-10 0,0 8-8 15,17-8-4-15,-17 8-4 0,0 1-9 16,16-19 3-16,-16 18-8 0,-16-8-32 0,16 8-73 16,0 1-54-16,0-1-55 0,-17 1-18 0,17 0 13 15</inkml:trace>
  <inkml:trace contextRef="#ctx0" brushRef="#br0" timeOffset="173115.36">11774 11088 46 0,'0'-10'34'0,"0"1"1"0,0 0 1 0,0 9 8 0,0 0 6 0,0-19 9 0,0 19 11 0,0 0-1 0,0-18-3 0,0 8-6 15,0 1-6-15,0 9-11 0,0-9-2 16,0 9-11-16,0-10-5 0,0 10-1 0,0 0-13 16,-33-9 2-16,33 9-10 0,0 0 5 0,-33 9-2 15,16-9-4-15,1 10 18 0,-1-10 25 16,1 9-3-16,-1 0-17 0,17 1-9 15,-33 8-10-15,33 1-4 0,-33-19 4 0,33 9-9 0,0 0 3 16,0 1 2-16,0-1 0 0,0 0-4 16,0 1 3-16,0-1 1 0,0 0 2 0,33-9 1 15,-33 10 6-15,33 8-3 0,-33-18-5 16,33 0 1-16,-16 19-2 0,16-19 1 16,0 0-7-16,0 0 4 0,0 9 3 0,0-9 1 15,-16 9-6-15,-1 1 3 0,17-10-1 0,-16 9 3 16,16-9-3-16,-33 9 1 0,0-9 3 0,0 10 7 15,0-1-4-15,0 0-2 0,0 0-5 16,-33 10 7-16,16-19-3 0,1 19-4 0,-1-19 0 16,-16 9 5-16,33 0-9 0,-33 1 4 15,0-10 4-15,33 9-7 0,-33 0 5 0,-17 0-1 16,34-9 1-16,-17 10-4 0,16-10-2 0,17 0-11 16,-33 0-45-16,33 0-46 0,-33 0-45 15,33-10-23-15,0 10 1 0,0-9 16 0</inkml:trace>
  <inkml:trace contextRef="#ctx0" brushRef="#br0" timeOffset="173682.15">12287 11060 95 0,'-17'0'35'0,"17"9"-2"0,0-9 7 0,-33 9 9 0,33 1 7 0,-33-1 6 0,0 10 5 0,0-10 13 0,0 10 4 0,0-1-7 0,16 1-7 0,-16-1-17 16,33-8-14-16,-33 8-19 0,33-8-10 15,-33-1-1-15,33 0-9 0,0 0 4 0,0 10-1 16,0-19-2-16,0 0 3 0,33 0 0 16,-33 0-4-16,33 0 0 0,-33 0 2 0,33-19-2 15,-16 10 2-15,-1 0-4 0,1 0 7 0,-1-1-8 16,1 1 4-16,16 0 1 0,-33-1 15 15,0 1 67-15,0 0 6 0,0 9-34 0,33 0-23 16,-33 0-20-16,0 0-8 0,0 0 1 16,0 0-2-16,0 9-2 15,0 0 0-15,0 1-1 0,0-1-4 16,33 0 6-16,-33 1-7 0,0-1 8 0,33 0-6 16,-33 0-3-16,0 10 7 0,17-19-2 0,-1 0 3 15,1 0-3-15,-1 0 0 0,1 0-2 0,16 0 4 16,-33 0-5-16,33-19 6 0,-33 10 2 15,0 0-8-15,33 0-1 0,-33-1 4 0,0 1 0 16,0 0 0-16,0-1 0 0,0 1 0 16,0 0 0-16,0 9 4 0,0-19-6 0,0 19 2 15,0 0-3-15,0 0 6 16,0 0-5-16,33 0 2 0,-33 0 4 16,0 0-6-16,0 0 5 0,17 0-6 0,-17 19 0 15,16-19 3-15,1 0 4 0,-1 9-6 0,1 0 2 16,16 1 1-16,-33-1 4 15,0 0-5-15,0-9 4 0,0 10-4 16,0-1-81-16,0 0-85 0,0 0-59 0,0-9-20 16,0 19 25-16</inkml:trace>
  <inkml:trace contextRef="#ctx0" brushRef="#br0" timeOffset="173832.22">12303 10837 112 0,'-16'-10'28'0,"16"10"-11"0,-17-9-9 0,17 9-3 0,0 0-3 0,0 0-1 0,0-19-9 0,17 19-18 0,-17 0-13 16,16 0-56-16</inkml:trace>
  <inkml:trace contextRef="#ctx0" brushRef="#br0" timeOffset="174064.29">12485 10781 104 0,'0'18'62'0,"0"-18"-12"0,0 0 18 0,0 19 5 0,0-19 27 0,0 9 11 0,0 1 10 0,0 8 18 0,0 1-9 0,17-1 5 0,-17 10 13 0,16-9 30 0,1-1 3 16,-1 10-45-16,1-9-6 0,16 18-14 15,-33-18-51-15,33-1-65 0,-33 10 0 0,33-9 0 0,-33 18 0 16,33-18 0-16,-33-10 0 0,0 0 0 15,17 10 0-15,-17 0 0 0,16-10 0 0,-16 0 0 16,17 0-159-16,-17 10-110 0,0-19-48 16,16 0-16-16,-16 0 14 0,0-19 58 0,0 10 71 15</inkml:trace>
  <inkml:trace contextRef="#ctx0" brushRef="#br0" timeOffset="174764.66">12816 10976 99 0,'0'0'63'0,"0"9"-24"0,0-9-4 0,0 10 10 0,0-1 8 0,0 0 5 0,0 1 5 0,0 8 5 0,0 1-14 0,0-10-3 0,0 0 8 0,33 10-3 0,-33-10-15 16,0 1 7-16,33 8 19 0,-33-8-23 16,16 8-18-16,1-18-12 0,0 0-2 0,-1 0-9 15,-16 19 8-15,17-19 26 0,-1 0 23 0,1 0-20 16,-17-19-21-16,33 19-4 0,-33 0-2 0,0 0 8 15,0-18-5-15,0 18-4 0,0-10-5 16,0 1-5-16,-33 0 6 0,33-1-11 0,-17 1 1 16,1 0 0-16,-1-1 5 0,17 1-2 0,-16 0 4 15,-1 9-4-15,0-19-1 0,17 19-2 16,-16 0 2-16,16-18 2 0,0 18 3 0,0-10-5 16,0 10 6-16,16-9-9 0,1 0 4 15,0 9-1-15,16-10 0 0,-17 10 0 16,34 0 3-16,-50 0-7 0,33 0 4 15,0 10-2-15,0-10 0 0,0 9 3 0,-16-9 1 16,16 9-2-16,0 1-4 0,0 8 6 0,-33 1-2 16,33-19 4-16,-33 18 0 0,0-8-4 15,0-1 9-15,0 0-7 0,0 1 2 0,0-1-2 16,0 0 1-16,0-9-2 0,0 0 1 16,0 0 0-16,0-9 2 15,-33 9-3-15,33-9 1 0,0-1-2 0,0-8 0 16,0 8-3-16,0-8 3 0,0-1 0 0,0 1-3 15,0-1 8-15,0 0-3 0,33 1-5 16,-33-1-6-16,0 10-1 0,16-10-10 0,1 1-24 16,-1 8 1-16,1-8-12 0,0 8-15 15,16 1 1-15,-33 0 20 0,0 9 7 0,33-9-1 16,-33-1 5-16,0 10 13 0,0 0 9 16,0 0 5-16,0 0 4 0,0 0 3 0,0 0-1 15,0 0 1-15,0 0 4 16,-33 10 0-16,33-1 4 0,0-9-4 15,0 9-2-15,-33 0 4 0,33-9-1 0,0 10 2 16,-17-1-5-16,17 0 0 0,0 1 6 16,17 8-2-16,-17 1 2 0,33-19 0 0,-33 18 18 15,0-8 5-15,33 8 13 0,-33-8-9 0,33 8-14 16,-33 10-8-16,0-28 9 0,33 19-2 16,-33-1-2-16,0-8-2 0,0 8-9 15,0 1-3-15,0-10 0 0,0 19 0 0,-33-28-31 16,33 19-58-16,-33-10-62 0,33 0-51 0,-33 1 0 15</inkml:trace>
  <inkml:trace contextRef="#ctx0" brushRef="#br0" timeOffset="178794.09">13709 9776 9 0,'0'0'17'0,"0"0"-1"0,0 0-8 0,33 0 0 0,-33 0 4 0,0 0 2 0,0 0-1 0,0 0-1 0,0 0 1 0,0 0 2 16,0 0 0-16,0 0-2 0,16 0 0 15,-16-9 2-15,0 9 4 0,0 0 6 0,0 0-4 16,0 0 2-16,17-9-4 0,-17 9 0 0,0 0 0 16,0-10 3-16,0 10 0 0,0 0-6 15,0 0-6-15,0 0-2 0,0 0 0 0,0 0-5 16,-17-18 0-16,17 18 1 0,0 0 2 0,0 0-4 15,-16 0 0-15,16-19 1 0,0 19-1 16,0 0 3-16,-33 0-2 0,33-19-3 16,0 19-2-16,0-9 5 0,-33 9-5 15,33 0 2-15,0-9 1 0,-33 9 0 0,33 0 1 16,0 0-2-16,-33 0 0 0,33 0-3 16,-17 0 3-16,17 0 2 0,-17 0-4 15,1 0 2-15,16 0 4 0,-17 9-1 0,1-9-6 16,16 0 3-16,0 9 0 15,-33-9 0-15,33 0 3 0,0 19-3 0,-33-19-3 16,33 0 3-16,0 0 2 16,0 0-2-16,-33 0 0 0,33 0 0 15,0 19-2-15,0-19 4 0,-33 0-6 16,33 0 4-16,-17 0 2 16,17 18 0-16,0-18-1 0,-17 0-1 15,17 10 0-15,0-10-5 0,0 9 5 16,-16 0-2-16,16-9 5 0,0 9-3 0,0-9 1 15,0 10-1-15,-17-10-3 0,17 9 7 16,0 0-4-16,0 10 0 0,-16-19 0 16,16 19-4-16,0-19 8 15,0 0-4-15,0 0 0 0,0 18 0 0,0-18 0 16,0 9-3-16,0 1 4 16,-33-1 2-16,33 0-3 15,0-9 2-15,0 10-1 0,0-1-6 16,0 0 7-16,0-9-1 0,0 19-4 0,-33-19 3 15,33 0 0-15,0 18 2 0,0-18-6 0,0 0 4 16,0 19 1-16,0-19-5 0,0 0 5 16,0 9 1-16,-33 1-2 0,33-1 0 15,0 0 0-15,0-9-2 0,0 10 2 16,0-1 2-16,0-9-4 0,0 9 2 0,0 10 1 16,0-19-4-16,0 0 6 0,0 18-3 15,0-18 0-15,0 19 0 0,0-19 0 0,0 9-2 16,0 1 4-16,0-1 0 0,0 0-2 15,0 1 0-15,0-1 0 0,0 0 2 0,0 10-1 16,0-19-3-16,0 18 2 0,0-18 0 16,0 19-3-16,0-19 3 0,0 9-2 0,0 1 4 15,0-1-4-15,0 0 3 0,33 0-1 0,-33 1-4 16,0-1 4-16,0 10 0 0,0-19 3 16,0 18 0-16,0-18-3 0,0 19 0 0,0-19 0 15,0 9 0-15,33 0-3 0,-33 1 3 16,0-1 1-16,0 0 1 0,0 1-2 15,33-1-2-15,-33-9 4 0,0 19-2 16,0-19 2-16,0 18-2 0,16-18 0 0,-16 0 2 16,0 19-4-16,17-19 2 0,-17 0 7 15,16 0 40-15,1 9-10 0,-17-9-18 0,17 0-4 16,16 9-9-16,-33-9-4 0,0 0-1 0,33 10 1 16,-33-10 2-16,0 0-4 0,33 0 0 15,-33 0 0-15,33 0 2 0,-33 0-1 0,16 0-1 16,1 0 0-16,-1 0 3 0,1-10-3 0,-17 10 3 15,17 0 1-15,16-9 10 0,-33 9 43 16,33-9-13-16,-33 9-13 0,33 0-16 0,-33 0-7 16,33-19-4-16,-33 19-1 0,16 0-3 15,-16 0 7-15,17-18-7 0,-1 18 0 0,1 0 2 16,-17-19 0-16,16 10-2 0,18 9 0 16,-34-10 2-16,0 1-4 0,33 0 2 0,-33-1 2 15,0 1 0-15,33 9 1 0,-33-9-3 0,0-10 12 16,33 19 44-16,-33-18 2 0,0-1-26 15,16 10-15-15,-16-10-10 0,17 10 0 0,-17-10-3 16,0 10 1-16,0-10-7 0,16 1 2 16,-16 18-2-16,0-28 8 0,-16 9-6 0,16 10 0 15,0-10 2-15,0 10-1 0,-17-10 1 16,17 1 1-16,-16-10-5 0,16 9 2 0,0 1-2 16,-33-1 2-16,33 0 0 0,0 1 0 0,-33-1 3 15,33 1-5-15,-33-1 2 0,33 10 0 16,0-10 3-16,-34 1-5 0,18 18 2 0,-1-19-2 15,17 19 2-15,-16-19 0 0,16 10 6 16,0 0-8-16,-17 9 2 0,17-10 2 0,-16 1-6 16,16 9 5-16,0 0 6 0,0 0-10 15,0 0 4-15,0 0-5 16,0 0 4-16,0 0 1 0,0 0 0 16,0 0-4-16,0 9 5 0,0-9 0 15,-33 0-2-15,33 10 0 0,0-10-6 0,0 9 2 16,0-9-59-16,0 9-10 0,0-9-9 0,0 0-8 15,0 19 0-15,0-19-6 0,0 0 1 16,-33 19 3-16,33-19 3 0,0 0 9 16,0 0 10-16</inkml:trace>
  <inkml:trace contextRef="#ctx0" brushRef="#br0" timeOffset="179276.52">13560 10399 7 0,'0'0'9'0,"0"0"2"0,0 0-1 0,0 0-7 0,0 10 0 0,-17-10-1 0,17 0-8 0,0 0-25 0</inkml:trace>
  <inkml:trace contextRef="#ctx0" brushRef="#br0" timeOffset="179459.64">13543 10390 9 0,'0'0'6'0,"0"0"2"0,-16 0-3 0,16 9-2 0,0-9-8 16,0 0-13-16</inkml:trace>
  <inkml:trace contextRef="#ctx0" brushRef="#br0" timeOffset="181425.43">13858 10520 55 0,'0'0'17'0,"0"0"-8"0,0 0-4 0,0-9 5 16,0 9 0-16,0 0-2 0,0 0-3 0,0 0 0 0,0 0-2 0,0 0-2 0,0 0 1 15,0 0-4 1,0 0 9 0,0 0 4-16,0 0-1 0,0 0 0 15,0 0-1-15,0 0-5 0,0 0-1 0,0 0 0 16,0-9-3-16,0 9-7 15,-34 0-17 1,34 0-5-16,0 0-5 0,-16-10-2 16</inkml:trace>
  <inkml:trace contextRef="#ctx0" brushRef="#br0" timeOffset="182456.5">16603 4865 47 0,'0'0'40'0,"0"-19"-11"0,0 19 14 0,-17 0 26 0,17-18 21 0,0 18-14 0,0-19-4 0,0 19 6 0,-16 0-26 0,16 0-22 15,0 0-19-15,0 0-2 0,0 0-7 0,0 19 1 16,0-1 17-16,0 1 90 0,0-10-47 16,16 10-26-16,-16 18-19 0,0-18-4 0,0-1-8 15,17 1 8-15,-17 9 74 0,0 9-31 16,0-19-30-16,0 1-10 0,16 0-10 0,-16-1-2 15,0 1-1-15,0 9-3 0,0-10 4 0,0 1-5 16,0-19-2-16,0 19 0 0,0-1 12 16,0-9-10-16,0 1-2 0,0 18-36 0,0-28-77 15,0 0-39-15,33 0-10 0,-33 0-35 0,0 0 7 16</inkml:trace>
  <inkml:trace contextRef="#ctx0" brushRef="#br0" timeOffset="182776.59">16751 4883 32 0,'0'0'38'0,"0"-9"-2"0,0 9 6 0,0-9 10 0,0 9 8 0,0 0 0 0,0 0-15 0,0 0-18 0,0 0-11 16,0 0-10-16,0 0-2 0,0 0-1 15,0 0 7-15,0 9 67 0,0-9-28 0,0 9 11 16,0 10-3-16,0-10-27 0,0 10-16 0,17 0-1 16,-17-1-7-16,0 1 53 0,17-10 0 15,-17 10-25-15,0-1-17 0,16 1-6 0,-16-1-8 16,0 1-2-16,0 0-1 0,17-10 2 16,-17 10 1-16,0-1-1 0,16 1-4 0,-16-1 2 15,0 1 5-15,0-19-7 0,0 19 7 16,0-10-3-16,0 0 0 0,0 0-4 0,0 1-59 15,0-1-72-15,0 10-59 0,0-19-8 0,-16 0 31 16</inkml:trace>
  <inkml:trace contextRef="#ctx0" brushRef="#br0" timeOffset="183324.1">16735 4865 73 0,'-17'0'34'0,"17"0"-6"0,0 0 1 0,0 0 0 0,0 0-10 0,-33 0-5 0,33 0-7 0,0 0-4 0,-33 0-2 16,33 9 2-16,0 10 2 0,-33-10 6 15,17 0 6-15,-1 10-2 0,-16 0-3 0,16-1-5 16,1 1 2-16,-1-1-5 0,-16 1-1 0,33-10 0 16,-33 10-3-16,0-1 3 0,17 1 2 15,-1 0-5-15,1-19 3 0,-1 9-3 16,0 0 7-16,17-9 3 0,-16 10 5 0,16-10 5 16,0 0 9-16,0 0-1 0,0 0-7 15,0 0-4-15,0 0-7 0,0-10-2 0,16 1-5 16,-16 0 2-16,17 9-5 0,0-19 0 0,-1 0 0 15,1 1 5-15,32-1 26 0,-49 1 2 16,33-1-16-16,-33 10-9 0,33-10-5 0,-16 1 4 16,-1-1-6-16,1-9-1 0,16 19 0 0,-16-10 1 15,-17 10 1-15,16 9 1 0,17 0 20 16,-33-19-7-16,0 19-7 0,0 0-6 16,0 0-2-16,33 19-1 0,-33-19 3 0,0 0 0 15,0 9-3-15,33 0 0 0,-33 1-3 0,0 8 3 16,17 1 3-16,-17-19-3 0,16 19 2 15,1-1 0-15,0-18 2 0,-1 19-4 0,1-19 0 16,32 9 0-16,-49-9 3 0,33 9 1 0,0-9-6 16,-16 0 2-16,16 0 0 0,-17 0-33 15,1 0-80-15,16 0-36 0,0-9-4 16,-33 0-90-16</inkml:trace>
  <inkml:trace contextRef="#ctx0" brushRef="#br0" timeOffset="185706.96">17727 4902 3 0,'0'-9'1'0,"0"9"-2"0,0 0 2 0,0 0 1 0,0 0 0 0,0 0 0 0,0 0-1 15,0 0 1 1,0 0-1-16,0 0 0 0,0 0 0 31</inkml:trace>
  <inkml:trace contextRef="#ctx0" brushRef="#br0" timeOffset="185775.81">17727 4902 16 0,'0'0'0'0,"0"0"-3"0,0 0-8 0</inkml:trace>
  <inkml:trace contextRef="#ctx0" brushRef="#br0" timeOffset="187320.59">13246 9832 81 0,'0'0'24'0,"0"19"-12"16,-33-19-21-16,33 0-6 0,0 0 1 0,0 0 2 16,0 0 3-16,0 0 1 0,0 0-5 15,0 0-18-15</inkml:trace>
  <inkml:trace contextRef="#ctx0" brushRef="#br0" timeOffset="190699.65">14817 10837 87 0,'0'-10'83'0,"-33"1"-31"0,33 9-9 0,0-19 20 0,0 19 26 0,0 0 9 0,0 0-12 0,0-18-37 0,0 18-19 16,-33 0-19-16,33 18 5 0,33-18 72 0,-33 19 17 16,0-10 5-16,0 10-10 0,0-1-36 0,0 1-19 15,33 18-3-15,-33-18 6 0,0-1 10 16,0 1 21-16,16 0-29 0,-16 9-24 0,17-10-10 15,-17 1-4-15,0-1-10 0,16-8-2 0,-16 8 4 16,0-8 1-16,0-10-4 0,17 9 5 16,-17 0 0-16,0-9 86 0,0 0 78 0,0 0-24 15,0 0-81-15,0-9-65 0,0 0 0 0,0-1 0 16,0 1 0-16,0-10 0 0,0 1 0 16,0-1 0-16,0 19 0 0,16-28 0 0,-16 10 0 15,33 8 0-15,-33-8 0 0,0 8 0 16,33 1 0-16,-33 9 0 15,34 9 0-15,-34-9 0 0,16 10 0 0,1-1 0 16,-1 0 0-16,1 10 0 0,-1-10 0 16,1 19 0-16,-17-28 0 0,16 19 0 15,17-19 0-15,-33 9 0 0,33 0 0 0,-33 1 0 0,0-1 0 16,0 0 0-16,0-18 0 16,0 0 0-1,0-1 0 1,0-8 0-16,0 18 0 0,0-19 0 15,0 1 0-15,-33-1 0 0,33 0 0 0,0-9 0 16,0 10 0-16,-33-1 0 0,33-18-180 0,0 9-92 16,0 0-42-16,0 0 2 0,0 10 22 15,0-10 45-15,33 9 53 0</inkml:trace>
  <inkml:trace contextRef="#ctx0" brushRef="#br0" timeOffset="191099.75">15395 10576 105 0,'0'0'81'15,"0"0"-17"-15,-33 0 6 0,33 0 7 0,0 19-8 0,-33-19 0 0,33 0 5 0,-16 9 0 0,16 0-22 0,0 10 10 0,0 0 28 16,0 8-2-16,0-8 20 0,0 0 14 0,16-10-5 16,17 19-11-16,-33-10-37 0,0 10-37 15,33-9-7-15,-33 0-9 0,34 8-9 0,-34-8 4 16,0 18-11-16,16-18 6 0,-16-10 3 0,17 10-9 15,-17-1 0-15,16-8-2 0,-16-1 4 16,0 0 7-16,0 1-8 0,17-10 78 16,-17 0 35-16,0 0-22 0,0 0-45 0,0-10-19 15,0 1-12-15,0 0-12 0,16-10 7 0,-16 10-2 16,0-10 25-16,17 10-34 0,-17-10 0 16,16 1 0-16,17-1 0 0,-33 10 0 0,0-1 0 15,33 1 0-15,-33 9 0 0,33-9 0 0,-33 9 0 16,17 0 0-16,0 9 0 0,-1-9 0 15,1 9 0-15,-1 1 0 0,1-1 0 0,-1 0 0 16,17 19 0-16,-33-28 0 0,0 19 0 0,33-19 0 16,-33 18 0-16,0-8 0 0,0 8 0 15,0-8 0-15,0-1 0 0,0 10-20 0,0-1-347 16,0-18-35-16,0 0 5 0,-33 0 39 16,33 19-143-16</inkml:trace>
  <inkml:trace contextRef="#ctx0" brushRef="#br0" timeOffset="191965.89">15958 10902 93 0,'16'0'95'0,"-16"0"-23"0,0 0 6 0,0 0 21 0,33-10 7 0,-33 10-1 0,0-9 1 0,33 0 2 0,-33-1-17 0,0 1-17 0,0-9-22 0,33 8 17 15,-33 1 3-15,0 9-15 0,0-19-19 16,0 19-14-16,0 0-16 0,0-18-6 0,-33 18 0 16,33 0 4-16,-33 0 2 0,33 0 43 15,-33 18 41-15,0-18 22 0,17 19-33 0,-1-19-29 16,1 9-23-16,-1 10 1 0,17-10 25 0,0 10 46 16,0-1-24-16,0 10-77 0,17-28 0 15,-17 19 0-15,16-1 0 0,17-8 0 0,-16 8 0 16,-1-8 0-16,17-1 0 0,-33 10 0 15,33-1 0-15,-33-18 0 0,33 0-139 0,-33 19-112 16,17-19-8-16,-17 0 12 0,17 0 3 0,-1-19 33 16,-16 19 41-16,17 0 170 0,-17-18-163 15,16 8 56-15,-16 1 38 0,17-10 26 0,-17 10 20 16,0-10 12-16,0 1 7 0,0 18 5 16,0-19 9-16,0-9 9 0,0 19 5 0,0-10 2 15,0 10 10-15,16 0 0 0,-16 0 3 0,33 9 0 16,-33-10 5-16,0 10 1 0,33 0 5 0,-33 0-3 15,0 10-6-15,33-10 11 0,-33 9 11 16,17 0 22-16,-1 0 10 0,-16 1-15 16,17-1 3-16,0 10 0 0,-1-1-3 0,-16-18-12 15,17 19-7-15,-17-10-5 0,0 0-12 0,0 1-6 16,0-1 4-16,0 0 8 0,0-9 9 0,0 10 7 16,0-10-11-16,-17 0 6 0,17 0-15 15,0 0-8-15,-16-10-18 0,16 10-1 0,0-9 3 16,-17 0-12-16,17-1-1 0,0 1-4 15,0 0 6-15,0-10-14 0,0 1 8 0,0 8-7 16,0-8 2-16,0-1-3 0,17 10-49 0,-17-10-60 16,16 10-31-16,1 9-7 0,-17-19-9 15,16 19-5-15,17 0 5 0,-33 0 0 0,33 0 19 16,-33 0 29-16,33 0 15 0,-33 0 13 16,17 0 19-16,-1 0 28 0,1 0 15 0,0 19 10 15,-1-19 7-15,1 0 4 0,-17 0 12 16,16 0 24-16,-16 0 20 0,0 0 17 15,0 0-1-15,0 0 1 0,0 0-6 0,0 0-12 16,0-19-14-16,0 19-22 0,0 0 1 16,-16 0-3-16,16-18 5 0,0 18-2 0,-17 0-5 0,1 0 0 15,16 0 0-15,-17 0 16 0,0 0 25 16,1 18 20-16,16-18-7 0,-17 0-15 16,17 19-8-16,0-10 2 0,-33 1-11 0,33 8-6 15,0 1 1-15,33-10 0 0,-33 10-10 0,0-1-7 16,0-18-4-16,17 19-4 0,-1-10 5 15,1 0-9-15,0 1-3 0,-1-10 3 0,1 9-3 16,-1-9 2-16,17 0-4 0,-33 0 5 0,33 0-3 16,-33 0-6-16,0 0-82 0,33 0-55 15,-33-9-32-15,17 9-18 0,-1-10-4 0,1 1 4 16,0 0 10-16,-17 9 31 0</inkml:trace>
  <inkml:trace contextRef="#ctx0" brushRef="#br0" timeOffset="193131.96">16107 11227 63 0,'0'0'52'0,"0"0"-5"0,0 10-16 0,0-10-6 0,-17 0-9 0,17 0-3 0,0 0-4 0,0 0 0 0,0 0-2 0,0 0-4 0,0 0-1 0,0 0-4 16,0 0 5 0,0-10-3-16,0 10-6 0,0 0-19 0,0 0-8 15,0 0-4-15,0 0 0 0,0 0 4 16,0 0 2-16,0 0 0 0</inkml:trace>
  <inkml:trace contextRef="#ctx0" brushRef="#br0" timeOffset="194763.31">17512 10697 74 0,'0'-19'43'0,"0"19"-17"0,33 0 0 0,-33-18 10 0,0 9 7 0,0-1-1 0,0 1-2 0,17 9 0 0,-17-9 1 16,16 9 2-16,1 0-7 0,16 0 7 0,-17 0 9 16,34 9 6-16,-50-9-8 0,33 19-11 15,0-10-4-15,-16 9 21 0,-1 1 11 0,1 0-12 16,-1-1-12-16,1 1-8 0,-1-1 13 16,-16 10-4-16,0-9-8 0,0-10-2 0,0 10 5 15,0-10 8-15,0 10 12 0,-16-10 4 0,16 0 3 16,-17 1-1-16,17 8-5 0,-16-18 9 15,-1 0 6-15,17 0 4 0,-16 0-1 0,16 0-10 16,-17-18-12-16,17 8-18 0,0 1-38 16,0 0 0-16,-33-10 0 0,33 1 0 0,0-1 0 15,33 0 0-15,-33 1 0 0,0-10 0 0,0 9 0 16,17 1 0-16,-1-1 0 0,1 0 0 16,-1 1 0-16,17-1 0 0,-16 1-95 0,16 8-50 15,0 1-26-15,-33 0-34 0,33 9-20 16,-16 0-16-16,-1-19 1 0,1 19 19 0,16 0 33 15,-17 0 41-15</inkml:trace>
  <inkml:trace contextRef="#ctx0" brushRef="#br0" timeOffset="195146.15">18405 10576 93 0,'0'0'80'0,"0"0"-32"0,-33 19 5 0,33-19 24 0,0 9 16 0,-33 10 17 0,33-10 17 0,-33 0 3 16,16 10-34-16,1-1-47 0,-1 1-27 0,17 0-7 15,-16-19-7-15,16 18 1 0,0-8 0 16,-17 8-1-16,34-9 3 0,-17 19-9 0,0-28 3 16,16 19-3-16,-16-19-2 0,17 0 3 0,-17 9 1 15,16-9-2-15,1 0 4 0,-17-9-3 16,33 9-3-16,-33 0-3 0,0 0 6 0,33-19-9 15,-33 19 3-15,0-18 5 0,0 8-2 16,33 1 0-16,-33 0 0 0,0 9 4 0,0-9-3 16,0 9 0-16,0-10-3 0,0 10 0 15,0 10 4-15,0-1-2 0,0 0-2 16,0 0 3-16,17-9-1 0,-17 10 0 16,0 8 3-16,16-18-3 0,-16 19 0 0,17-19-4 15,-17 0-58-15,16 0-50 0,1 0-36 16,-17 0-10-16,16 0 8 0,1 0 12 0,16-19 20 15,-33 19-55-15</inkml:trace>
  <inkml:trace contextRef="#ctx0" brushRef="#br0" timeOffset="195379.16">18620 10576 24 0,'0'-19'41'0,"0"-8"0"0,0-1-6 0,-33 0 1 0,33 9 13 0,0-18 15 0,0 18 9 0,-33-9 8 0,33 10 12 0,0 18 2 0,-33-19-2 0,33 19-3 16,-17-18-23-16,17 18-18 0,0 0-19 0,-16 0 44 15,16 0 18-15,0 18-6 0,0-18-13 16,0 19 24-16,0-1 6 0,0 1 22 0,16 0-7 16,-16 9 13-16,17 9-20 0,-17-28-35 0,33 19-76 15,-33 0 0-15,33 9 0 0,-33-18 0 0,0 9 0 16,33 0 0-16,-33-1 0 0,0-8 0 16,17 9 0-16,-17-9 0 0,0-1-21 0,0 1-245 15,0-1-54-15,0 1-8 0,0-19 14 16,-17 9 39-16,17-9 61 0,0 0 64 0</inkml:trace>
  <inkml:trace contextRef="#ctx0" brushRef="#br0" timeOffset="195646.5">18587 10613 109 0,'33'-9'55'0,"-33"0"-26"0,0 9-14 0,0 0 9 0,17-19 0 0,-17 19 2 0,16 0 1 0,1 0 0 0,-1 0-4 0,1 0 0 0,-1 0 9 0,1 0 1 15,16 0 6-15,-33 19 1 0,33-19-7 0,-33 9-4 16,33 0 14-16,-33 1 26 0,0 8 0 0,0-8-13 16,17 17-27-16,-17-27 18 0,16 19 20 15,-16 0-11-15,0-10-26 0,0 10-11 0,0-10-13 16,0 0-1-16,0 0 3 0,0 19-4 0,0-28 1 16,0 0-5-16,0 19 0 0,17-19 2 15,-17 0 1-15,0 0-2 0,0 0-15 16,0 0-76-16,0 0-77 0,0 0-55 0,0-19-4 15,0 19 39-15</inkml:trace>
  <inkml:trace contextRef="#ctx0" brushRef="#br0" timeOffset="195795.53">18802 10334 74 0,'-33'0'39'0,"33"0"-17"0,0 0-13 0,0-18-3 0,0 18-4 0,-33 0-5 0,33 0-12 0,0 0-12 0,33 18-14 0</inkml:trace>
  <inkml:trace contextRef="#ctx0" brushRef="#br0" timeOffset="196531.33">19050 10576 120 0,'0'19'52'0,"0"-10"-20"0,0 0 36 0,0 10 21 0,0-10-8 0,0 10-35 0,0-1 7 0,0-18 20 0,0 19-17 0,0-19-21 0,0 0-16 15,0 0 49-15,0 0 50 0,0 0 42 16,0 0 9-16,0 0-33 0,0 0-35 0,0 0-6 16,0-19 2-16,0 19-9 0,0-27-12 15,0 17 20-15,17-8-5 0,-17-1-63 0,0 10-28 16,16-10 0-16,1 0 0 0,-17 1 0 0,16-1 0 15,-16 10 0-15,17 9 0 0,-17-9 0 16,16 9 0-16,1 9 0 16,16 0 0-16,-33 1 0 0,0-1 0 0,0 9 0 15,33 1 0-15,-33 0 0 0,0-10 0 16,0 10 0-16,0-1 0 0,0 1 0 0,0-1 0 16,16 1 0-16,-16-19 0 0,0 19-122 15,17-19-153-15,0 9-9 0,-17-9 10 0,16 0 16 16,17 0 45-16,-16-9 41 0,-1 9 44 0,34-19 39 15,-50 0 34-15,33 19 26 0,-33-27 16 16,16 8 10-16,1 10 13 0,-1-10 12 0,1 10 14 16,-17-10 10-16,0 0 10 0,0 19 10 0,0-27 2 15,0 17 5-15,0 1 3 0,0 9-1 16,-17 0 3-16,17 0 1 0,-16 0 10 0,-1 0-6 0,17 0-7 16,-16 9-30-16,16-9-24 0,-33 10-10 15,33-1-5-15,0 9-4 0,0-18 7 0,0 0 1 16,0 19 4-16,0-19-8 0,0 19 4 15,0-19-4-15,33 0-2 0,-33 9-5 0,0-9 0 16,0 9 4-16,16-9-4 0,1 0 2 0,-17 0-5 16,16 0 3-16,1 0 0 0,-17-9 0 15,0 9 5-15,17 0-4 0,-17-9-1 0,0 9-5 16,0 0 2-16,0 0 6 0,16 0-8 0,-16 9 5 16,0 0 0-16,0 10 9 0,17 0-4 15,-17 8 44-15,0-8 38 0,16 9 6 0,-16 0-36 16,0 18-31-16,0-27-8 0,0 18-1 15,0-9 6-15,0 9 19 0,0-9 30 0,0 0 22 16,0 0 4-16,0-9-1 0,-16-1-57 0,16 1-40 16,-17-1 0-16,17-8 0 0,-16-10 0 15,-1 9 0-15,0-9 0 0,1-9 0 16,16-1 0-16,-17 1 0 0,17 0 0 16,-16-10 0-16,16 1 0 0,0-1 0 0,0 10 0 15,0-19 0-15,0 9 0 0,0 10 0 16,0-10 0-16,0-9-167 0,0 10-91 0,0 8-17 15,16-8-7-15,-16-1 10 0,17 10 20 0,-1-10 38 16,1 19-106-16</inkml:trace>
  <inkml:trace contextRef="#ctx0" brushRef="#br0" timeOffset="198262.2">20224 10371 143 0,'-16'10'68'0,"-1"-10"-8"0,17 0 15 0,-17 0 15 0,17 9 6 0,-16-9-19 0,16 0-29 0,0 0-20 0,0 0 19 0,0 0 27 0,0 9 9 16,0-9 5-16,16 10 1 0,-16-1 19 0,17 10-2 16,0-19-15-16,-1 0-11 0,1 18-7 15,16-18-12-15,0 19-17 0,-17-19-10 0,17 0-8 16,0 0-8-16,17 9 4 0,0-9-10 0,-17 9-1 15,-17-9-1-15,17 0-3 0,-16 10-3 16,-1-10-7-16,1 0 7 0,-1 0-7 0,1 0 0 16,-17 9 5-16,0-9 6 0,17 0 20 0,-17 0 14 15,0 0 2-15,0 0 5 0,0 0-15 0,0 0-2 16,0 0 2-16,0 0-28 0,-17 0-6 16,17 9 0-16,-17-9 0 0,17 10 0 0,-16-1 0 15,-1 9 0-15,-16-18 0 0,17 19 0 0,-1 0 0 16,1-10 0-16,-17 10 0 0,-17-1 0 15,17 1 0-15,0-1 0 0,16 1 0 0,-16 0 0 16,17-1 0-16,-17 1 0 0,33-1 0 0,-33 10 0 16,16-28 0-16,1 19 0 0,-1 0 0 15,17-10 0-15,-17 9 0 0,1-8 0 0,16-1 0 16,-17-9 0-16,17 9 0 0,0 1 0 16,-16-10 0-16,16 0-188 15,0 0-44-15,16 0-34 0,-16 0-3 0,0-10 4 16,0 10 22-16,17-9 33 0,-17 0 42 15</inkml:trace>
  <inkml:trace contextRef="#ctx0" brushRef="#br0" timeOffset="199392.41">20968 10260 55 0,'0'0'29'0,"0"9"-10"0,0-9 6 0,0 0 10 0,-16 9 7 0,16-9 4 15,0 0 6-15,0 10 6 0,0-10-6 0,0 0 13 0,0 0 17 0,0 9 21 16,16-9 9-16,-16 0-9 0,17 0-11 0,-1 0-19 16,1 0-15-16,-1 0-13 0,17 0-17 0,1-9-3 15,-1-1-11-15,0 10-3 0,0-9 2 16,0 0-2-16,0 0 31 0,16-1 18 0,-15 1-13 15,-18 9-19-15,17 0-10 0,-16 0-11 16,-1-19-5-16,1 19 1 0,-1 0 7 0,-16 0 25 16,17 0 20-16,-17 0-1 0,0 0-27 0,0 0-6 15,0 0-3-15,0 0 7 0,0 0-8 16,0 0-1-16,0 0-9 0,0 0 3 0,0 0 5 16,-17 0-2-16,17 19 2 0,0-19 0 0,0 0 5 15,-16 0 27-15,16 9 45 0,0 1-12 16,0-1-80-16,-17 9 0 0,17-8 0 15,0 18 0-15,0-10 0 0,0 1 0 0,0-10 0 16,0 10 0-16,-16 9 0 0,16 0 0 0,0-10 0 16,0 10 0-16,0 0 0 0,0 0 0 0,0 9 0 15,0-18 0-15,0-1 0 0,0 10 0 0,-17 9 0 16,17-18 0-16,0 0 0 0,0-1 0 16,0 1 0-16,-16-1 0 0,16-8 0 0,0 8 0 15,0-18 0-15,0 19-64 0,-17-19-186 16,17 0-36-16,0 0-21 0,0 0-6 0,0-19 30 15,0 19 55-15,17 0-87 0</inkml:trace>
  <inkml:trace contextRef="#ctx0" brushRef="#br0" timeOffset="199675.95">22060 10251 351 0,'0'0'147'0,"0"0"-64"0,0-10 39 0,0 10 44 0,0 0 19 0,-17-9-32 0,17 9-29 0,0 0-36 0,0 0-33 16,0 0-28-16,0 0-15 0,0 0-6 15,0 0-9-15,0 0-32 0,0 0-131 16,0 0-77-16,0 0-30 0,0 0 15 0,0 0 35 16</inkml:trace>
  <inkml:trace contextRef="#ctx0" brushRef="#br0" timeOffset="199874.96">22175 10474 335 0,'0'0'151'0,"0"9"-59"0,0 0 83 0,33-9 97 0,-33 10 29 15,0-1-37-15,0 0-56 0,0-9 9 0,0 19-185 0,0-1-32 0,0-18 0 0,0 19 0 0,0-19 0 0,-33 19 0 0,33-1 0 16,0 1 0-16,-33 0 0 0,17 8 0 16,-17-8 0-16,16 9 0 0,-16 0-64 0,0-10-312 0,16 10-32 15,-16 0 12-15,0-9 52 0</inkml:trace>
  <inkml:trace contextRef="#ctx0" brushRef="#br0" timeOffset="201507.99">17876 11543 14 0,'0'0'24'0,"0"0"1"0,-17 0-1 0,17 0-2 0,0 0 2 15,0 0 2-15,0 0-1 0,0 0 1 0,0 0 0 0,-16 10 5 0,16-10-4 0,0 0 0 16,0 0-12-16,0 0-4 0,0 0-5 0,0 0 10 15,0 0 12-15,0 9 15 0,0-9 6 16,0 0 9-16,0 0 13 0,0 9-2 0,16-9-7 16,1 0-12-16,16 0-12 0,-33 0 1 15,33 10 5-15,0-10 4 0,-16 0-15 0,16 0-10 16,0 0 1-16,0 0 10 0,0 0 17 0,33 0-16 16,-33 0-13-16,0 0-8 0,17 0-6 15,16 0-2-15,-33 0-2 0,0 0-2 0,0 0 2 16,17 0-1-16,16-10-7 0,-33 10 4 15,0 0 8-15,33 0-8 0,-16-9-2 0,16 9 2 16,-16 0-5-16,16-9 5 0,0 9 0 0,-16-10 6 16,16 10-13-16,33 0 8 0,-49 0 3 15,16 0-3-15,0-18-1 0,16 18 0 0,-15 0 2 16,32 0 3-16,-50-19-5 0,34 19-3 16,0-9 5-16,-17 9-2 0,0-9-4 0,17 9 4 15,-34 0 0-15,1 0 2 0,33-10-10 0,-50 10 14 16,33-9 1-16,-16 9-9 0,16 0-1 0,-33 0 3 15,0-9 0-15,16 9 3 0,-16 0-3 16,1-10-4-16,-1 10 2 0,0 0 3 0,0 0-1 16,-17 0 0-16,1-9 4 0,-1 9-4 15,1 0 2-15,-1 0-2 0,18 0-5 0,-34 0 5 16,33 0 0-16,-33 0 3 0,33 0 0 0,-33 0-6 16,16 0 3-16,1 0 4 0,-1-9-4 15,17 9 0-15,-16 0 0 0,-1-9-4 0,18 9 9 16,-34 0-5-16,33 0-6 0,0 0 7 15,-33 0 1-15,16-19-2 0,1 19 0 0,16 0-2 16,-17 0 4-16,1 0-2 0,-1 0 0 0,17-19 0 16,1 19 0-16,-34-9 0 0,16 9 2 0,1-9-2 15,-1 9 2-15,1 0-7 0,-1 0 7 16,1-10-4-16,-1 10 7 0,1 0-9 0,-1 0 7 16,-16 0-6-16,33-9 1 0,-33 9 5 15,34 0-7-15,-34 0 6 0,0 0-7 16,16 0 5-16,1 0 3 0,-17 0-5 0,16 0 2 15,-16 0 1-15,0 0 4 0,0 0-2 16,0 0-5-16,17 0 2 16,-17 0 3-16,0 0-7 0,0 0 5 15,0 0-6-15,0 9 7 16,0-9-4-16,0 0 6 16,0 0-2-16,0 0-7 0,0 0 3 15,0 0 5-15,0 10-3 16,0-10-3-16,0 0 8 0,0 0-3 15,0 0-4-15,0 0-1 0,16 0 3 16,-16 0 4-16,0 0-2 0,0 0-4 16,0 0-1-16,0 0 5 0,-16 9-2 15,16-9 1-15,0 0 2 0,0 0 0 0,0 0-1 16,0 0 0-16,0 0 1 0,0 0 1 16,0 0-7-16,0 0 8 0,0 0-4 15,0 0 4 1,0 0 6-16,0 0-9 0,0 0 0 15,0 0-1-15,0 0-3 0,0 0 11 0,0 0-5 16,0 0-1-16,0 0-1 16,0 0 0-16,-17 0 3 15,17 9-5-15,0-9-3 16,0 0 1-16,0 0 6 0,0 0-1 16,0 0-7-16,0 0 10 0,0 0-8 15,0 0 0-15,0 0-2 16,0 0 7-16,0 0 1 15,0 0-6-15,0 0-1 0,0 0 6 0,0 0-6 16,0 0 8 0,0 0-9-16,0 0 6 15,0 0-4-15,0 0 3 16,0 0-41-16,0 0-31 0,0 0-21 16,0 0-19-16,0 0-22 0,-16 0-9 0,16 0-2 15,0 0 2-15,0-9 9 0,0 9 20 0,0 0-65 16</inkml:trace>
  <inkml:trace contextRef="#ctx0" brushRef="#br0" timeOffset="203005.91">16107 8279 28 0,'0'0'14'0,"0"18"-6"0,16-18-5 0,-16 0-1 0,0 0 0 0,0 0 12 0,0 0 3 0,0 0 2 0,0 0 1 16,0 0 2-16,0 0 5 0,0 0 0 15,0 0-5-15,0 0-1 0,0 0 0 0,0 0-7 16,0-18-1-16,0 18 0 0,0 0-4 0,0 0-5 15,0-19 2-15,0 19-2 0,0 0-2 16,-16-9 1-16,16 9-1 0,-17 0 0 0,17 0 0 16,-17 0-5-16,17 0 3 0,-33 0 0 15,33 0 0-15,0 9 0 0,-33-9 0 16,33 19 0-16,0-19 0 16,0 0 0-16,0 18 0 15,0-18 1 1,0 0 10-16,33 0 22 0,-33 0-7 0,0 0-11 15,0 0-5-15,0-18-4 0,33 18-3 0,-33 0-2 16,0 0 22-16,0 0 10 0,0-19 2 16,0 19-12-16,0-9-8 0,0 9-7 0,0-10-4 15,0 10-1-15,0 0-1 0,0 0-6 16,0 0-28 0,0 0-24-16,0 0-17 0,0 10-8 15,0-1-7-15,0 10 5 0,0-19 10 16</inkml:trace>
  <inkml:trace contextRef="#ctx0" brushRef="#br0" timeOffset="203488.99">16222 8660 57 0,'0'0'28'0,"0"0"-4"0,0 0-4 0,0-19 1 0,0 19-4 0,0 0-6 0,0 0-5 0,0 0-3 0,0 0-1 16,0 0 1-16,0 0-2 16,0 0 1-1,-33 19 1-15,33-19 4 0,0 0 7 16,0 0 2-16,0 0-3 0,0 0 3 0,-16 0 5 15,16 0 4-15,0 0 8 0,0 0 2 0,0 0-1 16,0 0-2-16,-17 0-2 0,17 0 2 16,0 0-9-16,0 0 7 0,0 0 24 0,0-19-12 15,0 19-11-15,0 0-17 0,0 0-5 0,17-18-5 16,-17 8-2-16,0 10 2 0,0-9-2 16,16 9 3-16,17 0-5 15,-33 0-2-15,0 0 0 0,0 0 8 16,33 0-9-16,-33 9 3 0,0-9 0 0,0 10 5 15,33 8 0-15,-33-18 27 0,0 19 2 16,0-19-13-16,0 19-6 0,17-10-5 0,-17 9-6 16,-17 1 0-16,17-10 3 0,0 19-7 15,0-9 5-15,-33-1-1 0,33-8-3 0,-33 8 3 16,33 1-4-16,-49 0-2 0,32 18-67 16,-16-19-72-16,17-8-43 0,-18 8-3 0,1 1-105 15</inkml:trace>
  <inkml:trace contextRef="#ctx0" brushRef="#br0" timeOffset="204838.09">22175 10744 55 0,'0'9'16'0,"0"0"-7"0,0 0-4 15,-33-9-2-15,33 10-3 0,0 8 1 0,-16-18-1 0,-1 19-6 0,17-19-9 0,-16 0-7 16,16 9-23-16</inkml:trace>
  <inkml:trace contextRef="#ctx0" brushRef="#br0" timeOffset="207069.59">7623 11767 15 0,'0'0'22'0,"-16"0"-2"0,16 0 1 16,0 0-3-16,0 0 8 0,0 0 8 0,0 0-1 0,0 0 3 0,-33 0 1 0,33 0 3 15,0 0 7-15,0 0-6 0,0 0-14 0,0 0-15 0,0 0-6 16,0 0-4-16,0 0 5 15,0 0 20-15,0 0 24 0,0 18-20 16,0-18-9-16,0 0-7 0,0 0 69 0,33 0 11 16,-33 0-21-16,16 0-28 0,17 0-21 0,0 0-6 15,1 0 52-15,-1 0 19 0,33 0-34 0,-33-18-26 16,49-1-19-16,-48 19-4 0,32-18 2 16,-17 8-9-16,17-8 2 0,1 8-2 15,-34 1 0-15,16 0 0 0,-16 9 3 0,0-10-3 16,1 10 0-16,-1 0 0 0,-33 0 0 0,33 0 1 15,-33 0-3-15,0 0 5 0,0 0-1 16,0 0-4-16,0 0-21 0,0 10-35 0,0-1-34 16,0-9-35-16,-33 9-12 0,33-9-10 0,0 0-3 15,-33 10 8-15,33-10 22 0,0 9 24 16</inkml:trace>
  <inkml:trace contextRef="#ctx0" brushRef="#br0" timeOffset="207386.02">7640 11962 45 0,'-17'9'39'0,"17"10"-16"0,-16-19-11 0,16 0 2 16,0 0 6-16,0 0 12 0,16 0 6 0,-16 0 5 0,17 0-1 0,-1 0-9 0,17 0-13 0,-33 0-7 15,34 0 30-15,-1 0 8 0,0 0-17 0,16 0-16 16,-16-19-6-16,33 19-5 0,-32-9-3 0,-1 0 1 16,16-1-3-16,17 1 6 0,-33 9 1 15,1-9 1-15,-1 0-3 0,16-1-5 0,-16 10 0 16,0 0-1-16,0 0 0 0,1 0 1 0,-34 0-4 16,33-18 2-16,-33 18 2 0,33 0-1 15,-33 0-36-15,0 0-32 0,16 0-15 0,-16 0-3 16,17 0 0-16,-17 0 6 0,16 0 6 15</inkml:trace>
  <inkml:trace contextRef="#ctx0" brushRef="#br0" timeOffset="-209389.44">24937 9748 18 0,'0'0'12'0,"0"0"-7"0,0 0-2 0,0-18 0 0,-33 18-2 0,33 0 1 0,-17-19-2 0,1 19 0 0,16 0 0 16,-17 0 1-16,17 0 0 0,-16 0 0 16,16 0 0-16,-17 0-1 0,17 0 1 0,-16 0-1 15,16 0 1-15,0 0-1 0,-17 0 0 0,17 19 0 16,-16-19 0-16,16 18 0 0,-17-8 0 15,17-1 0-15,0 9 1 0,0 1-1 0,0 9 0 16,-33-9 0-16,33-19 0 0,0 27 0 16,0-17 0-16,0 8 0 0,33 1 0 0,-33 9 0 15,0-10 0-15,0 1 0 0,0-10 0 0,0 10 0 16,0 0 0-16,0 18 0 0,0-19 0 16,0 1 0-16,0-10 0 0,0 10 0 15,0 0 0-15,0-1 0 0,-33 1 0 0,33-1 0 16,0 1 0-16,-33-10 0 0,16 10 1 0,17-10-1 15,-16 0 0-15,-1 1 0 0,1-1 0 16,16 10 0-16,-17-19 0 0,1 0 0 0,16 0 0 16,-17 0 13-16,17 0 0 0,0 0-4 15,-16 0-2-15,16 0-3 0,0 0-3 16,0 0 2-16,-17-19 0 0,17 19-2 0,0-9-1 16,17 9 0-16,-17-10 0 0,16 1 0 15,1 9 0-15,-1 0 0 16,1 0 0-16,-17 9 0 0,16-9 0 0,1 10 0 15,-1 18 0-15,-16-28 0 0,17 18 0 0,16 1 0 16,-33-1 0-16,0 10-2 0,33-9 2 16,-33 0 0-16,0 18 0 0,0-19 0 0,0 1 0 15,0 9 0-15,0-10 0 0,0 20 0 16,0-20 0-16,0 10 0 0,0 9 0 0,0-18 0 16,0 18 0-16,0-9 0 0,0 9 0 0,0-9 1 15,-33 0-1-15,33 9 0 0,0-9 0 16,0 9 0-16,0-9 0 0,0 10 0 0,0-1 0 15,33-19 0-15,-33 10 0 0,0 0-2 16,0 0 3-16,0 0-1 0,0 0 0 0,17-9 2 16,-17-1-2-16,16 10 0 0,1-9 0 0,-1-10 0 15,17 0 0-15,-16 1 0 0,16-10 0 16,0 9 0-16,0-9-2 0,-33 0-9 0,33 0-4 16,0 0-6-16,-16-9-3 0</inkml:trace>
  <inkml:trace contextRef="#ctx0" brushRef="#br0" timeOffset="-203910.33">27302 10855 4 0,'0'0'2'0,"0"0"0"0,0 0 0 0,0 0 1 16,0 0 2-16,0 0 0 0,0 0 0 0,0 0 1 0,0 0-1 0,0 0-1 0,0 0 1 0,0 0 1 16,0 0-2-16,0 0 1 0,0 0-1 15,0 0-1-15,0 0 0 0,0 0-2 16,0 0 0-16,0 0 0 31,0 0 0-15,16 0-1-16,1 9 0 15,-1-9-6-15,-16 0-6 16,17 0-6-16,-1 0-21 0</inkml:trace>
  <inkml:trace contextRef="#ctx0" brushRef="#br0" timeOffset="-202644.64">27335 10920 8 0,'0'0'11'0,"16"0"1"0,-16 0-2 0,0 0-4 0,0 0-2 0,0 0-3 0,17 0 1 16,-17 0-1-16,0 0 1 0,0 0-1 16,16 0 1-16,-16 0 0 0,0 0-1 15,0 0 1-15,0 0 0 16,0 0 0-16,0 0-1 0,0 0 2 0,17 0-2 16,-17 0 0-16,0 0 0 0,0 0 0 15,0 0 0-15,16 0-1 16,-16-18 0-1,17 18 0-15,0 0 0 32,-1 0 0-32,-16 0-3 15,17 0-3 1,-17 0-3-16,0 0-1 0,0 0-3 0,0 0-19 16</inkml:trace>
  <inkml:trace contextRef="#ctx0" brushRef="#br0" timeOffset="-200945.94">27318 10920 7 0,'0'0'7'0,"0"0"5"0,0 0 1 0,0-18-4 0,0 18-2 0,0 0-3 0,0 0 0 0,17 0 0 0,-17 0-2 0,0 0 0 0,0 0 1 16,16 0 1-16,-16 0-1 0,0 0 3 0,17 0 1 15,-17 0-1-15,16 0 0 0,-16 0-1 0,17 0 1 16,-1 0 0-16,-16 0-1 0,17 0-1 16,0 0 1-16,-1 0-3 0,1 0 0 0,16 0-2 15,-17 0 2-15,1 0 0 0,-1 0-2 16,17 0 0-16,-16 0 2 0,-1 0-1 0,1 0 0 15,-1 0-1-15,1 0 1 0,16 0-1 0,-16 0 0 16,-1 0 1-16,1 0 0 0,-1 0-1 16,1 0 1-16,-1 0-1 0,17 0 1 0,-16 0 8 15,-1 0 0-15,1 0-5 0,0 0-2 16,-1 0-1-16,1 0-1 0,-1 0 0 0,1 0 0 16,-1 0 0-16,1 0 1 0,-1 0-1 0,1 0 0 15,-1 0 1-15,1 0-1 0,-1 0 0 16,1 0 0-16,0 0 0 0,-1 0-2 15,1 0 2-15,-1 0 2 0,1 0-2 16,-1 0 2-16,1 0-4 0,-1 0 2 0,1 0 2 16,-1 0-4-16,1 0 2 0,-1 0 1 15,17 0-1-15,-33 0 0 0,17 0 0 0,0 0 0 16,16 0 0-16,-17 0-2 0,1 0 3 16,-1 0 0-16,1 0-1 0,-1 0 0 15,1 0 0-15,-1 0 1 0,17 0-3 0,-33 0 3 16,17 0-1-16,0 0 0 0,-17 0-2 15,16 0 3-15,1 0-1 0,-1 0 0 16,1 0 0-16,-17 0 1 0,16 0-1 0,-16 0 1 16,17 0-1-16,-17 0-3 0,16 0 5 15,1 0-4-15,-1 0 2 0,17 0 0 16,-33 0 2-16,0 0-4 16,0 0 5-16,17 0-3 0,-17 0-2 15,17 0 3-15,-1 0-1 16,1 0 0-1,-17 0-2-15,16 0 3 0,1 0-1 32,-17-10 0-32,16 10 1 15,1 0-1 1,-17 0-2-16,0 0 0 16,16 0 4-16,-16 0 0 15,17 0-2 1,-1 0 0-1,17 0 0 1,-33-9 0 0,0 9 0-1,17 0 0-15,-1 0 0 16,1 0 0 0,0 0 0-1,-1 0 0 1,1 0 0-1,-17 0 1-15,16 0-1 0,-16 0-3 16,17 0 3-16,-17 0 2 16,16 0-1-16,1 0-1 15,-1 0 0 1,17 0 0 0,-33 0 1 30,0 0-3-30,0 0 3 0,0 0 0 46,0 0 1-31,0 0-4-15,0 0 3 15,0 0-3-31,0 0 2 0,0 0 1 16,0 0-3 0,0-9 2-1,0 9 1 1,17 0-1 46,-17 0 2-46,0 0-4 0,0 0 0 30,0 0 3-46,0 0 0 47,0 0 0-15,0 0-3-32,0 0 4 15,0 0-6 16,0 0-9-31,0 0-8 16,0-10-5-16,0 10-1 0,0 0 0 0,0 0-31 16</inkml:trace>
  <inkml:trace contextRef="#ctx0" brushRef="#br0" timeOffset="-199764.19">29170 10864 3 0,'0'0'2'0,"0"0"1"0,0 0-1 0,0 0 0 0,0 0 1 0,0 0 0 0,0 0 2 15,0 0-1-15,0 0 1 0,0 0 0 0,0 0-2 0,0 0-1 0,0 0 0 16,0 0 1-16,0 0 0 0,0 0 0 0,0 0 1 16,0 0 0-16,0 0 0 0,0 0 0 15,0 0-1-15,0 0 0 0,0 0 1 0,0 0-1 16,0 0 1-16,0 0 0 0,0 0 1 16,0 0 0-16,0 0-1 0,0 0 0 0,0 0-3 15,0 0 1-15,0-9-2 0,33 9 2 0,-33 0-2 31,17 0 0-15,-1 0 0 0,1 0 1-1,-17 0-3 110,0 0-1-109,0 0-3-16,0 0 0 0,-17 0-3 16,17 0-2-16,0 0 0 0,0 0 0 0,0-9-8 15</inkml:trace>
  <inkml:trace contextRef="#ctx0" brushRef="#br0" timeOffset="-190288.59">26558 9758 3 0,'0'0'3'15,"0"0"0"-15,0 0 2 0,0 0 3 0,0 0 2 0,0 0 0 0,0 0-2 0,0 0 1 0,0 0 2 16,0 0-2-16,0 0-1 0,0 0-3 0,0 0-3 16,0-10 0-16,0 10 1 0,0 0-2 0,0 0 1 15,0-18-2-15,0 18 1 0,0 0 1 16,0-19-2-16,0 19 0 0,-17-19 0 16,17 10 0-16,0 0 0 0,0 0-2 15,0-1 2-15,0 1 1 16,0 0 0-16,0-1-1 0,0 10 0 0,-17 0 0 15,17-18 0-15,0 18-2 0,0 0 3 16,0-19-1-16,0 19 0 16,0 0 1-16,17 0-3 31,-17 19 2-15,17-19 0-16,-17 0 0 15,16 0 1-15,1 18-1 0,-1-18 0 16,1 0 0-16,16 0 0 15,-33 0 0-15,16 0 0 0,1 0 0 0,-1 0 0 16,1 0 0-16,16 0 0 0,-16 0 0 16,-1 0 0-16,1 0 0 0,16 0 0 0,0 0 0 15,-33 0 0-15,16 0 0 0,1 0 0 0,-1-18 0 16,1 18 0-16,-1 0 0 0,-16 0 0 16,17 0 0-16,-1 0 0 0,1 0 0 15,-17-19 0 1,0 19 1 15,-17 0-1-15,17 0-2-1,0 19 2-15,0-19 0 16,0 18 0 0,0-18 0-16,0 10 0 0,0-1 0 15,0 0 0-15,0 1 0 0,0-1 0 0,0 0-2 16,0 0 3-16,0 10-1 0,0-19 0 15,0 19 0-15,0-1 1 0,0-18-1 0,0 10 0 16,0 8 0-16,0-9 2 0,0 1-2 16,0-1 1-16,0 0-1 0,0 10 0 0,0 0-10 15,0-19-5-15,17 0-3 0,-17 18-5 0</inkml:trace>
  <inkml:trace contextRef="#ctx0" brushRef="#br0" timeOffset="-188706.43">27616 9851 12 0,'0'0'12'0,"0"0"-1"0,0 0-4 0,0 0-2 0,0 0 1 0,0 0 0 0,0 0 0 0,0 0 1 0,0 0-1 0,0 0-2 0,0 0-2 16,0 0-2-16,0 0 1 0,0-19-1 16,16 19 1-16,-16 0-1 15,0-19 1-15,0 10-1 16,-16 0 0-16,16-1 0 0,0 1 0 16,0 0 0-16,-17 0 0 0,17-1 0 15,0 10 0-15,0-18 0 0,-16 18 0 16,16-19 0-16,0 19 0 0,0-19 0 0,0 10 0 15,-17 0 0-15,17 0 0 0,0-1 0 16,0 1 0-16,0 0 0 0,0-1 0 16,0 10 1-16,0 0-3 0,17 0 0 31,-17 0 3-15,16 0-1-16,-16 0 1 0,0 0-1 15,17 0 0-15,-1 0 0 0,1 10 0 16,-1-10 0-16,1 9 0 15,0-9 0-15,-1 0 0 16,1 0 0-16,-1 9 0 0,1-9 0 16,-1 0 0-16,1 0 0 0,-1 0 0 15,1 0 0-15,-1 0 1 0,1 0-1 16,-1 0-2-16,1-9 2 0,0 9 0 0,16 0 0 16,-17 0 1-16,1 0-1 0,-1 0 0 0,1-9 0 15,-1 9 0-15,1 0 0 16,-1 0 0-16,1 0 0 0,-1 0-2 0,1-10 2 15,0 10 2-15,-1 0-2 0,1 0 0 16,-17 0 0 0,16 0 0-16,-16 0 1 31,0 0-3 16,17 0 2-47,-17 0 0 15,0 10 0-15,0-1 0 16,0 0 0-16,0 1 0 0,16-1 0 16,-16 0 0-16,0 0 0 15,0 10 0-15,17-19 0 0,-17 19 0 16,0-19 0-16,0 18 0 0,0-18 0 0,16 10 0 16,-16-1 0-16,0 0 0 0,0 0 0 15,0 1 0-15,17-1 0 0,-17 0 0 16,0 10 0-16,0-19 0 0,0 19 0 15,0-19-2-15,0 0-8 16,0 0-2-16,0 0-1 0,0 0-3 0,0 0-14 16</inkml:trace>
  <inkml:trace contextRef="#ctx0" brushRef="#br0" timeOffset="-185926.29">29319 9888 2 0,'0'0'1'0,"0"0"0"0,0 0 0 0,0 0 1 0,0 0-1 0,0 0 1 0,0 0 1 15,0 0 3-15,0 0 2 0,0 0 1 0,0 0-1 16,0 0-1-16,0 0 2 0,0 0 0 0,0 0 1 16,0 0-3-16,0 0-3 0,-16-10-1 15,16 10 13-15,0-9-7 0,0 9-4 16,0 0-3-16,0 0 0 0,0-18-2 15,0 18 0-15,0 0 2 0,-17-19-2 16,17 19 0-16,0-19 0 0,0 10 0 16,0 0 0-16,0-1 0 15,0 1 0-15,0 0 2 0,0 0-2 0,0-1 0 16,0 10 0-16,0-18 0 0,0 18 0 16,0-19 0-16,0 19 0 0,0-19 0 15,0 10 0-15,0 0 0 16,17 9 0-16,-17-9 0 15,0 9-2-15,16 0 2 16,1 0 1 0,-1 0-1-1,1 0 0-15,-17 9 0 0,16-9 0 0,17 0 0 16,-33 9 0-16,17-9 0 0,-1 0 0 16,1 0 0-16,16 9 1 0,-16-9-1 15,-1 0-2-15,17 19 2 0,-16-19 1 0,32 0-1 0,-49 0 0 16,17 0 0-16,16 0 0 0,-17 0 0 15,1 0 0-15,16 0 0 0,-16 0 0 0,-1 0 0 16,1 0 0-16,-1 0 0 16,1 0 0-16,-1 0 0 0,1 0 0 15,-17-19 0 17,0 19 1-17,16 0-1-15,-16 0-2 31,0 0 3-15,0 19-1 15,0-19 0-15,-16 0 0-16,16 19 0 0,0-19 0 16,0 18-2-16,0-18 2 0,16 10 0 15,-16-1 0-15,0 0 0 0,0 0 0 0,0 1 0 16,0-1 0-16,0 0 0 0,17 10 1 15,-17 0-1-15,0-19 1 0,0 0-3 0,0 18 2 16,0-18 0-16,0 9 0 0,0 1 0 0,0-1-11 16,0 0-6-16,0 1-3 0,0-1-3 15,0-9-26-15</inkml:trace>
  <inkml:trace contextRef="#ctx0" brushRef="#br0" timeOffset="-183277.01">25251 10818 6 0,'0'0'2'0,"0"0"-1"0,-16 0-1 0,16 0 2 0,0 0 7 0,0 0 3 0,-17 9-5 0,17-9-2 0,0 10-3 0,-16-1-1 0,16-9 1 0,0 9-2 16,0 0 0-16,0 1 0 15,-17-1 0-15,17 0 0 0,0 1 0 16,0 8 0-16,0-18 0 16,17 0 0-16,-17 19 0 0,0-19 0 15,0 0 1-15,0 9-1 16,0-9 2-16,0 0 5 0,-17 0-2 15,17 9 1-15,0-9-2 0,0 0 1 0,0 0-3 16,0 0-1-16,0 0 1 0,0 0 1 16,0 0-1-16,0 0 1 0,0 0-1 0,0 0 2 15,0 0-2-15,0 0 1 0,0 0-1 16,0 0 2-16,17 0 1 0,-17 0-1 0,0 0 0 16,16 0 0-16,-16 0-3 0,17 0 2 15,-17 0-2-15,16 0 1 0,1-9-2 0,-1 9 0 16,1 0 0-16,-1 0 0 0,1 0 0 15,16 0 0-15,-33 0 2 0,33 0-4 0,-33 0 2 16,33 0 1-16,-16 0-1 0,-1 0-2 0,17 0 2 16,-16 0 0-16,-1 0 0 0,34 0 2 15,-50 0-2-15,33 0 0 0,-16 0 0 0,-1 0 0 16,17 0 0-16,-16 0 0 0,-1 0-2 16,1 0 3-16,-1 0-1 0,1 0 1 0,16 0-1 15,-33 0 0-15,16 0-2 0,1 0 2 16,-1 0 0-16,1 0 0 15,0 0-2-15,-17 0 3 16,0 0 0 0,0 0 1-16,0-9-2 31,0 9 0-15,0-19 0-16,0 19 0 15,0-18 0 1,0 8 0-16,0 1 0 0,-17 0 0 0,17-1 0 15,0 1 1-15,0 0-1 0,0 0-2 16,-17-1 2-16,17 1 0 0,0 9-3 0,0-19-3 16,0 19 0-16,0-18-4 0,0 18 1 15,0-10 0-15,0 10-3 0,0 0 1 0,0 0-2 16,0 0-3-16,0-9-15 0</inkml:trace>
  <inkml:trace contextRef="#ctx0" brushRef="#br0" timeOffset="-180048.12">27632 10995 8 0,'0'0'5'0,"0"0"4"0,0 0 3 0,0 0-3 0,0 0-1 0,0 0-2 0,0 0-1 0,0 0-2 0,0 0 0 0,0-10-3 16,0 10 2-16,17 0-1 15,-17-9 0-15,16 9 2 0,1 0 1 0,0-9 0 0,16 9 0 16,-17-10 1-16,17 10-2 0,0-9-1 15,17 9-2-15,-17-9 2 0,17 9-2 16,16 0 1-16,-17 0-1 0,1-19 0 0,16 19 0 16,0 0 1-16,-16 0 0 0,16 0-1 15,-16 0 0-15,16 0 1 0,-17 0-1 0,1 0 0 16,0 0 0-16,-17 0 0 0,16 0 0 0,17 0 0 16,-49 0 0-16,33 0 0 0,-17 0 0 15,0 0 0-15,0 0 0 0,16 0 0 0,-32 0 0 16,-1 0 0-16,18 0 0 0,-18 0 0 15,1 0 0-15,-1 0 0 0,1 0 0 0,-1 0 0 16,1 0 0-16,-17 0-5 16,0 0-2-16,0 0-3 15,0 0-2-15,0 0-2 0,0 0-3 16,-17 0-16-16</inkml:trace>
  <inkml:trace contextRef="#ctx0" brushRef="#br0" timeOffset="-179648.18">27699 10967 5 0,'49'0'15'0,"1"-10"4"0,16 10-6 0,0-9-8 0,0 9-1 0,0-9-2 0,17 9-2 0,0 0 0 0,-1 0 0 0,1-19 0 16,0 19 1-16,-1 0-1 0,-15 0 1 16,15 0-1-16,-16 0 0 0,17 0 0 0,-17 0 0 15,0 0 0-15,-16 0 0 0,0 0 0 0,-1 0-2 16,17 0-4-16,-49 0-1 0,16 0-3 16,-16 0-4-16</inkml:trace>
  <inkml:trace contextRef="#ctx0" brushRef="#br0" timeOffset="-177966.17">29898 10939 8 0,'0'0'5'0,"0"0"6"0,0 0 5 0,0-19-1 0,0 19-1 0,0 0-2 0,0 0-3 0,0 0-4 0,0 0-3 0,0 0 0 16,0 19-2 31,-17-19 0-32,17 0-2-15,0 0 2 16,-16 0 1-16,16 9-1 16,-17-9 0-16,1 9 0 15,16-9 1-15,-17 0-1 16,1 0 0-16,16 10 0 0,-17-10 2 16,17 0 2-1,0 0-2-15,0 0 0 0,17-10-2 16,-17 10 2-16,16 0-2 0,1 0 0 0,-1-9 0 15,1 9 0-15,16 0 0 0,0-9 0 16,0 9 0-16,0 0 0 0,0 0 0 0,17 0 0 16,-17 0 0-16,0-19 0 0,17 19 1 15,-17 0-1-15,0 0 0 0,0 0 0 0,0 0 1 16,0 0-1-16,0 0 0 0,-16 0 0 0,16 0 0 16,-17 0 0-16,1 0 0 0,-1 0-2 15,1 0 2-15,-1 0 0 0,1 0 0 16,-17 0-7-16,0 0-2 0,0 0-2 15,0 0-1-15,0 0-1 0,0 0-3 16,0 0 0-16</inkml:trace>
  <inkml:trace contextRef="#ctx0" brushRef="#br0" timeOffset="-176884.13">25615 11525 23 0,'0'0'19'0,"0"0"-7"0,0 0-6 15,0 0-5-15,0 18-1 0,0-18 2 16,17 0-1-16,-17 0 2 0,0 0 2 16,0 0 3-16,16 0 2 0,-16 0 3 0,17 0-4 15,-1 0-2-15,1 0-1 0,-1 0-3 16,17 0 4-16,17 0 2 0,-34 0 1 0,17 0 1 15,17-18-3-15,0 18 0 0,16 0 1 0,-33 0 1 16,17-19-2-16,-1 19-1 0,34-9-1 16,-50 9-3-16,33-9 1 0,-16 9-4 0,16 0 2 15,-17-10-2-15,1 10 0 0,0 0 0 16,16 10 0-16,-50-10 0 0,17 0-2 16,0 9 2-16,1-9 3 0,-1 9-2 0,-17-9-1 15,34 19 0-15,-50-19-2 0,16 0 2 16,1 0 1-16,-1 18-1 0,1-18 0 15,-17 0 3-15,0 0 8 16,0 0 1-16,0 0-1 0,0 0-4 16,0 0 0-16,0 0-3 0,0 0 0 0,0 0-6 15,0 0 3-15,0 0 0 0,0 0-3 16,0 0-2-16,0 0-16 0,0 0-9 16,0-18-4-16,-17 18-4 0,17 0 3 0,0 0 3 15,0 0 3-15,0-19 0 0</inkml:trace>
  <inkml:trace contextRef="#ctx0" brushRef="#br0" timeOffset="-176501.26">27318 11125 44 0,'0'0'20'16,"0"-9"-8"-16,0 9-5 0,0 0 2 0,0 0 3 0,0 0-1 0,0 0-1 0,0 0 0 0,0 0 3 0,0 0 2 0,0 0 0 0,0 0-3 16,0 0-4-16,0 0-4 0,0 0-2 0,0 0 1 15,0 0-5 1,0 0-2 0,0 0-12-16,0 0-9 15,-16 0-5-15,16 0-5 0,0 9-3 0</inkml:trace>
  <inkml:trace contextRef="#ctx0" brushRef="#br0" timeOffset="-176234.17">27302 11218 56 0,'0'0'31'0,"0"0"-13"0,0 0 2 0,0 0 11 0,0 0 2 0,0 0-6 0,0 0-11 0,0 0-8 0,0 0-4 0,0 0 0 0,0 0 9 16,0 9 11-16,0-9-5 0,0 0-7 15,0 10-5-15,0-1-5 0,0-9 0 0,0 9-2 16,0 0 0-16,0 10 2 0,0-19-4 16,0 19 2-16,0-19 2 0,-33 9-1 0,16 10-7 0,17-10-19 15,-16 0-15-15,-1 10-12 0,-16-10-7 16,16 0-8-16</inkml:trace>
  <inkml:trace contextRef="#ctx0" brushRef="#br0" timeOffset="-175251.77">27318 11078 8 0,'-16'0'12'0,"16"0"2"16,0 0-1-16,0-9-4 0,0 9-1 0,0 0-3 0,0 0-1 0,0 0 1 0,0 0-1 0,0 0-2 0,0 0-1 16,0 0 3-16,0 0 6 15,0 0 1-15,0 9-1 0,0-9-2 16,0 0 1-16,0 0-4 0,0 0 0 0,0 10-1 15,0-10 1-15,0 0 10 0,0 0-6 16,0 0-4-16,0 9-4 0,-33-9 2 0,33 0 19 16,0 0 0-16,0 0-11 0,0 0-5 15,0 0-3-15,0 0-2 0,0 0 2 16,33 0-3-16,-33 0-2 0,0 0-9 16,0 0-9-16,0 0-9 0,0 0 0 15,0 0-1-15,0 0-1 0,0 0-2 0,0 9-36 16</inkml:trace>
  <inkml:trace contextRef="#ctx0" brushRef="#br0" timeOffset="-170423.01">12849 13208 3 0,'0'0'1'0,"0"0"0"0,0 0-3 0,0 0 1 0,0 0 2 0,0-9-1 0,0 9-1 0,0 0 0 15</inkml:trace>
  <inkml:trace contextRef="#ctx0" brushRef="#br0" timeOffset="-50178.05">3175 13348 54 0,'33'-9'43'0,"-33"-1"-11"0,0 10-7 0,0-9 3 0,0 9 11 0,0 0 14 0,0-18 8 0,0 18 3 0,0 0-10 0,0-10-4 0,0 10-10 16,0 0-5-16,0 0-12 0,0 0 1 0,0 0-3 15,-33 0 1-15,33 0-6 0,-17 0 5 16,17 10-5-16,-33-10 3 0,33 0 0 0,-33 18 6 15,33-18-7-15,0 0 4 0,-33 9-4 0,33 1-5 16,-33-10 4-16,33 9-3 0,-33 0-5 16,33 1-4-16,-33-1-3 0,16 0-2 15,17-9 6-15,0 10-6 0,0-1-3 16,-33 0 3-16,33-9 4 0,0 9-2 0,33 10-4 16,-33-19-1-16,0 0 3 0,0 9 5 15,17 1-3-15,16-10-5 0,0 9 4 0,-33 0 1 16,33-9-2-16,-33 10 4 0,33-1-6 0,0-9-1 15,-33 9 7-15,33 0-4 0,-33 1 0 16,17-1-3-16,-17 0 3 0,33-9-4 0,-33 19 2 16,0-19 2-16,0 9-5 0,0 1 8 0,0-1-2 15,0 0 1-15,-33 10-4 0,33-10 5 16,-17 0-2-16,17 1 3 0,-33-1-1 0,33 0 1 16,-33 10 2-16,33-19-3 0,-33 9-1 0,0 0 4 15,33-9-2-15,-33 10-4 0,33-10 4 16,-33 0-3-16,16 9 1 0,-16-9-2 0,33-9-2 15,-33 9-8-15,33-10-21 16,-33 1-28-16,33 9-29 0,0-9-26 0,0 9-16 16,0-19-10-16,0 10 3 0,0 0 23 15</inkml:trace>
  <inkml:trace contextRef="#ctx0" brushRef="#br0" timeOffset="-49794.73">3241 13664 70 0,'0'0'90'0,"0"0"27"0,0 0-20 0,0-9-34 0,33 9-1 0,-33-9 23 0,0-1 15 0,33 1-6 0,-33 0-22 0,33-1-29 0,-33 1-16 0,33-9-4 0,-33 8-3 0,0 1 2 0,17 9 12 0,-17-19-3 0,33 1-7 0,-33 8-7 0,0 1-2 0,0 0-1 0,0 0 6 0,0-1 0 0,0 1-7 0,0 9 0 0,0-9-4 0,0-1 0 0,0 10-6 15,0-9-3-15,-33 9 0 0,33 0-7 0,-17 0 7 0,17 0-8 0,0 0 6 0,0 0-1 0,-33 0 3 0,33 9-2 0,0 10 2 0,0-10 0 0,-33 10 0 0,33-1 5 0,0 1-9 0,0 9-1 0,0-19 6 0,0 10-3 0,0-1 4 0,0 1 0 0,0 0-2 0,33-1-2 0,-33 1 0 0,33-10 2 0,-33 0-5 0,17 10-3 16,16-19-4-16,-33 9-16 0,33 1-34 0,-33-20-27 16,33 10-24-16,-33 0-19 0,33-9-24 0,-33 9 5 15,33-19 12-15,0 10 26 0,-33 0-58 16</inkml:trace>
  <inkml:trace contextRef="#ctx0" brushRef="#br0" timeOffset="-49561.87">3588 13199 77 0,'0'0'47'0,"0"0"-11"0,-33 0-3 16,33 0 12-16,0 0 9 0,0 9 9 0,0 10-1 0,0-10-1 0,0 10-14 0,33 0-10 0,-33-10-3 0,0 28 0 0,0-28 5 0,17 10 5 15,-17 0-6-15,33 9-18 0,-33-10-6 16,0 10-8-16,33-19 2 0,-33 19-10 0,0-9 2 15,33-1-3-15,-33 1 1 0,0 9-20 16,0-28-37-16,0 19-31 0,0-10-29 0,0 0-18 16,0 0 0-16,0 1-86 0</inkml:trace>
  <inkml:trace contextRef="#ctx0" brushRef="#br0" timeOffset="-48995.41">3919 13543 82 0,'0'0'88'0,"0"-9"-35"0,33 0-21 0,-33-1-11 0,0-8 3 0,0 9 3 0,33-1 12 0,-33-8 15 0,0 8 14 15,0 1-8-15,0 9-22 0,33-19-12 0,-33 1-16 16,0 18 0-16,0-9-4 0,0-1 1 16,-33 1-7-16,33 9 2 0,0 0-7 0,0 0 2 0,-33 0 3 15,33 9 0-15,0 1 4 0,-33-1 3 16,33 0-2-16,0 0-4 0,0 10 8 0,-33 0-4 16,33-10 8-16,0 10-5 0,0-1-2 15,0 1 3-15,0-10-4 0,33 19-2 0,-33-28 1 16,0 9 3-16,0 1-7 0,33-1 0 0,-33 0 4 15,33 0-9-15,-33-9-8 0,33 0-12 16,-33 0-24-16,0 0-18 0,17 0 0 16,16-9-2-16,-33 9 1 0,0-9 5 0,33 0 5 15,-33-1 8-15,33 1 6 0,-33 9 10 16,0-19 10-16,0 10 9 0,33 0 8 0,-33-1 2 16,0 1 3-16,0 9 3 0,0 0 4 0,0-9 3 15,-33 9 6-15,33 0 3 0,0 0 1 16,0 0 3-16,0 0 2 0,0 0 1 0,0 9-8 15,0-9-3-15,-33 9-4 0,33-9 1 0,0 0-1 16,0 10-1-16,0-1-1 0,0 0 1 16,0-9-3-16,0 19-3 0,33-19 2 0,-33 9-4 15,0 1 2-15,0-1-2 0,0 0 0 0,0 10-2 16,33-19 2-16,-33 9-6 0,0 0-6 16,0 1-11-16,33-10-5 0,-33 9-2 0,0-9 0 15,33-9 1-15,-33 9-2 0,17 0-2 0,16-10-26 16</inkml:trace>
  <inkml:trace contextRef="#ctx0" brushRef="#br0" timeOffset="-48662.11">4415 13348 18 0,'-33'-19'20'0,"33"10"8"0,0-9 7 0,0-1 6 0,0 10 6 0,-33-1 11 0,33 10 8 0,0-9-8 0,0 9-11 0,0 0-10 0,0 0-4 0,0 0-2 0,0 9 3 0,0-9 8 16,0 10 7-16,0 8-5 0,0-8-7 15,0 8-4-15,0 1-11 0,33-1-2 0,-33 1-6 16,0 0-8-16,0 8 3 0,33-8 0 0,-33 0 0 16,0-1-6-16,0 10 5 0,17-9-6 0,-17-1-2 15,16 1 0-15,-16 0 3 0,0-1 28 16,17-9 18-16,-17 1 12 0,0-1 20 0,0-9 31 16,0 9 32-16,0-9 19 0,0 0-23 0,0-9-38 15,-17 9-28-15,17-9-22 0,0-1-21 16,0 1-9-16,0-9-4 0,0 8-14 0,0 1 3 15,0-10-9-15,0 1 10 0,0-1-14 0,17 1 8 16,-17 8-11-16,33-8 0 0,-33 8-42 0,0 1-30 16,0 9-37-16,33-19-30 0,-33 10-27 15,0 9-22-15,0-9-19 0,33 9-22 0,-33-9 1 16,0 9 42-16,0-10-85 0</inkml:trace>
  <inkml:trace contextRef="#ctx0" brushRef="#br0" timeOffset="-45581.33">5606 13488 17 0,'0'0'23'0,"0"-10"-3"0,0 1-4 0,0 0-1 0,0-1-1 0,0 1 2 0,0 9 3 0,0-19 3 0,0 10 0 16,0 0 0-16,0 0-4 0,33-1-2 16,-33 10 0-16,0-9 0 0,0 9 1 0,0 0 3 15,33 0 3-15,-33 0-2 0,0 9 1 0,33 1-1 16,-33-10 2-16,0 9 1 0,0 0-1 0,17 19-1 16,-17-28-3-16,33 9-4 0,-33 10 3 15,0-10-6-15,0 1 4 0,0 8 7 0,0-9-4 16,0 1 5-16,0-1-2 0,0 0-7 15,0 10-6-15,0-19-1 0,0 0-2 0,0 0-2 16,0 9 2-16,0-9-1 0,0 10 10 0,0-10 18 16,0 0 15-16,0 0 20 0,0 0 9 0,0 0-5 15,0-10-24-15,0 10-9 0,0-9-7 16,0 9-16-16,0-28-4 0,33 19-8 0,-33-10 5 16,0 1-2-16,0 8-4 0,0-8 0 15,0-1 6-15,0 0-9 0,0 1 6 0,0 9 0 16,33-1 3-16,-33 1-2 0,0 0 3 0,0 9-14 15,0 0 14-15,0 0-6 0,33 0 3 16,-33 0 0-16,0 0 2 0,0 9-9 0,33 0 3 16,-33 1 0-16,0-1 1 0,0-9 3 15,33 18 0-15,-33 1-10 0,0-19 3 0,17 9 6 16,-17 10-8-16,0-10 5 0,33 1-3 0,-33-1 0 16,0 0-3-16,0 10 3 0,0-10-7 0,0 0 2 15,0 10-20-15,0-10-26 0,0 1-23 0,33-1-16 16,-33 0-16-16,0-9 0 0,0 9-2 15,0 1-9-15,0-10-3 0,0 0 2 0,0 0 8 16,0 0 11-16,-33 0-62 0</inkml:trace>
  <inkml:trace contextRef="#ctx0" brushRef="#br0" timeOffset="-44699.32">5573 13395 20 0,'0'-10'29'0,"0"10"4"0,0 0-1 0,0-9 3 0,0 9 4 0,0 0 10 0,0-9 5 0,-33 9-1 0,33-10 4 0,0 10-9 0,0 0-3 0,-17-9-8 0,17 9-3 15,0 0-6-15,-16 0 0 0,16-9-5 0,-17 18-7 16,17-9-5-16,0 0-2 0,-33 0-1 0,33 0-2 16,0 9-2-16,0-9 4 0,-33 10-6 15,33-1 1-15,0-9 0 0,0 9 0 0,0 1-3 16,0-1 0-16,0 0 0 0,0 0 5 16,0 10-1-16,0-19 1 0,0 9 2 0,0 1-3 15,33 8 1-15,-33-8-5 0,0-1 5 0,33 0 2 16,-33 10-5-16,17-10-4 0,-1 0 2 0,-16 10 2 15,17-19-2-15,16 9 4 16,-33 1 4-16,0-1 4 0,0-9 7 0,0 9-6 16,0 0 3-16,0-9-1 0,0 10-6 15,0-10-2-15,0 9 0 0,0 0-5 0,-33-9 2 16,33 10-4-16,-17-1 2 0,1-9 0 0,16 9 1 16,-17 10-5-16,17-19 2 0,-33 0 0 15,33 0 0-15,-33 0-3 0,33 0-5 0,0 0-10 16,-33 0-12-16,33 0-13 0,0-19-13 15,0 19-15-15,0-9-15 0,-33 9-12 0,33-9-5 16,0-1 3-16,0 1 12 0,0 9 11 0</inkml:trace>
  <inkml:trace contextRef="#ctx0" brushRef="#br0" timeOffset="-43900.26">6069 13413 13 0,'0'0'19'0,"0"0"6"0,0 0-1 0,0-9 2 0,0 9 1 0,0 0 1 0,0 0-2 0,0-9 0 0,-33 9 1 0,33 0-3 0,0 0 0 0,0 9-8 0,0-9-2 0,0 0-5 16,-33 9 0-16,33-9-1 0,0 9 0 16,0 10 9-16,0-10 3 0,0 1-5 0,-33 8 9 0,33 1-4 15,0-10-2-15,0 10 5 0,0-1-6 16,0 1 0-16,33-10-7 0,-33 1 3 0,0 8-5 16,0-9 8-16,0 10-4 0,33-19 2 15,-33 9-1-15,0-9 0 0,0 10 5 0,33-10 1 16,-33 0 10-16,0 0 2 0,0 0 6 15,33-10 4-15,-33 1 5 0,0 9 8 0,0-9 9 16,0-1 3-16,33 1 3 0,-33 0 9 0,0 0-13 16,0-1-5-16,0 1-6 0,0 9 1 0,0-19 9 15,0 19-2-15,0-9 4 0,0 0-6 16,0-1-8-16,0 1 0 0,0 9-14 0,0 0-5 16,-33-9-20-16,33 9-1 0,0 0-6 15,0 0-11-15,0 0 9 0,0 0-1 0,33 0-1 16,-33 9 1-16,0 0-3 0,0-9 1 0,0 10-3 15,0-1 11-15,17 0-9 0,16 10 0 0,-33-19 3 16,0 0-3-16,0 9-8 0,33 1-7 0,-33-1-42 16,0 0-48-16,0-9-38 0,33 9-23 15,-33 1-9-15,0-1-18 0,33-9-20 0,-33 9-14 16,0-9 33-16,33 0 43 0,-33-9 37 16</inkml:trace>
  <inkml:trace contextRef="#ctx0" brushRef="#br0" timeOffset="-43416.13">6433 13478 25 0,'0'0'34'0,"0"0"4"0,0 0-9 16,0 0 0-16,0 0 1 0,0 0 1 0,0 0 1 0,0 0 9 0,0 0 1 0,0 10 0 0,0-10-8 0,0 9-2 0,0 0 0 0,33 0 1 0,-33-9 10 0,0 10 3 16,0-1-5-16,0 0-8 0,0-9-5 15,0 0 4-15,0 0 7 0,0 0 11 16,0 0 14-16,0 0 24 0,0 0 5 0,0 0 0 15,0 0-14-15,0-9-13 0,0 9-16 0,0 0-7 16,0-9-16-16,0 9-7 0,0-10-8 0,0 1-7 16,0 0 2-16,0 9-5 0,0-9-2 15,0 9-2-15,33-10 11 0,-33 10-11 0,0 0-1 16,0 0 8-16,0-9-9 0,33 18 4 16,-33-9 7-16,0 10-4 0,0-10 2 0,0 9-1 15,16 0 0-15,-16 0-2 16,0 1 3-16,17-10-7 0,-17 9 4 0,0 0 2 15,17-9-10-15,-17 19 6 0,0-19 2 16,0 0 16-16,0 0-3 16,0 0-12-16,0-19 7 0,33 10-7 0,-33 0 8 15,0-1-4-15,33 1 8 16,-33-9 5-16,0 8 11 0,0 1 7 0,33-10-7 16,-33 10 8-16,0 9 1 0,33 0-4 0,-33-19-22 15,0 19 8-15,0-9-4 0,33 9 1 0,-33 0 0 16,0 0 3-16,0 9-4 0,0-9 13 15,0 19-6-15,16-19-3 0,-16 0-12 0,0 0 2 16,17 9-12-16,-17 1 0 0,0-1-2 0,0-9-8 16,0 9-9-16,0 1-50 0,0-1-63 15,0 0-53-15,0 0-47 0,-17 1-20 0,17-1-35 16,0 0-23-16,0 10 62 0</inkml:trace>
  <inkml:trace contextRef="#ctx0" brushRef="#br0" timeOffset="-43082.41">6962 13506 147 0,'0'0'148'0,"0"0"-14"16,0 0-16-16,0-9-2 0,0 9-5 0,16-9 5 0,-16 9 17 0,0-10 13 0,17 10-19 0,-17-9-21 0,0 9-27 0,16-9-24 0,-16 9-22 0,0-10-5 15,0 10-15-15,0-9 2 0,0 9-13 16,0 0-2-16,0 0-4 0,0 0 2 0,-16-19-7 15,-1 19 2-15,17 0 3 0,-16 0 1 16,16 0-2-16,0 0 1 0,-33 19 7 0,33-19-5 16,0 9-3-1,-33 1 3-15,33-1 2 0,33 0-9 0,-33 1 5 16,0-1 7-16,0-9 1 0,0 9-2 16,33 0-5-16,-33-9-1 0,16 10 2 0,-16-10 8 0,17 0-9 15,-1 0-2-15,18 0-9 0,-34 0-38 16,33 0-23-16,-33-10-35 0,0 1 110 0,33 9-195 15,-33-9 9-15,0 0-21 0,33-1-5 0,-33 1 22 16,0 0 36-16</inkml:trace>
  <inkml:trace contextRef="#ctx0" brushRef="#br0" timeOffset="-41402.02">7260 9460 6 0,'0'0'14'0,"0"0"6"0,0-9 1 0,0 9-4 0,0 0 1 0,0 0 1 0,0 0 0 0,0-10-2 0,0 10 0 0,0 0-2 15,0 0-2-15,0 0 0 0,0-9-1 0,-34 9-2 16,34 0 1-16,-16 0-1 0,16 0-4 0,-17 0 1 16,17 0-1-16,-16 0-1 0,16 9-1 15,0-9 1-15,0 0-2 0,0 10-1 0,-33-10 1 16,33 9-3-16,0 0 1 0,0 10 3 15,-33-19-4-15,33 18 0 0,0-18 0 16,0 19 0-16,0-10 2 0,33 1 5 0,-33-1 12 16,0 0-8-16,33 19-2 0,-33-28 1 15,16 19-1-15,1-19-1 0,-1 18-3 0,18-18-4 16,-34 0 3-16,33 10-6 0,-33-1 2 0,33 0 1 16,-33 1-1-16,0-1 0 0,33-9 2 15,-33 9-1-15,0 0 0 0,0 10-3 0,0-19 2 16,0 0 3-16,0 19-2 0,0-19-1 0,0 0 2 15,-33 18-2-15,33-18 0 0,-33 10 0 16,33-10 0-16,-33 9 2 0,33 0-2 0,-34 0-5 16,18 1-6-16,-1-10-3 0,1 9-9 15,-17-9-4-15,33 9-6 0,-33-9-7 0,33 0-1 16,-33 19-4-16,33-19 2 0,0 0-59 0</inkml:trace>
  <inkml:trace contextRef="#ctx0" brushRef="#br0" timeOffset="-38771.22">9293 5004 32 0,'-33'0'23'0,"0"0"-9"0,0 0 1 0,33 0 7 0,-33 0 5 0,17 0 2 0,16 0 0 0,-17 0-6 16,1 0-4-16,16 0 1 0,0 0-4 0,0 0-3 15,0 0 2-15,0 0 12 0,0 0 8 0,0 10 11 16,0-10 1-16,16 0 1 0,1 9 9 16,-1-9-5-16,17 0-3 0,0 0 0 0,0 0-7 15,0 0-6-15,17 0-6 0,16 0 5 16,0-9-2-16,-16 9 1 0,16-10 1 0,33 1-15 15,-49 9-1-15,49-9-5 0,-33 9-7 0,17-19-6 16,-17 19 3-16,33 0-4 0,-16 0 0 16,-17-18 0-16,0 18 7 0,17 0-6 0,-50 0 1 15,33 0-6-15,-16 0 9 0,-17 0-5 16,33 0 0-16,-33 0 0 0,-33 0-3 0,33 0 6 16,-16 0-3-16,-1 0-2 0,-16 0 3 0,17 0 1 15,-1 0-5-15,-16 0 8 16,17 0-7-16,-17 0 3 15,0 0-5 1,0 0 5-16,0 0-4 0,0 0-4 0,0 0-20 16,0 0-7-16,0 0-11 0,-17 0-1 0,17 0-7 15,0 0-2-15,0-19-7 0,0 19-2 16,-16 0-12-16,16 0-16 0,0 0-12 0,-17 0 0 16,17-19 16-16,0 19-72 0</inkml:trace>
  <inkml:trace contextRef="#ctx0" brushRef="#br0" timeOffset="-36456.49">7789 13236 41 0,'0'0'20'0,"0"0"2"0,-33-9 2 0,33 9 8 0,0 0 3 0,-33 0-1 0,33 0-3 0,0 0-8 0,-34 0-3 16,34 0-3-16,0 0-5 0,0 9 0 15,0 1 11-15,-33-1 11 0,33 0 3 16,0 10 5-16,0 18 11 0,0-28 1 0,0 19-1 16,0 0-4-16,33 0 5 0,-33 0 3 0,0 0 6 15,0 0-4-15,0 9-4 0,34-9-3 16,-34 0-1-16,0 0-13 0,0 0-2 0,0 9-9 16,0-28-5-16,33 19-10 0,-33 0-4 15,0-9-3-15,0 18 1 0,0-28-4 0,0 19-5 16,0-9-1-16,-33-1 0 0,33 10-15 0,0-9-34 15,0-10-33-15,0 0-27 0,0 10-16 0,-34-10-20 16,34 1-34-16,0-1 3 0,0-9-110 16</inkml:trace>
  <inkml:trace contextRef="#ctx0" brushRef="#br0" timeOffset="-35357.36">7508 13720 47 0,'0'-9'26'0,"0"-1"-9"0,0 1-1 0,0 0-2 0,33 9 2 0,-33-19 0 0,33 10 2 0,0 0 0 0,-33-10-4 0,33 10-2 0,16-1 7 16,-15 10 1-16,-1-9 3 0,0 9 3 0,0-9-7 15,16 9-6-15,-16 0-6 0,0 0-4 16,1 9 2-16,-1-9-3 0,-33 9 2 0,33 1-4 15,-33-1 0-15,0 0 0 0,16 1 0 0,-16-1 4 16,0 0-2-16,0 10 0 0,0-19 4 16,-16 0 0-16,16 9-5 0,0-9 5 0,0 0-4 15,-33 9 5-15,33-9 5 0,0 0 4 16,0 0-1-16,0 0 1 0,-33 0 4 0,33-9-1 16,0 0-3-16,0 9-6 0,0-19-5 15,0 10-2-15,0 0 0 0,0-10-3 0,0 10 3 16,0-10-5-16,0 1 2 0,33 8 0 0,-33 1-3 15,33 9 3-15,-33-19 0 0,16 10 2 16,1 9-4-16,-1-9-2 0,17 9 4 0,-33 0 0 16,33 0 0-16,1 0-2 0,-34 9 4 0,33 0-2 15,-33 10-2-15,33-19 0 0,-33 9 3 0,0 1-1 16,16-1 2-16,1-9-2 0,-1 18 0 16,-16-18-3-16,33 10 4 0,-33-1 1 15,33-9 1-15,-33 9-3 0,0-9 0 16,34 0 0-16,-34-9 1 0,0 9 3 0,33-9-4 15,-33 9-3-15,0-10 3 0,33 1 1 0,-33 0 2 16,0 0-3-16,0-1 0 0,0 1 0 16,0 9-2-16,0 0 2 0,-33-19 3 0,33 10 0 15,0 0 1-15,-33-1-4 0,33 1 3 16,0 0 1-16,-34 9-1 0,34-9-3 0,-33 9 0 16,33 0 1-16,-33 0-1 0,17 0-2 0,-1 9 2 15,17-9-2-15,-16 0 2 16,16 0-2-16,0 0 5 15,0 0-2-15,16 0-1 16,-16 0 2-16,17 0-4 16,-1-9 4-16,17 9-4 0,-33-10 5 0,33 10-5 15,-33-9 2-15,34 9 3 0,-34-9-5 16,33 9 2-16,0 0 2 0,-17-10-2 0,17 10 0 16,0 0 0-16,0 0 0 0,0 0 0 0,1 0 0 15,-1 0 0-15,-17 0 0 0,17 10 0 16,0-10-2-16,-33 9-2 0,0 0 4 0,33-9 0 15,-33 10 0-15,0-1 3 0,0-9-7 16,0 9 4-16,0 0 7 0,0-9-6 16,0 0 1-16,-33 0-1 0,33 0-1 15,0-9 3-15,0 9 1 0,-33-9 2 16,33 9 0-16,-16-9 1 0,16 9-1 0,0-10 2 16,0 1 1-16,-17 0 1 0,17-1-6 15,0 10-2-15,0-9-2 0,17 9 0 0,-17 0 0 16,0 0-3-16,16 0 6 0,-16 0-2 15,33 0-4-15,-33 0 6 0,0 9-3 0,33-9 0 16,-33 10 2-16,0-1-2 0,33 0 0 16,-33-9-2-16,0 10 6 0,34-1-4 0,-34-9 1 15,0 0-1-15,0 9 0 16,16-9 0-16,-16-9 4 0,17 9-4 0,-17-9 2 16,16-1-2-16,-16 1 0 0,17 0 0 15,-17-1 3-15,16 1-2 0,-16 9 1 0,0-19 10 16,33 10 5-16,-33 0 2 0,0-10 6 15,0 10 1-15,33 9-1 0,-33-9-1 0,0-1 2 16,0 10-5-16,0 0-3 0,33 0-4 0,-33 10-6 16,0-10 11-16,0 9-7 0,34 0 4 15,-34 1-3-15,0-1 3 0,0 0-2 16,16 19-4-16,1-28-5 0,-17 9-2 0,16 10 3 16,-16-10-6-16,0 10-6 0,17-10 4 0,-17 0-24 15,0 10-28-15,0-10-26 0,0 10-20 0,0-19-21 16,0 9-40-16,0-9-5 0</inkml:trace>
  <inkml:trace contextRef="#ctx0" brushRef="#br0" timeOffset="-34607.69">10203 13246 47 0,'0'0'35'0,"-17"0"-7"0,17 0-1 0,-16 0 0 0,-1 0 3 0,17 0 4 0,-33 9 6 0,33 0 6 0,-33 1-5 0,33-1-9 0,-33 0-15 0,33 19-1 0,0-28-3 0,-33 9 5 16,33 10 7-16,0-10-3 0,0 10-2 15,0-10-3-15,33 1 1 0,-33-1 3 0,33 0 2 16,-33 0-1-16,33 10 2 0,0-19-12 0,-33 0 2 16,17 0-2-16,16 9-1 0,0-9-2 15,-33 0 2-15,33 10 0 0,-33-10 7 0,0 9 7 16,0 0 5-16,0 1 1 0,0-1 4 0,-33 0 7 15,33 10-7-15,-33-10-6 0,0 19-3 16,16-28-13-16,-16 19-7 0,0-1-1 0,0-9-2 16,0 10-1-16,-17-10 2 0,17 1-7 15,0-1 3-15,0 0 1 0,0 10-1 0,0-19-3 16,0 0 3-16,17 9 1 0,-1-9-5 0,17 0-25 16,-17 0-26-16,17 0-25 0,0-9-17 15,0 9-13-15,0 0-12 0,0 0-9 0,17-19 4 16,0 10 13-16</inkml:trace>
  <inkml:trace contextRef="#ctx0" brushRef="#br0" timeOffset="-34107.16">10484 13385 42 0,'0'10'23'0,"-33"8"-5"0,33 10 5 0,-50-19 6 0,34 10 3 0,-1 0 4 16,17-1-1-16,-33 1-7 0,33-1-10 0,-33 1-4 0,33-10-6 16,0 1 4-16,0-1-1 0,0-9 0 0,0 9 3 15,33-9-1-15,-33 0-1 0,0 0 0 0,33 0-4 16,-33-9-2-16,17 0-1 0,-1-10 0 16,1 19 9-16,-17-28 8 0,33 19 10 0,-33-1 8 15,33-8 13-15,-33 9 5 0,0-1-5 16,0 10-1-16,0 0-19 0,0-9-18 0,0 9-9 15,0 9-3-15,0-9 2 0,0 0 0 0,33 10 0 16,-33-1-2-16,0 0-3 0,33 0 2 16,-33 1 0-16,0-1-2 0,33 0 3 15,-33-9-1-15,17 19 1 0,-1-19-6 0,1 0 3 16,16 0 3-16,-33 0 0 0,0 0-3 16,33 0 0-16,-33 0-4 0,33-19 6 0,-33 10-4 15,0 0-1-15,33-10 3 0,-33 10 0 0,0 0 0 16,0-1 2-16,17 1-2 0,-17 0 0 15,0-1 3-15,0 1-3 0,0 9 4 0,0-19 5 16,0 10 4-16,0 9-5 0,0 0-3 0,0 0-3 16,0 0 2-16,16 0 2 0,-16 0-1 15,0 9 3-15,17 10-2 0,-17-19 0 16,16 9-3-16,-16 1-1 0,17-1-2 16,-17 0 5-16,33 1-5 0,-33-1-3 0,0-9 6 15,0 9-11-15,33 0 5 0,-33-9-34 0,0 0-39 16,0 10-23-16,0-10-21 0,0 0-19 0,0 0-4 15,0 0 11-15</inkml:trace>
  <inkml:trace contextRef="#ctx0" brushRef="#br0" timeOffset="-33975.83">10732 13171 14 0,'-33'-9'8'16,"33"0"-4"-16,0 9-6 0,0-10-4 0,0 1-11 0</inkml:trace>
  <inkml:trace contextRef="#ctx0" brushRef="#br0" timeOffset="-33758.36">10980 13134 98 0,'0'0'78'0,"0"0"1"0,0 9 6 0,0-9 11 15,0 10-6-15,0-10 6 0,-33 9 14 16,33 0 16-16,0 1-7 0,0 8 1 0,0-9 7 15,0 1 14-15,0 8-6 0,0 1-17 16,0 0-27-16,33-1-27 0,-33 10-29 0,0-19-8 16,0 10-21-16,17 0-3 0,-17-1 6 0,16 1-7 15,1-10-6-15,-17 19 1 0,16-19-12 0,-16 10-34 16,17-10-68-16,-17 1-32 0,33-1-36 16,-33 0-28-16,0 0-21 0,0-9-11 0,0 10 21 15,33-10 44-15</inkml:trace>
  <inkml:trace contextRef="#ctx0" brushRef="#br0" timeOffset="-33125.47">11278 13357 61 0,'0'0'49'0,"0"10"-12"0,-17-10-11 0,17 9-7 0,0-9 9 0,0 9 5 0,0-9 15 0,0 10 9 0,0-1 1 0,17 0 8 0,-17 0-15 15,33 10-9-15,-33-19-12 0,0 9-4 16,33 1-10-16,-33-1-6 0,33 0-3 0,-33 1-4 16,0-10 1-16,33 9 5 0,-33-9 6 0,0 0 1 15,0 0-8-15,17 0-1 0,-17-9-2 16,16 9 1-16,-16-10-3 0,0 10 0 0,17-9-1 16,-17 0 3-16,0-1-7 0,0 1 4 15,-17 9 2-15,17-19 7 0,0 10-5 0,0 0 2 16,-16 0-6-16,16 9 5 0,-17-10-2 0,17 1 1 15,0 0 0-15,-33 9-3 0,33-10-1 0,0 10 3 16,0-9 2-16,-33 9-7 0,33 0 6 16,0 0 2-16,0-9 1 0,0 9 0 0,0 0-2 15,0 0-3-15,0 0 1 0,0-10-5 16,0 10 2-16,33 0-5 0,-33-9 3 0,33 9 1 16,-33 0 1-16,0 0-5 0,17 0-1 0,-1 0 7 15,17 0-1-15,-16 0-2 0,16 0-2 16,-33 9 7-16,33 1-5 0,0-1 0 0,-33 0 0 15,33 1 0-15,-16-1 2 0,-1 0 1 16,1 1-5-16,-1-1-4 0,1 0 0 16,-17 0 10-16,33 10-4 0,-33-19-3 15,0 0 3-15,0 0 6 0,0 0-5 16,0 0 5-16,-33 0-5 16,33-19-3-16,0 10 2 0,0 0 0 15,0 0 4-15,0-1-4 0,0 1 4 0,0 0-6 16,0-10 2-16,0 10 1 0,0-10-1 0,0 19 0 15,0-18 2-15,0-1-2 0,33 10-3 16,-33-1 5-16,0-8-2 0,0 8-4 0,0 1 6 16,33 0 0-16,-33-1-2 0,33 1-5 15,-33 9 5-15,33 0 1 0,-33 0 1 0,17-18-4 16,-1 18-4-16,1 0-26 0,-1 0-26 16,-16 0-5-16,17 0-6 0,-17 0-14 0,33 0-14 15,-33 0-18-15,0 0 0 0,0 0 8 0</inkml:trace>
  <inkml:trace contextRef="#ctx0" brushRef="#br0" timeOffset="-32659.01">11923 13339 33 0,'0'9'37'0,"0"-9"-1"0,0 0-4 0,0-9 0 0,0 9-1 0,0-10 5 0,33 10-5 0,-33-9-10 0,0 9-4 0,0-18-8 16,33 8-6-16,-33 1-3 0,0 0 3 15,0-1-3-15,33 1 3 0,-33 0-3 16,0-1 4-16,0 1-4 0,0 0 1 0,0-1-5 15,0 1 4-15,-33 9 0 0,33 0-3 16,0 0 0-16,0 0 3 0,0 0-3 0,-33 0 5 16,33 0-4-16,0 0 0 0,0 0 0 15,0 9 2-15,0 1 0 16,0-1 0-16,0 0 0 0,33 1 0 16,-33-1 3-16,0 10-3 0,33-10 0 0,-33 0 0 15,33 19 13-15,-33-28-2 0,17 19-3 0,-1-10 7 16,1 10 5-16,-17-10 1 0,16 10 3 0,-16-10 3 15,0 9-5-15,0 1-9 0,0-10-7 16,-16 1 4-16,-1-1-10 0,17 0 4 0,-33 1-4 16,33-1-4-16,-33-9 4 0,33 9-17 0,-33-9-15 15,33 9-16-15,-33-9-11 0,33 0-14 16,-33 10-6-16,16-20-8 0</inkml:trace>
  <inkml:trace contextRef="#ctx0" brushRef="#br0" timeOffset="-27297.49">14420 13329 5 0,'0'0'3'0,"0"0"1"0,0 0 2 0,-17 0 4 0,17 0 0 0,0 0 0 0,0 0-1 0,0 0-2 15,0 0-2-15,0 0-1 0,0 0-2 0,0 0-1 16,0 10 1-16,0-10-1 0,0 0 1 0,0 0 0 31,17 0-1-31,-17 0 0 0,0 0 0 16,16 0 1-1,-16 0-4 1,0 0-2 0,0 0-2-16,0 0-2 0,0 0 0 0,0 0-2 15,0 0-1-15,0 0-1 0</inkml:trace>
  <inkml:trace contextRef="#ctx0" brushRef="#br0" timeOffset="-25782.24">14172 13320 7 0,'0'0'4'0,"0"0"2"0,0 0 4 0,0 0-1 0,16 0-1 0,-16 0-2 0,0 0-1 0,17 0-2 0,-17 0 1 0,16 0 0 0,-16 0 0 0,17 0 2 0,-17 0-2 16,16 0-1-16,-16 9 1 0,33-9-2 15,-33 0 1-15,0 0 0 0,34 0-1 0,-34 0 2 16,33 0 2-16,-33 0 0 0,0 0-1 16,33 0-2-16,-33 0-1 0,0 0 3 15,16 0-3-15,1 0 4 0,-1 0-1 0,17 0-5 16,0 0 4-16,-33 0 0 0,34 0 2 16,-1 0-2-16,0 0 0 0,-33 0 1 0,33-9 0 15,0 9-2-15,16 0 1 0,-15 0-1 0,-1 0-1 16,0 0 1-16,-17 0 0 0,17 0 0 15,0-18-2-15,0 18 1 0,0 0 0 0,1-10 1 16,-1 10-3-16,16 0 3 0,-16-9-3 16,33 9 4-16,-32 0-1 0,15-9-1 0,1 9 1 15,32 0-1-15,-48-10 1 0,32 10 0 0,16 0-3 16,-49-9 3-16,34 9-3 0,-1 0 0 16,-17-9 0-16,17 9 0 0,-16 0 0 0,16-10 3 15,0 10-3-15,-33 0 0 0,17-9 3 16,0 9-2-16,-1 0 1 0,17 0-2 0,-33 0 0 15,17 0 0-15,16 0-2 0,-33-9 3 0,0 9-1 16,17 0 0-16,-17-10 0 0,33 10 0 16,-33 0 2-16,0-9-4 0,0 9 2 0,17 0 2 15,-17 0-2-15,0 0 0 0,33 0 0 16,-49 0 0-16,16-18-2 0,33 18 4 0,-33 0-2 16,0 0 0-16,0 0 0 0,0 0 0 0,17-10-2 15,-17 10 4-15,0 0-2 0,0 0-3 16,17 0 5-16,-17 0-2 0,0 0 0 0,0 0 0 15,0 0 1-15,0-9-1 0,0 9 0 0,0 0 0 16,0 0 3-16,17 0-3 0,-17 0 0 16,0 0 4-16,-16 0 3 0,16 0 2 0,0 0-2 15,0 0-1-15,0 0-4 0,0 0 3 0,0-9-5 16,0 9 2-16,0 0 0 0,0 0-4 16,17 0 0-16,-17 0 2 0,0 0 4 0,0 0-1 15,0 0-3-15,0 0 0 0,17 0 0 0,-17 0 0 16,0 0 0-16,0 0 0 0,17 0 0 15,-17 0 0-15,0 0 1 0,33 0-1 0,-49 0 0 16,32 0 0-16,-16 0 0 0,17 0 0 16,-17 0 0-16,0 0 0 0,17 0 0 0,-17 0 0 15,33-10 0-15,-33 10 0 0,0 0 2 16,0 0-2-16,0 0 3 0,0 0-5 0,17 0 3 16,-17 0-1-16,-17 0 0 0,18 0 2 0,-1 0 1 15,0 0-1-15,0 0 2 0,0 0-4 16,0 0 4-16,0 0-4 0,0 0 2 0,0 0 2 15,-16 0-1-15,16 0 2 0,0 0-2 0,0 0-1 16,-17 0-2-16,17 0 4 0,1 0 1 0,-18 0-3 16,17-9 0-16,-16 9 0 0,16 0 0 15,0 0 3-15,-17 0-1 0,1 0-4 0,16 0 2 16,0 0 0-16,-16-9-7 0,16 9 7 16,0 0 1-16,0 0-3 0,-17-10 0 0,17 10 0 15,-16-9 3-15,16 9-3 0,0 0 0 16,-16 0 4-16,16-9-1 0,0 9-1 0,-17 0-2 15,17 0 0-15,-16 0 3 0,16 0-2 0,0 0-1 16,-16 0 1-16,16 0-1 0,0 0 3 16,-17 0-6-16,17 0 3 0,0 0 2 0,0 0 0 15,-16 0-2-15,33 0 0 0,-17 0 0 0,-17 0 4 16,17 0-4-16,0 0 0 0,0 0 0 16,1 0 0-16,-1 0 3 0,0 0-1 0,0 0-2 15,0 0 0-15,16 0 0 0,-15 0 0 0,-1 0 2 16,16 0-2-16,-16 0-3 0,0 0 5 15,0 0 0-15,0 0-2 0,1 0-2 0,-1 0 4 16,0 0-2-16,0 0 0 0,0 0 0 16,16 0-2-16,-15 0 4 0,-34 0-1 0,33-19-3 15,-17 19 3-15,1 0-3 0,16 0 5 0,-17 0-3 16,1 0 0-16,-1 0 0 0,17 0-2 16,-33-18 5-16,0 18-3 0,34-10 0 0,-34 10 0 15,16 0-2-15,1 0 4 0,-1-9-2 16,1 9-2-16,-1 0 2 0,1-9 0 0,-1 9-3 15,1 0 3-15,32 0-2 0,-49-10 2 0,33 10-10 16,-33 0-2-16,17 0-2 0,0 0 1 0,-1 0 0 16,1 0-2-16,-1 0-4 0,1 0-4 15,-17 0 2-15,16 0-5 0,-16 0-1 0,17 0-5 16,-17 0-11-16,16 0-69 0</inkml:trace>
  <inkml:trace contextRef="#ctx0" brushRef="#br0" timeOffset="-21619.1">3456 7088 4 0,'-33'0'2'0,"33"0"5"0,0 0 5 0,-33 0-1 0,16 0-2 0,17 0-1 15,-33 0-3-15,33 0 2 0,0 0 4 0,-33 0 2 16,33 19-5-16,0-19 1 0,0 0 0 15,0 0-3-15,0 0-2 0,0 0 3 16,0 0-3-16,0 0-2 0,0 0 0 0,0 0-1 16,0 0 2-16,0 0 10 0,0 0-2 15,33 0-1-15,-33 18-2 0,33-18-2 16,-33 0-2-16,17 0-2 0,16 19 1 0,0-19 5 16,0 0-2-16,0 0 1 0,-33 9-7 15,33-9 3-15,17 9 0 0,-17-9-2 16,0 10-1-16,33-10 2 0,-33 9-2 0,0-9 2 15,17 0-1-15,-17 9-1 0,0-9 0 0,0 0 0 16,0 0 1-16,17-9 1 0,-17 9-1 16,0 0 0-16,0 0 0 0,0-9-1 0,0 9 1 15,0-10 1-15,-16 10-2 0,16-9 0 16,-33 9 3-16,33 0 1 0,-33 0-4 16,33 0-5-16,-33-9-10 0,0 9-3 0,0 0-3 15,0 0 1-15,0 0-1 0,0 0-2 0,0 0-4 16,0 0 3-16,0 0-8 0</inkml:trace>
  <inkml:trace contextRef="#ctx0" brushRef="#br0" timeOffset="-21319.41">4068 7032 5 0,'0'-9'4'0,"0"9"7"0,33-19 1 0,-33 19-2 0,0 0-3 0,0-18 0 0,33 18 3 0,-33 0 3 0,33 0 0 0,0 0 2 0,0 0-2 16,-16 0 1-16,16 0-3 0,0 0 2 15,0 18-4-15,0-18-1 0,-33 19-1 0,33-19-3 16,-16 18 1-16,-1 1 0 0,-16 9 2 16,17-9-5-16,-17-1 0 0,-17 1 0 0,17 9-2 15,-16 9 2-15,-1-19-2 0,17 10 1 16,-33 10-1-16,0-1 0 0,0 0 2 0,33-9-2 15,-33 9-4-15,-17-18-7 0,50 18-4 0,-33-9-4 16,0 9-3-16,0-18 0 0,0 18-2 16,33-19 2-16,-33 10-7 0</inkml:trace>
  <inkml:trace contextRef="#ctx0" brushRef="#br0" timeOffset="-18688.31">12336 6800 6 0,'0'0'11'0,"0"0"4"0,0-10-2 0,0 10-3 0,0 0-1 0,0 0 3 0,0 0-1 0,0-9-1 0,0 9 1 0,0 0-2 16,0 0 1-16,0 0-3 0,0 0 0 0,0 0 2 15,0 0 1-15,0 9 4 0,17-9-1 0,-17 10 1 16,0-10-2-16,33 9 5 0,-33 0 4 15,0 0-3-15,0 10-1 0,0-19 6 16,0 19-1-16,33-19-3 0,-33 18-3 0,0 1 4 16,0-19-2-16,0 9 4 0,0 1 2 0,0-1-9 15,0 0-1-15,33 0-5 0,-33 10 5 16,0-19-2-16,0 0 3 0,0 19 6 16,0-19 5-16,0 0 7 0,0 0 7 0,0 0 2 15,33 0 19-15,-33 0 16 0,0 0 17 16,0 0 6-16,0 0-15 0,17-19-20 0,-17 19-24 15,16-28-15-15,1 19-12 0,-1-10 1 0,1 10-9 16,16-28 1-16,0 18-7 0,0-9 0 16,-33 10 0-16,33-1 0 0,-16 0-3 0,-1 1 8 15,1-1-5-15,-1-9 6 0,1 19-4 0,16 0-7 16,-33-1 6-16,0 10-5 0,0-9 12 16,0 9-14-16,33 0 2 0,-33 0 6 0,0 0 1 15,0 9-9-15,0-9-5 0,0 0-7 16,0 10-13-16,33-1-11 0,-33-9-18 0,0 9-13 15,0 1-6-15,0-10-11 0,0 18-3 0,0-18-6 16,0 19-11-16,16-19-9 0,-16 18 7 16,0-18 16-16,0 0 14 0,17 19 13 0</inkml:trace>
  <inkml:trace contextRef="#ctx0" brushRef="#br0" timeOffset="-17805.27">7756 7265 4 0,'0'0'2'0,"0"0"1"0,0 0 7 0,0 0 6 0,0 0 0 0,0 0-4 0,0 0-2 0,0 0 2 0,0 0-2 16,-33 0 4-16,33 0 2 0,0 0 4 15,0 0 1-15,0 0 1 0,0 0-1 0,0 0-1 16,0 0-4-16,0 0 2 0,0 0-3 16,0 0-7-16,0 0 2 0,0 0-5 0,0 0 1 15,0 0-4-15,0-10-1 0,0 10-1 16,0 0 2-16,0 0-4 31,0 0 4-31,0 0-5 16,0 0-6-16,0 0-8 15,0 0-3-15,0 0-1 0,0 0 0 16,0 0 0-16,0 0 1 0,0 10-1 0,0-10-1 16,0 0 1-16,0 0 2 0,0 0-1 15,33 0-3-15,-33 9-24 0</inkml:trace>
  <inkml:trace contextRef="#ctx0" brushRef="#br0" timeOffset="-4467.13">12965 13283 65 0,'0'0'83'0,"0"0"-13"0,0-9-3 0,0 9 7 0,-17 0 12 0,17-10 12 0,-16 10 0 0,16 0 2 0,-17 0 7 15,17 0-13-15,-17 0-15 0,1 0-14 16,16 0-3-16,0 10 2 0,-33-10-8 0,33 0-14 16,0 9-10-16,0-9-15 0,0 9-8 15,-33-9-4-15,33 10-1 0,0 8 4 0,0-18 0 16,0 9 0-16,0 1-2 0,0-1 3 0,0 0-5 15,33 1 5-15,-33 8-1 0,0-8-8 0,0-10 6 16,33 9-4-16,-33 0 0 0,0 0-2 16,16 10 0-16,1-19 6 0,0 0-9 0,-1 9 3 15,1-9 0-15,-1 10 6 0,1-10-10 16,16 9 4-16,-33-9 4 0,33 9-6 0,-33 1 4 16,0-10-2-16,33 9 0 0,-33-9-2 15,0 9-1-15,0 0 5 0,0-9 6 0,0 10-8 0,0-1 0 16,0-9 0-16,0 9-3 0,0 10-1 15,-33-19 7-15,33 9 0 0,0-9 2 0,0 10-5 16,-33-10-3-16,33 9 7 0,-33 0-4 0,16-9-2 16,1 9 3-16,-1-9-1 0,1 0 2 15,-18 0-2-15,18 0 0 0,16 0 3 0,-33 10-5 16,33-10 2-16,0 0-4 0,-33 0-17 0,33 0-9 16,-33-10-13-16,16 10-25 0,17 0-8 15,-16 0-8-15,16 0-5 0,0 0-9 0,-17-9-16 16,17 9-20-16,0-9-8 0,0 9 7 0,0 0 9 15,17-9 19-15,-17-1 20 0</inkml:trace>
  <inkml:trace contextRef="#ctx0" brushRef="#br0" timeOffset="-3602.14">13676 13618 100 0,'0'-10'74'0,"0"10"-15"0,33 0-5 0,-33-9 4 0,0 9-11 0,0 0 3 0,0 0 18 0,0 9 24 0,0-9 11 0,33 10-26 0,-33-1-33 16,0 0-18-16,0 1 4 0,0 8-1 0,0 1-10 16,0-19-10-16,0 9 2 0,0 10-11 0,0-10 2 15,0 10-2-15,-33-10 0 0,33 10-5 16,0-1-34-16,-33 1-41 0,33-19-32 0,0 9-32 15,-33 0-22-15,33 1 7 0</inkml:trace>
  <inkml:trace contextRef="#ctx0" brushRef="#br0" timeOffset="-2950.73">14602 13376 80 0,'0'-9'48'0,"0"-1"-9"0,0 1-4 0,0 0 10 0,0-1 1 0,0 1 12 0,-33 9 14 16,33 0 5-16,0 0-12 0,0 0-19 0,0 0-12 0,0 0 25 0,0 0 25 15,0 9 21-15,0 10 5 0,0 0 4 0,0-1 0 16,33 1-10-16,-33-1-24 0,0 10-12 16,0 0-10-16,0-9-7 0,0 9-11 0,0-10-16 15,0 10-16-15,0-9-3 0,0-1 2 0,0 1-10 16,0 0 6-16,0-1-7 0,0 1 0 15,0-1-32-15,0-8-66 0,-33-1-41 0,33 10-33 16,0-10-28-16,0-9-28 0,0 0 0 16,0 0 29-16,33 0 43 0</inkml:trace>
  <inkml:trace contextRef="#ctx0" brushRef="#br0" timeOffset="-2536.02">14502 13348 77 0,'0'-19'37'0,"34"10"-7"0,-34-9-4 0,0-1-2 0,0 10 7 0,0-1 12 0,33 1 9 0,-33 0-1 0,0-1-7 0,33 10-4 15,-33-9-7-15,33 9 10 0,-17 0 12 0,1 9 9 16,-1-9-5-16,17 10-9 0,1-1-6 0,-34 0 6 16,0 1-7-16,0-1-9 0,33 10-6 0,-33-1-8 15,0-18-2-15,0 19-11 0,-33-1-2 16,33-8-3-16,0 8-2 0,-34 1 5 0,34-10-7 15,-33 19 2-15,0-28 5 0,17 9-5 16,-1 10 0-16,1-10 0 0,16-9-3 0,0 10 3 16,-33-1 2-16,33-9-1 0,0 0 4 0,-33 0-1 15,33 0 3-15,0 9 0 0,0-9-3 16,0 0 5-16,0 0 3 0,33 9 13 0,-33-9 4 16,0 10-14-16,33-10 3 0,-33 9 1 0,33 0 4 15,-17 10 11-15,1-19 6 0,32 19-2 0,-49-10-7 16,34 9-5-16,-1-8-13 0,-33 8-4 15,33-8-6-15,-17-1-1 0,1 19 2 0,-1-28-8 16,1 18 10-16,-1-8-6 0,-16-1 0 0,33 0-7 16,-33 1-54-16,0-1-49 0,0 0-32 15,0-9-14-15,0 0-27 0,0 0-25 0,0 0 13 16,0 0 36-16</inkml:trace>
  <inkml:trace contextRef="#ctx0" brushRef="#br0" timeOffset="-2102.34">14932 13683 119 0,'0'9'123'0,"0"-9"-18"0,0 0 0 0,33 0 6 0,-33-9-2 0,0 9-7 0,0 0 9 0,0-19 8 0,34 10-15 0,-34 0-36 0,0-10-32 0,16 10-19 0,1-1-4 0,-17-8-10 16,16 9-1-16,-16-10 1 0,17 0 2 0,-17 1-5 15,16-1 0-15,-16 10-3 0,0-10 0 0,0 10 3 16,0 0 3-16,0-1-3 0,-16 1 0 16,16 9 2-16,-17 0-2 0,1 0 0 15,-1 0 2-15,1 0 2 0,16 0-4 16,0 9 2-16,-34 1-2 0,34 8 0 0,0 1 1 15,-33-10-1-15,33 10 7 0,0-1-5 0,0 1 2 16,0-10 2-16,33 10-6 0,-33-1 7 0,0-8 15 16,34-1 13-16,-34 10 3 0,0-10-4 15,16 0-2-15,1 10-12 0,16-19-7 0,-17 0-5 16,1 0-8-16,-1 0 4 0,17 0-3 16,-33 0-1-16,33 0-7 0,1 0-18 0,-34 0-53 15,16-19-40-15,1 10-26 0,-1 0-5 0,1-1-18 16,-1-8-16-16,1 8 8 0,-1 1 24 15,17 0 29-15,-33-10-53 0</inkml:trace>
  <inkml:trace contextRef="#ctx0" brushRef="#br0" timeOffset="-1736.34">15511 13367 87 0,'0'-10'70'0,"-16"1"-14"0,16 9-8 0,0-9 4 15,-17-1 11-15,17 10 3 0,-16-9 4 0,16 9 0 0,-17 0-5 0,17 9-20 0,-16-9-16 0,16 0-5 0,0 10-1 0,-34-1 4 16,34 0-7-16,0 1-3 0,0-1-10 16,0 0 3-16,0 10-10 0,0-10 8 0,0 19 6 15,0-19-2-15,0 1-2 0,34 8 0 16,-34 1-7-16,16-1 2 0,17-8-5 0,-16 8 7 0,-1 1-2 15,1-10 4-15,-1 1 11 0,17 8 1 16,-33-9 7-16,0 1 13 0,33-1 6 0,-33 0-4 16,0 1 1-16,0-10-15 0,0 9-4 15,-33-9-15-15,33 9-7 0,-49 10-6 16,32-19 10-16,1 0-7 0,-1 0 0 16,1 0-12-16,-17 0-42 0,33-19-23 0,-34 19-20 15,34-9-11-15,-33 0-29 0,33-1-23 0,0 1-6 16,0 0 11-16,-33-10 24 0</inkml:trace>
  <inkml:trace contextRef="#ctx0" brushRef="#br0" timeOffset="761.05">15710 13488 16 0,'0'9'20'0,"0"-9"-3"0,0 9 0 0,0-9 0 0,0 9 6 0,0-9 7 0,0 0 5 0,16 10-1 0,-16-10 7 0,0 0 9 0,0 0 9 15,17 0-1-15,-17 9-2 0,16-18-3 16,17 9-4-16,-33-10-12 0,0 1-9 0,33 0 0 16,-33 0-12-16,0 9 9 0,0-10-5 15,33 1 11-15,-33 0-5 0,0-1 0 0,0 10-10 16,0-9-4-16,0 9-3 0,-33 0-3 0,33 0-2 16,0 0 5-16,0 0-9 0,0 0 2 0,-33 0-2 15,33 9-2-15,0 1 7 0,-33-1-10 16,17-9 9-16,16 19-3 0,-17-10-6 0,17 0 7 15,-16 10 0-15,16-10-2 0,0 0 0 16,16 10 1-16,-16-10-1 0,17 1 3 0,-17-1-3 16,16 0-2-16,17 0 0 0,-33-9 2 0,33 10 5 15,0-10-7-15,-33 9 3 0,17-9-1 16,0-9 0-16,16 9-7 0,-17 0-17 0,1-10-30 16,-1 1-21-16,17 0-17 0,-33-10-3 0,33 10-11 15,-33 9 5-15,0-28 14 0,33 19 15 16,-33-1 15-16,0-8 12 0</inkml:trace>
  <inkml:trace contextRef="#ctx0" brushRef="#br0" timeOffset="1877.25">16040 13404 11 0,'-33'0'22'16,"33"0"4"-16,0 0-3 0,0 0-4 0,0 0-5 0,0 9 4 0,0-9 1 0,0 0 6 0,0 9 2 0,0 10 1 0,0-19 0 0,33 0-3 0,-33 9-5 0,0 1 1 0,33-1 5 0,-33 0 3 0,0 10 7 0,17-10-2 0,0 0 1 15,-1 10-1-15,-16-10-6 0,17 10-10 0,-17-10-7 16,16 1-2-16,-16-1-3 0,0 0 0 16,0 0 1-16,0 1 0 0,0-1 1 0,0-9-6 15,0 0 5-15,0 0 1 0,0 9-5 0,0-9 2 16,0-9-5-16,0 9 2 0,0-9-2 16,0-1 2-16,0 1 0 0,0-9 0 0,0 8-4 15,0 1-1-15,0-19 5 0,0 19-2 0,0-10 0 16,0 1 0-16,17 8 2 0,-17-8-4 0,16-1 2 15,-16 19 0-15,33-19 0 0,-33 10-3 16,0 9 3-16,33-9 0 0,-33 9-11 16,33 0-4-16,-33-9-13 0,0 9-5 15,0 0-2-15,0 0-7 0,17 0-7 0,-17 0 2 16,0 0 1-16,16 0 0 0,-16 9-3 16,0-9 0-16,17 0 4 0,-17 0 7 0,0 0 8 0,0-9 7 15,0 9 5-15,0 0 7 0,0 0 4 16,0 0 3-16,0 0 2 0,-17 0 2 0,17 0 2 15,0 0 1 1,-16 0 2-16,16 0 3 0,0-10 0 0,0 10 0 16,0 0 0-16,0 0 0 0,0 0 1 0,0 0 2 15,-17 0 2-15,17 0-2 0,0 0-1 0,0 0-1 16,0 0 0-16,0 0 1 0,0 0-3 16,0 0 1-16,0 0-1 0,0 10 2 0,0-10-1 15,0 0 1-15,0 0-3 0,0 0 2 16,0 0 6-16,0 0 1 0,0 0 5 0,0 0 3 15,0 9 1-15,0-9 0 0,0 0-6 0,0 0 3 16,0 9 3-16,0 0 3 0,17-9-4 0,-17 19 4 16,0-19-1-16,0 9 7 0,16 10 1 15,-16-10-1-15,0 10-8 0,17-1 2 16,0-8 1-16,-17 8-9 0,16 1-3 0,1-10-12 16,-17 10 3-16,16-10-6 0,17 10 4 0,-33-10-7 15,0 0 5-15,0 1-3 0,33-10 0 0,-33 9 2 16,0-9-1-16,0 0 3 0,0 0 8 15,0 0-7-15,0 0 0 0,0-9 0 0,0-1-1 16,0 1 2-16,0 0 19 0,0-10 9 0,0 1 3 16,0-1-8-16,0 0 0 0,0 1-8 15,-33-10-11-15,33 9-5 0,0 1 0 0,0-1-2 16,0-9 2-16,0 10-5 0,0-1 0 0,0 10-2 16,0-10 0-16,33 10 2 0,-33-1-4 15,33 1 4-15,-33 9-10 0,0 0-12 16,17 0-13-16,-1 0-5 0,1 0-8 0,0 0 0 15,-1 0-7-15,1 0 2 0,-1 0 7 16,17 0 5-16,-33 0 8 0,33 0 1 0,-33 0 12 16,0 0 7-16,33 0 4 0,-33 0 6 15,0 0 0-15,0 0 8 16,0 0 1-16,0 0-2 16,-33 0 0-16,33 0 1 0,0 0-1 15,0 0 2-15,-33 0-2 0,33 0 6 0,0 9 1 16,0 1 0-16,-33-1-5 0,33 0-4 0,-16 1 5 15,16 8-4-15,0-8-3 0,0-1 2 16,0 9 0-16,0 1-2 0,16-19 0 0,-16 9 0 16,33 1 3-16,-33-1-3 0,0 0 0 0,33-9 0 15,-33 10 2-15,33-10-2 0,-33 0 1 0,0-10-3 16,17 10 2-16,-1-9-2 0,1 0 3 16,0-1-1-16,-1 1 1 0,-16 9-1 0,17-19 0 15,-1 10 0-15,-16 0 2 0,33 0 0 16,-33-1-2-16,0 1 3 0,33 0 2 0,-33-1 1 15,0 10 4-15,0 0-2 0,0 0 0 0,33 0 2 16,-33 0-2-16,0 0-2 0,0 0-6 16,0 10 3-16,0-10 6 0,17 9-4 0,-17 0-2 15,0 1 1-15,0-1 2 0,0 0-5 0,0 0 2 16,0 10-3-16,0-19 0 0,0 9-3 16,0 1-9-16,-17-1-21 0,17 0-20 0,0 1-24 15,0-1-28-15,-33 0-10 0,33-9 4 0</inkml:trace>
  <inkml:trace contextRef="#ctx0" brushRef="#br0" timeOffset="3259.23">17661 13320 45 0,'0'0'39'0,"0"0"-1"0,0 0 3 0,0 0-6 0,-17 0-4 0,17 0-4 0,0 9 1 0,0-9 7 0,0 10 1 0,0-10 4 0,0 9 16 0,0 0 5 16,0 1 1-16,17 8 6 0,-17-8-8 15,0-1-13-15,33 9-15 0,-33 1-11 0,0-10-6 16,0 10-1-16,33-10-9 0,-33 1-7 16,0-1 2-16,0 0 2 0,33 0 0 0,-33 1-2 15,0-1 1-15,0 0 2 0,0 10-3 0,0-19-5 16,0 0-2-16,0 9-1 0,0 1-14 15,0-1-15-15,0-9-1 0,0 9 2 0,0 0 0 16,0-9 7-16,0 10 6 0,0-10 5 16,0 0 10-16,0 9 4 0,0-9 1 0,0 0 5 15,0 0-4-15,0 0 4 16,0 0 1 0,0 0-2-16,0 0 4 15,0 0 10-15,0 0 1 0,0-9 0 0,0 9 5 16,0 0-5-16,0-10-6 0,-33 10 6 0,33 0-7 15,0-9 3-15,33 0 1 0,-33 0-4 16,0-1 9-16,0 1 0 0,0 9-9 0,0-28-4 16,0 19-2-16,0-10 0 0,17 1-5 0,-17-1-3 15,16 0 9-15,1 10-4 0,-17-19 0 0,16 10-2 16,1 8 2-16,-1-8 0 0,1 8-11 0,16 1-16 16,-33 0-17-16,33-1-16 0,-33 1-13 15,33 9-7-15,-33 0-6 0,0 0-15 0,17 0 4 16,-17 0 8-16</inkml:trace>
  <inkml:trace contextRef="#ctx0" brushRef="#br0" timeOffset="7705.24">19728 13292 7 0,'-17'0'17'0,"17"0"3"0,-16 10-2 0,-1-10-4 0,17 0-3 0,0 0-3 0,0 0-2 0,0 0 3 0,17 0 1 0,-17 0 8 16,16 0 5-16,-16 0 0 0,17 0-1 0,16 0-3 15,-16 0 3-15,16 0 6 0,0 0 5 16,0-10 0-16,16 10-7 0,1 0-12 0,0 0-2 16,16-9-4-16,0 9 1 0,0 0-5 15,17 0 1-15,-1-9 1 0,-15 9-5 0,15 0 12 16,17-10-6-16,1 10 3 0,-34-9-5 0,17 9-3 16,-1-9 1-16,1 9-3 0,0 0-3 0,-1-10 3 15,-16 10 0-15,1 0 3 0,-1 0-5 16,0-9 2-16,-17 9 2 0,1 0 0 0,0 0-4 15,-17-9 2-15,0 9-2 0,16 0 0 16,-49 0-6-16,34 0-7 0,-34-10-13 0,0 10-12 16,0 0-5-16,0 0 0 0,0 0-1 0,0 0 0 15,0-9 0-15,0 9 0 0,-34 0 5 16</inkml:trace>
  <inkml:trace contextRef="#ctx0" brushRef="#br0" timeOffset="8055.31">19943 13357 192 0,'-17'19'85'0,"1"-10"-42"16,16 1-20-16,0-1-12 0,0-9-6 0,16 9-1 0,1-9 1 0,16 0 15 0,0 9 7 0,17-9-2 0,-17 0-8 0,33 0-3 0,-16-9 22 16,16 9 41-16,0-9 20 0,17 9-32 15,16-9-25-15,-33-1-21 0,17 1-7 0,16 0-6 16,17-1-5-16,-34 1-1 0,1 9 0 0,33-9 0 16,-50-1 4-16,50 1-7 0,-50 9 3 15,49-18 0-15,-48 18 0 0,-1-10 0 0,16 1-2 16,-32 0 2-16,0-1-4 0,-1 10-29 0,-16-9-23 15,0 0-19-15,0 9-26 0,-33-10-6 16,17 10-4-16,-17-9 14 0,0 9 12 0,0 0 14 16</inkml:trace>
  <inkml:trace contextRef="#ctx0" brushRef="#br0" timeOffset="10019.5">3175 14288 68 0,'-17'-19'77'0,"17"19"-26"0,0 0-21 0,0 0-8 0,0 0-10 0,0 0-5 0,0 19 11 0,0-19 3 0,0 0-1 15,0 18-9-15,0-9-1 0,0 10 4 0,0 0 5 16,0-1 1-16,0 1 2 0,17-1-3 0,-17 1-1 15,33 0-9-15,-33-1-5 0,0 1-1 16,0 9-3-16,0-28 1 0,0 18 1 0,33-8-1 16,-33-1-1-16,0-9 6 0,0 9 12 15,0-9 36-15,0 0 36 0,0 0 28 0,0 0-15 16,0-9-37-16,0 0-24 0,0 9-16 16,0-19-5-16,0 10-7 0,0-10 8 0,0 1 0 15,0-1-2-15,0 0 1 0,33 1-8 0,-33 8-7 16,0-8 1-16,0 18-1 0,0-19-4 15,0 10-2-15,0 0 0 0,0-1 0 0,33 10-3 16,-33 0 6-16,0 0-3 0,33 0 0 16,-33 10 5-16,0-10-12 0,33 9 12 0,-33 0-10 15,17-9 10-15,16 19-12 0,-33-19 13 0,33 9-2 16,-33 0-4-16,0 1 2 0,33-10 0 16,-33 9-2-16,0 0 0 0,33-9-2 15,-33 0 5-15,0 10 2 0,0-10-11 0,0 0 14 16,0 0 7-16,0 0 0 0,33-10 13 15,-33 10-7-15,0 0-9 0,0-9-5 16,0 9 6-16,0-9-12 0,0-1-1 0,0 1 0 16,0 0 2-16,0-10 2 0,0 10-4 15,0-10 0-15,-33 10 3 0,33 0-8 0,0-10 5 16,0 10 0-16,0 0-10 0,0 9-22 0,0-19-16 16,0 19-25-16,33 0-11 0,-33-19-9 0,0 19-9 15,0-9-15-15,0 0-15 0,33 9-14 16,-33-10 6-16,0 1 21 0,0 9 27 0</inkml:trace>
  <inkml:trace contextRef="#ctx0" brushRef="#br0" timeOffset="10436.89">3704 14027 22 0,'-33'0'34'0,"33"0"4"0,0 0 1 0,0 0-4 0,-33 0-3 0,33 0-4 0,0 0-12 0,0 0-7 0,0 19-4 0,0-19 13 0,0 0 8 0,0 18 8 16,0-8 8-16,33 8 10 0,-33 1 8 15,0-1 9-15,0 1-17 0,33 9-18 0,-33-10-17 16,0 1-5-16,33 0-8 0,-33-1-2 0,0 1 0 16,33 0 0-16,-33-1 2 0,0 1-4 15,0-10 0-15,33 10 1 0,-33-10-1 0,0 0 3 16,0-9-1-16,0 19 3 0,0-19 9 0,0 0 14 15,0 0 6-15,0-19-12 0,0 19-9 0,0 0-7 16,0-9 0-16,0 0-1 0,0-1-1 16,0 1-2-16,0-10 0 0,0 10 0 0,0-9 0 15,0 18 0-15,0-19-2 0,0 19 5 16,0-19-3-16,17 10-2 0,-17 0-4 16,33 9 4-16,-33 9 0 0,33-9 0 0,-33 9 2 15,33 10-2-15,-33-19 0 0,33 19 0 16,-33-19-3-16,33 9 3 0,-33 0 0 0,33 0 0 15,-33 1 0-15,17 8 3 0,16-8-12 16,-33 8-24-16,0 1-32 0,33-10-42 0,-33 10-6 16,0-10-4-16,0 0-8 0,0 1 10 0</inkml:trace>
  <inkml:trace contextRef="#ctx0" brushRef="#br0" timeOffset="10819.53">4200 14371 106 0,'0'0'67'0,"0"0"-11"0,0 0-4 0,33-9-8 0,-33 0 1 0,0-1 9 0,0 1 4 0,0 0 3 16,0-1-10-16,0 1-17 0,0 9-4 0,0-9-5 15,0 0-4-15,0 9-3 0,0 0-6 0,0-19-1 16,0 19-11-16,0 0 1 0,-33 0 2 16,33 0-3-16,-33 19-3 15,33-19 3-15,0 9 0 0,0 0 0 0,-33 0 0 16,33 1 2-16,0 8 0 0,0-8-5 16,0-1 5-16,33 19-2 0,-33-28 0 0,0 9-2 15,0 0 3-15,33 1 0 0,-33-1-1 16,33 0 5-16,-33 1-7 0,17-10 5 0,16 9-3 15,-33-9 0-15,33 9 0 0,0-9 0 0,-33 10-3 16,33-10-12-16,-33 0-29 0,33 0-29 16,-16 0-20-16,-1 0-9 0,1-10-9 0,16 10 3 15,-33-9 15-15</inkml:trace>
  <inkml:trace contextRef="#ctx0" brushRef="#br0" timeOffset="11402.34">4432 14269 8 0,'0'0'14'0,"0"0"4"0,0 0 0 0,0 0-2 0,16 0-3 0,-16 0-4 0,17 0 2 0,16 19-1 0,-33-19 6 0,33 9 7 0,-33 0 3 0,0 0 2 0,33 1 6 16,-33 8 15-16,33-8-8 0,-33 8-10 16,33 1-3-16,-33-19-4 0,17 18 4 0,-17-8-3 15,16 8-2-15,-16-8 4 0,0-1 2 16,0 0 11-16,0 1 8 0,0-1 4 0,0-9 15 15,0 9 11-15,0-9 5 0,0 0-3 0,0-9-22 16,0 9-19-16,0-9-14 0,-16-1-6 16,16 10-5-16,0-18-10 0,0 8 3 0,0 1 1 15,0-10-8-15,0 1 3 0,0-1-3 16,0-9-3-16,0 10-1 0,0-10-7 0,16 19-13 16,1-29-36-16,-17 20-18 0,33 8-4 15,-33-8-6-15,33 8-2 0,-33 1-11 0,33 9-10 16,-33 0-3-16,0 0 13 0,33 0 17 0,-33 9 21 15,33 1 13-15,-33-1 10 0,0 0 14 0,0 1 13 16,17 8 6-16,-1 1 4 0,-16-19 5 16,17 19 9-16,-17-10 5 0,0-9-1 0,33 9-2 15,-33 0 4-15,0-9 6 0,0 0 13 16,0-9 5-16,33 9-3 0,-33 0-4 0,0-9 0 16,0 9-5-16,0-9-1 0,0 9-1 0,0-19 3 15,0 19 11-15,0-19 7 0,0 10-8 16,0-10 0-16,0 10-16 0,0 0-6 0,0 9-3 15,0-10-4-15,-33 1-5 0,33 9 2 0,0-9-2 16,-33 9-5-16,33 9-1 0,0-9 1 16,-17 9 1-16,17-9 1 0,-16 10-7 15,16-1 6-15,0 0-4 0,0 1 4 0,0 8 0 16,0 1-1-16,0-19-1 0,0 19 0 16,16-10 0-16,1 0 0 0,16 0 2 15,-33 1-2-15,0-1-4 0,33 0-5 0,-33-9-11 16,0 10-23-16,33-1-18 0,-33-9-11 15,0 0 0-15,33 0-8 0,-33-9-10 0,0 9 1 16</inkml:trace>
  <inkml:trace contextRef="#ctx0" brushRef="#br0" timeOffset="15515.3">5672 14539 16 0,'0'0'15'0,"0"9"-4"0,0-9 2 0,0 0 6 0,0 0 7 0,33 0 13 0,-33 0 12 0,0 0 0 16,0 0-7-16,0-9-5 0,17-1-7 0,16 1 3 15,-33 0 2-15,33-10-6 0,-33 1-2 16,33-1-12-16,0 0-9 0,-33 1-2 0,33-1 0 16,0 10-1-16,-33-28-7 0,17 27 18 15,16-8 14-15,-33-1 6 0,33 10-13 0,-33 0-4 16,0-10-3-16,0 19-9 0,0-19-1 16,0 1-2-16,0 8-4 0,0 1 3 0,0 0-3 15,-33 9-2-15,33-10 6 0,0 1-4 0,-33 0-3 16,33 9-1-16,-17 0 4 0,17 0-2 15,0 0 6-15,-33 0-4 0,33 9-2 16,0 0 2-16,0-9 1 0,-33 10-1 16,33-1 0-16,0 0-3 0,0 1 3 0,0 8-3 15,0 1 5-15,0-19-2 0,33 19 1 0,-33-10-3 16,0 0 2-16,33 10 3 0,-33-10-3 0,17 0 0 16,16 1 0-16,-33 8 1 0,33 1-3 15,0-19 2-15,-33 9 2 0,33 0-4 0,-33 1 2 16,33-1 0-16,-33 0 0 0,0 1-3 0,33-1 3 15,-33 0 3-15,0 1-3 0,0-1 0 16,0 0 0-16,-33 10 4 0,33-19-8 0,0 9 6 16,0 0 0-16,-33 1-2 0,33-1 0 15,-33-9 0-15,33 9-2 0,-33-9 4 0,33 10-5 16,-33-10 1-16,33 0 2 0,-33 0-4 16,16 9-2-16,17-9-12 0,0-9-10 0,-33 9-9 15,33-10-14-15,0 1-15 0,0 9-6 16,-33-9-17-16,33-1-8 0,0 1 9 0</inkml:trace>
  <inkml:trace contextRef="#ctx0" brushRef="#br0" timeOffset="16198.22">6317 14427 23 0,'33'-9'25'0,"-33"9"1"0,0 0-2 0,0 0 5 0,0 0 2 0,0 0 5 0,0 0-2 0,0 0-3 0,0 0-3 0,0 0 0 16,0 0-7-16,0 0-5 0,0 0 3 0,0 0 1 15,0 0-1-15,0 0 2 0,0 0-6 0,0 9 0 16,0-9-4-16,0 0 0 0,0 0 1 16,0 9 0-16,0-9 2 0,0 0 2 0,0 0 10 15,0 0 7-15,0 0 15 0,0 0 8 16,0 0 12-16,0 0 8 0,0-9-2 0,0 9-12 15,0 0-11-15,0 0-9 0,0 0-4 16,0 0 0-16,0-9-9 0,0 9 0 0,0 0-2 16,0 0-12-16,0-10 1 0,0 10-11 15,0 0-4-15,0 0 6 0,0 0-5 0,0 0 1 16,0 0-9-16,0 0 2 0,0 0 8 0,0 0-7 16,0 0 4-16,0 0 1 0,0 0-1 31,0 0-3-31,0-9-3 15,0 9-16-15,0 0-23 0,0 0-20 0,0 0-16 16,0 0-8-16,0 0-10 0,0 0-12 0,0 0-17 16,0 0-14-16,0 0 6 0,0 0 18 15,0 0 19-15,0 0-48 0</inkml:trace>
  <inkml:trace contextRef="#ctx0" brushRef="#br0" timeOffset="17363.43">6681 14474 11 0,'33'0'18'0,"-33"0"0"0,0 0-4 0,0-10-1 0,0 1 3 0,0 9 2 0,33-9 0 0,-33-1-1 0,0 1-1 0,0 0 3 0,16-10 0 16,-16 10 2-16,17 9 1 0,-17-19-5 0,0 10 1 15,16 0-6-15,-16-1 3 0,0 1-3 16,0 0-1-16,0-10-3 0,0 10-3 0,0 0 1 15,0 9-2-15,0-19-4 0,0 19 4 16,0-19-4-16,0 10 0 0,-16 0 0 0,16-1 0 16,-17 1 0-16,17 0 1 0,0-1 0 0,-16 10 1 15,16-9-2-15,0 9 1 0,0 0-1 0,0 0 3 16,-33 0-3-16,33 9-4 16,0-9 5-16,0 10-1 0,0-1 0 15,-33 10 0-15,33-10-2 0,0 0 4 16,0 10-2-16,0-19-3 0,0 19 4 0,33-10-1 15,-33 0 0-15,0 0-2 0,0 1 2 16,33-1 0-16,-33 0 2 0,33 1-2 0,-17-10 2 16,18 9-2-16,-34-9 0 0,33 0 0 0,0 9 0 15,0-9 4-15,-33 19 0 0,33-19 3 16,-17 0-3-16,1 0-1 0,-1 0 1 0,18 0 9 16,-34 0 6-16,0 0-1 0,0 0-12 15,0 9 0-15,0 0-1 0,-34-9-3 0,18 10-2 0,16-1 0 16,-17-9 0-16,1 9 3 0,-17-9-3 15,33 10 0-15,-33-10 0 0,33 9 2 0,0-9-6 16,-33-9 4-16,33 9 0 0,0-10 0 16,0 1-4-16,-33 0-1 0,33-10-1 0,33 10 2 15,-33-19 0-15,0 19 0 0,0-10 2 0,33 0 2 16,-33 1-3-16,33 9 3 0,0 9 0 16,-33-19 0-16,16 19 0 0,17-19 0 0,1 10 0 15,-34 9 0-15,33 0-2 0,-33 0 2 16,33 9 0-16,-33-9 2 0,33 19-2 0,-33-19 1 15,33 19 2-15,-33-19 5 0,0 9-3 0,0 0 5 16,16 0-2-16,-16 1-5 0,17-1 0 16,-17-9 1-16,0 9-2 0,16 1-1 0,-16-1-3 15,0 0 6-15,0 10-4 0,0-19 0 0,34 0-11 16,-34 0-24-16,0 0-21 0,0 0-8 16,0 0-12-16,0 0-2 0,0 0-71 0</inkml:trace>
  <inkml:trace contextRef="#ctx0" brushRef="#br0" timeOffset="17496.77">6995 14129 34 0,'-17'-9'31'0,"17"9"-10"0,-16 0-11 0,16 0-4 0,0-9-2 0,0 9-9 0,0-10-9 0,0 10-10 0</inkml:trace>
  <inkml:trace contextRef="#ctx0" brushRef="#br0" timeOffset="17880.18">7408 14129 79 0,'0'19'46'0,"0"0"-9"0,0-10-4 0,-16 0 3 0,16 10 6 0,0-10 15 0,-33 10 4 0,33-1-2 0,0 1-16 0,0 0-18 16,0-1-7-16,-33 1-11 0,33-10-1 15,0 0-6-15,0 1 4 0,33-1 1 0,-33 0 3 16,0 10-5-16,0-19-1 0,33 0 4 16,-33-19-6-16,0 10 2 0,16 9-2 15,1-19 4-15,-1 10-6 0,-16-10 2 16,0 10 0-16,33-9 2 0,-33-1 1 0,0 0-3 16,0 1 2-16,0-1-2 0,-33 0 8 0,33-8 8 15,-16 8-4-15,-1 0 8 0,17 1 13 0,-16-1 2 16,16 1 0-16,0-1 3 0,-33 10-13 15,33 9-6-15,0 0-8 0,0 0-5 0,0 0-4 16,0 0 1-16,0 9-5 16,0 10 6-16,0-1-6 0,0 1 4 0,33 18-2 15,-33-18 2-15,16-1-2 0,-16 10 4 0,17 0-4 16,-1 0 0-16,17-9-2 0,-33-1-1 16,34 1 3-16,-34 9 0 0,33 9-15 0,-33-28-58 15,0 10-46-15,33-1-28 0,-33 1-21 16,0 0 11-16</inkml:trace>
  <inkml:trace contextRef="#ctx0" brushRef="#br0" timeOffset="19577.92">5176 4121 11 0,'0'0'21'0,"0"0"0"0,0-19-3 0,0 19 2 0,0 0 2 0,0 0 4 0,0 0 4 0,0 0 10 0,0-19 4 0,0 19 0 16,0 0 2-16,0 0-5 0,0 0 3 0,0-18-1 15,0 18-8-15,0-9-8 0,0-1-10 16,0 10 4-16,0-9 0 0,0 9-7 0,-33 0-2 16,33-19-6-16,0 19 2 0,-33 0-5 15,16-18 2-15,1 18-1 0,-1-19 5 0,-16 19-9 16,33 0 2-16,-33 0-5 0,0 0 7 0,0 0-2 16,-17 0 1-16,17 0-2 0,0 0 0 15,0 0 1-15,-33 0-2 0,33 0 2 0,-17 0-2 16,17 19 0-16,-33-19 2 0,33 18-2 15,-33-18 0-15,16 19 5 0,17-19-5 0,0 9-5 16,0 1 5-16,-17 17 2 0,17-27-2 16,0 19-2-16,0 0 2 0,33-1 0 15,-33 1 0-15,0-1 0 0,33 10 0 0,-33-9 0 16,16 0 0-16,17 18 1 0,0-28-1 0,-33 28 2 16,33 1-6-16,0-20 7 0,0 10-6 15,0 9 3-15,-33 0 0 0,33 1 0 0,0-10 2 16,0 9-5-16,0 0 5 0,0 0-2 15,0 10 0-15,0-29-2 0,33 19 2 0,-33-9 0 16,0 10 0-16,0-20-2 0,33 10 2 16,-33 0 1-16,17 0-1 0,16-9 3 15,0-1-5-15,0 1 2 0,0-19 2 0,0 9-2 16,0 0 3-16,17-9-7 0,-17 0 5 0,33 0-1 16,0-9 0-16,-16 0 0 0,16-10 0 15,17 19 0-15,-17-18 1 0,0-20 1 0,0 20-4 16,-16-1 2-16,16-9 2 0,-33 10-2 0,33-1-2 15,-33-18 0-15,17 9 5 0,-17 9-1 16,0-18 0-16,-33 9-1 0,33-9 1 0,-33 18-5 16,33-18 3-16,-33-9 1 0,0 8-1 0,0 1 2 15,0-9 2-15,-33 9-2 0,33-1-2 16,0 10 0-16,-33-9 0 0,0 19 6 16,33-20-6-16,-33 10 3 0,0 10-3 0,16-1 0 15,1 1 3-15,-1-1 0 0,-16 0 0 0,33 19-3 16,-33-18 1-16,0 9 1 0,33 9-5 15,0 0 1-15,-33 0 2 0,33 0-2 0,0 9-8 16,0 9-15-16,0-18-21 0,0 19-9 16,0 0-8-16,0-1 1 0,0 1 0 0,0-10-13 15,0 10-7-15,0-1 8 0,0 1-64 16</inkml:trace>
  <inkml:trace contextRef="#ctx0" brushRef="#br0" timeOffset="20693.71">4779 4846 9 0,'0'-18'19'0,"0"18"-2"0,0 0-5 0,0-19-3 0,0 19-4 0,0-19 3 0,0 19 6 0,0-9-1 16,0 0 3-16,0-1-6 0,0 10 1 0,0 0 4 16,0 0 5-16,0-18 8 0,0 18 1 15,0 0 4-15,0 0 0 0,0 0-4 0,0 0-3 16,0 0-2-16,0 0 0 0,0 0-4 15,0 0-4-15,0 0-5 0,0 0 2 0,0 0-3 16,0 18-9-16,0-18 4 0,0 0-1 0,0 0 0 16,0 0-4-16,-33 0 0 0,33 10 0 15,0-1 0-15,-33-9 0 0,33 9 0 16,0 10 2-16,-33-19 0 0,16 19-2 0,1-19 0 16,-1 18-2-16,17 1 5 0,-33-19-3 0,0 9 0 15,33 10-4-15,-33-10 6 0,33 19 0 16,-33-28-2-16,0 19 2 0,16-1-4 15,-16 1-2-15,33-1 2 0,-33 10 4 0,33-9-1 16,-33-1 1-16,0 20-2 0,33-29 0 0,-33 19 2 16,0 0-1-16,16 9-4 0,17-18 3 15,-33 8 0-15,33 11 0 0,-33-20 0 0,33 20 0 16,-33-11 0-16,33 11 0 0,-33-20 0 16,33 19-3-16,0-18 3 0,-33 9 0 0,33 9 0 15,-33-18-2-15,33 18 2 0,-17-9 3 16,17 9-3-16,0-18 0 0,0-1 0 0,-33 10 2 15,33 9-2-15,0-18 0 0,0 18 1 0,-33-18-3 16,33 9 0-16,0-10 3 0,0 20-1 16,0-20 0-16,-33 10 2 0,33 9-4 0,0-18 2 15,0 9 0-15,0 0 0 0,0 0 0 16,0-10 0-16,0 19 0 0,0-27 0 16,0 18 0-16,0-1 0 0,0-8 0 0,0 0 0 15,0-1 0-15,0 1 0 0,33-1 0 0,-33 10 0 16,0-9-3-16,0 0 3 0,0-1 0 15,33-18 0-15,-33 10 0 0,33 8 0 0,-33-9 3 16,0 1-3-16,17 8 0 0,-17-18-4 0,33 19 4 16,-33-19 0-16,33 0 2 0,-33 19 0 15,0-19-1-15,33 0-1 0,-33 18 3 0,33-18-5 16,-33 9 2-16,33-9 0 16,-33 10 0-16,33-1 0 0,-33-9-2 0,17 9 4 15,16-9-2-15,-33 10 0 0,33-10 2 0,-33 0-2 16,33 18 2-16,-33-18-2 0,33 0 1 15,-33 0 3-15,33 0-1 0,-16 0 3 0,-1 0 2 16,1 19 2-16,16-19-3 0,-33 0 3 16,33 0-3-16,-33 0 1 0,33 0 1 0,0 0-2 0,-33-19 2 15,33 19 0-15,-16 0-3 0,-1-18 2 16,1 8 0-16,16 1-3 0,0 0-3 16,0 9 3-16,-33-10-5 0,33 1 0 0,0 9 4 15,-33 0-2-15,17-18-5 0,-1 18 6 0,1 0-5 16,-17-19 2-16,33 19 0 0,-33 0 2 15,0 0 1-15,0 0-6 0,0 0 5 16,0 0-4-16,0 0-17 0,0 0-21 0,0 0-21 16,0-19-17-16,0 19-11 0,0 0-5 0,-33 0 4 15,33 0-69-15</inkml:trace>
  <inkml:trace contextRef="#ctx0" brushRef="#br0" timeOffset="21093.98">4630 6241 84 0,'0'0'32'0,"-33"0"-17"0,33 0-4 0,0 0 8 0,0 0 10 0,0 0-2 0,0 0-6 0,-33 0-7 0,33 0-7 0,0 0-4 16,0 0 3-16,33 0 14 0,-33 0 6 16,0 0 2-16,0 19-2 0,33-19-3 0,-33 19-3 15,17-19 9-15,-17 18 3 0,16-8-2 0,1-1-10 16,16 9-2-16,-33 10 1 0,33-28 4 16,-33 19-4-16,33 0-7 0,-33-1-3 15,0 1-2-15,0-1-3 0,0 10 2 0,0-9 0 16,0 0-5-16,0-1 2 0,0 1-7 0,0 9 6 15,-33-10-2-15,33 19-3 0,0-18 3 0,-33 0 0 16,33-1 2-16,0 10-2 0,-33-9-8 16,33-1-16-16,-17-18-15 0,17 19-13 15,0-10-8-15,-16-9-1 0,16 10 4 0,0-10 1 16,0 0 2-16,0 0 1 0,0-10 3 16,0 10 7-16,0-9 6 0</inkml:trace>
  <inkml:trace contextRef="#ctx0" brushRef="#br0" timeOffset="21859.29">5606 6121 56 0,'0'-19'38'0,"0"10"-20"0,0-10-7 0,0 10 2 0,33-1 13 0,-33 10 6 0,0-18 4 0,0 18 2 0,0 0-5 0,0-19-2 0,0 19-2 0,-33-18 9 0,33 18 7 0,0 0-4 0,0 0-5 16,0 0-21-16,-33-19 0 0,33 19-10 15,0-9 8-15,-33 9-5 0,16 0-3 0,1 0 4 16,-1 0-2-16,-16 0-4 0,33 0 2 0,-33 0-5 15,0 9 3-15,0-9-3 0,-17 19 6 16,17-19-3-16,0 18-1 0,0-18-2 16,0 19 5-16,0-1-7 0,-17-18 3 0,17 10 2 15,0 8 0-15,0-8-3 0,0 18-2 0,0-10 3 16,0 1-1-16,16-1-2 0,1-8 3 0,-1 18 0 16,-16-1 1-16,33-8-2 0,-33 0 0 15,33 9 0-15,-33-1 0 0,33 1 3 0,0 10-3 16,-33-20-2-16,33 10 2 0,0 9-3 15,0 1 5-15,0-20-2 0,0 10 0 0,0 9 0 16,0 0-3-16,0-18 1 0,0 9 4 16,0 9 2-16,0 0-4 0,0-9 0 0,0 0 0 15,0 19-3-15,33-29 6 0,-33 10-1 0,0 0-5 16,0 0 3-16,0 9 0 0,33-18 0 16,-33-10 9-16,0 19 6 0,33 0 3 0,-33-9-4 15,33-19 0-15,-33 18 0 0,17 1 0 16,16-19 1-16,0 9 1 0,0 0-8 0,0-9-1 15,0 0 1-15,0 0 1 0,0 0 1 0,17-9 2 16,-17 0 1-16,33 9-3 0,-33-19-3 16,0 1 3-16,17-1-4 0,16 0 4 0,-33-9-4 15,0 10 1-15,17-1-2 0,-17 1-1 0,0-20 8 16,0 20-2-16,0-10 15 0,0 9 21 0,17-18 11 16,-50 0 6-16,33 9-5 0,0-9-8 15,-33 0-18-15,33-1-10 0,-33-8 7 0,0-1-5 16,0 10-14-16,0 0 2 0,0-28-3 15,0 28-1-15,-33-19-8 0,33 9 9 0,0 10 3 16,-33 0-2-16,0 0-3 0,33 9-2 0,-50 9-3 16,50 1-2-16,-33-10 9 0,0 9-14 15,0 10-1-15,0-1-19 0,-17 10-30 0,17 0-38 16,0 0 93-16,0 0-241 0,0 0-8 16,0 0-1-16,-17 0 31 0</inkml:trace>
  <inkml:trace contextRef="#ctx0" brushRef="#br0" timeOffset="23441.1">8070 14353 94 0,'0'0'65'0,"0"9"-8"0,0-9-2 0,-17 0-13 0,17 0-11 0,17 0 18 0,-17-9 20 0,16 9 16 0,-16 0-10 0,33-10-24 16,-33 10-19-16,33-9 3 0,1 9 0 16,-34-9-9-16,33-1-4 0,0 10-16 0,-33-9 0 15,16 0-3-15,1 9 1 0,-1-9-4 0,17 9 0 16,-33 0 0-16,33 0 2 0,-33 0-9 15,0 0-24-15,34 0-44 0,-34 0-25 0,0 0-22 16,0 0-5-16,0 0 4 0,0 0 16 16</inkml:trace>
  <inkml:trace contextRef="#ctx0" brushRef="#br0" timeOffset="23641.41">8186 14548 79 0,'0'0'47'0,"0"9"11"0,0-9 7 0,33 0 0 0,-33-9-6 0,0 9 7 0,0-9 7 0,33 9-4 0,-33-10-17 16,0 10-25-16,16-9-14 0,1 0 2 0,-1 9-13 0,17 0 5 0,-33-19-7 16,0 10 4-16,33 0-4 0,-33 9-4 15,34 0-2-15,-34-10-49 0,0 10-26 0,33-9-49 16,-33 9-12-16,33-9 17 0</inkml:trace>
  <inkml:trace contextRef="#ctx0" brushRef="#br0" timeOffset="24157.75">8715 14185 128 0,'0'0'51'0,"-17"0"-13"0,17-9 6 0,0 9 4 0,0-9 3 0,0 9 13 0,17 0 14 0,-17-19 9 0,16 19-24 0,17-19-16 16,-33 19-12-16,33-9-1 0,-33 9 0 0,33 0 1 16,1 0 3-16,-18 0-5 0,17 0 2 0,0 9-13 15,0 10 2-15,0-19-2 0,0 19-7 16,-33-19-1-16,34 9-5 0,-34 9 1 0,0 1 0 16,16 0-4-16,-16-10 0 0,0 19-5 0,0-28 3 15,0 19 0-15,-16-1-1 0,16-9-3 16,0 10 4-16,0-10 2 0,-34 1-3 0,34-1-1 15,0 0 2-15,0 10-6 0,0-19 8 0,-33 0 9 16,33 0 7-16,0 0-4 0,0-19 15 16,0 10-2-16,0 0-1 0,-33-1-8 0,33 1-7 15,0-10-7-15,0 1-6 0,0 9 1 16,0-29 0-16,0 20-1 0,33-1 1 0,-33 0-6 16,0 1 4-16,0 9 1 0,33-10-5 0,-33 0 3 15,0 10-13-15,34 0-22 0,-34-1-35 0,0 10-31 16,16-9-26-16,1 9-28 0,-17-9-32 15,16 9-12-15,1 0 20 0</inkml:trace>
  <inkml:trace contextRef="#ctx0" brushRef="#br0" timeOffset="24390.37">9508 14325 333 0,'0'9'151'0,"0"-9"-25"0,0-9-2 0,0 9-10 0,0-10-7 0,-33 1 25 0,33 9 10 0,0-9-26 0,0 9-39 0,0-9-36 0,0 9-24 16,0 0-1-16,0 0-9 0,0 0-10 0,0 0-32 16,0 0-59-16,0 0-38 15,0 0-21-15,0 0-21 0,33 0-22 16,-33 0-9-16,0-19 17 0,0 19 34 0</inkml:trace>
  <inkml:trace contextRef="#ctx0" brushRef="#br0" timeOffset="24773.84">9905 14008 208 0,'0'-9'59'0,"0"0"-19"0,-33 9 3 0,33-9-8 0,-33 9-3 0,33 0 5 0,-33 0 2 0,33 0 0 0,-33 9-14 0,17 0-6 16,-1 0-12-16,17 10-5 0,-17-19 2 0,17 19-1 16,0-19-1-16,0 18-2 0,0-8 0 15,0 8 5-15,0-9 12 0,17 1 5 0,0-1-7 16,-1 19-5-16,17-28-4 0,0 19-6 15,-33-19 0-15,33 9 0 0,0 0 4 0,-33 10-2 16,33-10 0-16,-33 0-2 0,17 1 15 0,-17-1 13 16,16 0-2-16,-16 10 9 0,0-19 1 15,-16 19-2-15,16-10-17 0,-17 0-8 0,17 10-2 16,-33-10-5-16,33 0-1 0,-33 1-1 16,33-1 0-16,-33-9 3 0,33 9-5 0,-33 10-2 15,33-19-27-15,-33 0-44 0,17-19-31 0,-1 19-21 16,17-9-18-16,0 0-1 0,0-1 24 0</inkml:trace>
  <inkml:trace contextRef="#ctx0" brushRef="#br0" timeOffset="24939.36">10021 14148 54 0,'0'19'45'0,"0"-19"-11"0,33 0 4 0,-33 9 10 0,0 0 3 0,0 0 10 0,0 1 15 0,0-10 3 0,0 18 7 0,33-8-21 0,-33-1-23 0,0 0-10 0,0 10-9 0,0-19-10 0,0 19 0 0,0-10-13 0,0 0 5 16,0 0-11-16,33 1 11 0,-33-1-5 0,0-9-45 16,0 9-58-16,0 1-25 0,0-10-12 0,0 0 8 15</inkml:trace>
  <inkml:trace contextRef="#ctx0" brushRef="#br0" timeOffset="25090.39">10021 14027 54 0,'0'0'54'0,"-33"-19"-22"0,33 10-10 0,-17 9-8 0,1 0-8 0,16 0-3 0,0-9 0 0,0 9-2 0,0 9-1 0,0-9-3 0,0 0-14 16,16 9-10-16,-16-9-11 0,17 19-9 0</inkml:trace>
  <inkml:trace contextRef="#ctx0" brushRef="#br0" timeOffset="25473.18">10401 14092 62 0,'0'9'57'0,"0"1"-5"0,-16-1-1 0,16-9-2 0,-17 9 3 0,17 10 6 0,0-19 8 0,-33 19 9 0,33-10-3 0,0 9-14 16,-33-8-17-16,33 8-14 0,0-8-9 16,-33 8-8-16,33 1-6 0,0 0 2 0,0-19-6 15,0 18 0-15,0-9 0 0,0 1 4 16,33-1 1-16,-33-9-1 0,0 0 1 0,33 0 3 15,-33-9-5-15,0 9-2 0,33-10 1 0,-33 1 0 16,17 0-5-16,-17 0 3 0,16-10 0 0,-16 19 0 16,0-28 3-16,0 19 1 0,0-10 6 15,0 0-2-15,0 1 4 0,0 9 6 0,-16-29 8 16,16 20 2-16,-17-10 28 0,17 9 5 16,0 1 7-16,-33-1-5 0,33 19 7 0,0-19-8 15,0 10-16-15,0 0-18 0,0 9-20 0,0 0 2 16,-33 0-6-16,33 0-3 0,0 9 1 15,0 0 2-15,33 10-2 0,-33 0 4 0,0-1 0 16,0 10 1-16,33 0-4 0,-33 0 1 0,0-9 1 16,17 8-4-16,-1 1-4 0,1 0 7 15,16-9-3-15,-33 9 2 0,33-10-18 0,-33 10-94 16,33-9-53-16,-33 9-45 0,33-19-49 16,-33 10 1-16,0-10 52 0</inkml:trace>
  <inkml:trace contextRef="#ctx0" brushRef="#br0" timeOffset="27671.21">4018 4539 16 0,'0'0'9'0,"17"0"1"0,-17 0 6 0,0 0 3 0,0 0 3 0,0 10 4 0,0-10 4 0,0 0 3 0,0 18-4 0,0-18-2 15,0 0 0-15,-17 0-5 0,17 0-3 16,0 0-1-16,0 19-2 0,0-19-4 16,0 0 4-16,-33 18-8 0,33-18 6 0,-33 0-1 15,33 19 2-15,-33-19-6 0,33 19 4 16,-33-19-5-16,0 9 1 0,0 0 2 0,16 0 4 16,-16 10 7-16,0-19-3 0,0 0 1 15,0 19-3-15,0-19-8 0,33 0-4 0,-50 18 1 16,50-18-6-16,-33 0 3 0,33 0-1 15,-33 0-2-15,33 0 2 0,-33 0-2 16,33 0 2-16,0 19-4 0,0-19-1 16,0 0 0-16,0 0 1 0,0 0 3 15,0 0-3 1,0 0 4-16,0 18-1 0,0-18 1 16,0 10 0-16,0-1-2 0,0 0 0 15,0 10 0-15,0 0 2 0,0-19-6 16,33 18 5-16,-33 1-1 0,0-10 0 15,0 10 0-15,33-1 1 0,-33 1 2 0,0 0-3 16,33 18 4-16,-33-28 8 0,0 10 6 0,17-1 11 16,-17 19-6-16,33-18-3 0,-33 0-2 15,0 9 2-15,33 9-2 0,-33-19-1 0,0 1 3 16,33 9 14-16,-33 0 10 0,33 0-10 0,-33-10-17 16,0 20-2-16,33-20-6 0,-33 10-6 15,0-9-6-15,33 18 6 0,-33-19-1 16,17 1-2-16,-17 9 2 0,33-9-2 0,-33 18 1 15,0-19 2-15,33 1-2 0,-33 9-4 0,0-10 4 16,33 1-3-16,-33 0 2 0,0-1-3 16,0 1 9-16,33 9-9 0,-33-10 6 0,0 1-1 15,33 0-4-15,-33-1-2 0,0 10 5 16,0-9 2-16,33 18-3 0,-33-18 0 0,0-1 0 16,0 10 1-16,0 9-1 0,17-18 0 15,-17 9-2-15,0 9 4 0,33 0-5 0,-33-18 8 16,0 9-7-16,0 0 2 0,0-1 0 0,0-8 4 15,0 0-4-15,33-1 2 0,-33 1-4 16,0-1 7-16,0 10 1 0,0-28 16 16,0 19 3-16,0 0-8 0,0-19-2 0,0 18-1 15,0-18 0-15,0 10 2 0,0-10-4 0,0 9 5 16,0 0 2-16,0-9 2 0,0 9 9 0,33 1-4 16,-33 8-4-16,0-18 4 0,0 0-10 15,0 0-5-15,0 19 3 0,0-19-7 0,0 0 2 16,0 19-5-16,0-19-2 0,0 0 6 15,0 18-5-15,0-18-2 0,0 0 6 0,0 0-3 16,0 9 3-16,0-9 4 0,0 0 1 16,33 10 2-16,-33-10-1 0,0 9-3 0,0-9 2 15,0 0-4-15,0 0 3 0,0 0-5 0,0 0 3 16,0 9 1-16,0-9 6 0,0 0-1 0,0 0 6 16,0 0-2-16,0 10 12 0,33-10 8 15,-33 0 20-15,0 0 12 0,0 0 7 0,0 0-13 16,33 0-11-16,-33-10-7 0,17 10-11 15,16-9-12-15,-33 0-24 0,33-1 0 0,0 1 0 16,0 9 0-16,-33-18 0 0,33-1 0 16,0 19 0-16,-16-19 0 0,16 19 0 0,0-18 0 15,-33 8 0-15,33 1 0 0,-33 9 0 0,33-9 0 16,-33 9 0-16,0-9 0 0,33 9 0 0,-33-10 0 16,0 20 0 46,0-1 0-62,0 0 0 16,0 0-63-1,0-9-40-15,0 10-16 0,0-10-15 16,0 0-29-16,0 18 4 0,0-18 1 0,0 0 13 16,0 0 14-16,0 0 9 0,0 0 19 0,0 0 15 15,0 0 6-15,0 0 9 0,0 0 7 16,0 19 18-16,0-19 11 0,0 0 3 0,0 0-2 15,0 0 4-15,0 0 5 0,0 19 3 16,17-19-1-16,-17 0-2 0,0 0-20 0</inkml:trace>
  <inkml:trace contextRef="#ctx0" brushRef="#br0" timeOffset="34149.15">11311 14288 57 0,'33'0'60'0,"-33"-19"0"0,0 19 6 0,0 0 8 0,0-19 11 0,0 1 2 0,0 8 18 0,0 1 21 0,0 0 11 16,0-1-7-16,0 10-3 0,0-9-31 16,0 0-28-16,0 9-29 0,-33-9-7 15,33 9-18-15,-33 0-2 0,16 9-10 0,1-9 3 16,-17 9-2-16,16 0-3 0,-16 1 2 0,33 8-4 16,-33-8 8-16,0 8-2 0,0 1 0 0,16 0-4 15,1 8 2-15,-1-8 2 0,17 0-2 0,-16-1 3 16,16 1-8-16,0-1 3 0,16 1 0 15,-16-10 3-15,17 10-3 0,-1-10 3 0,-16 1 3 16,17-10-6-16,16 9 8 0,-33-9-3 16,33 0-3-16,0 0 7 0,-33-9-3 0,33-1-8 15,-33-8 2-15,33 8 6 0,-16-8-9 0,-17 8 6 16,16-8 3-16,1-1 2 0,-17 10 48 16,33-10 15-16,-33 10-9 0,0 0-7 0,0-1-2 15,0 1-4-15,0 0 2 0,0 0-3 16,0 9 7-16,0 0 8 0,0-19-48 0,0 19-15 15,-33 0 0-15,33 0 0 32,33 19 0-32,-33-19 0 0,0 9 0 0,0 0 0 15,0 10 0-15,0-10 0 0,33 0 0 0,-33 1 0 16,0-1 0-16,0 0 0 0,33 10 0 16,-33-10 0-16,33 10 0 0,-33-10 0 0,0 0 0 15,17 10 0-15,-1-10 0 0,-16 1-219 0,17-1-56 16,-1 0-13-16,1-9-13 0,16 19 17 15,-33-19 36-15,0 0 53 0</inkml:trace>
  <inkml:trace contextRef="#ctx0" brushRef="#br0" timeOffset="34598.07">11625 14222 80 0,'0'0'68'0,"0"0"7"0,0 0-4 0,0 0-8 0,0 0-17 0,0 10-13 0,0-10 32 0,0 0 16 0,0 9-19 0,0-9-9 0,0 9-4 0,0 10 4 0,0-19-3 15,0 19-12-15,0-19-15 0,0 9-10 0,0 9-4 16,0-8-5-16,0-1-1 0,0 0 2 15,0 1-4-15,0-10 1 0,0 9 2 16,0-9 22-16,0 0 80 0,0 0-3 0,0-9-24 16,0 9-31-16,0-10-13 0,0 10-11 0,0-18 1 15,0 8 9-15,0 1-3 0,0 0 16 16,0 0 1-16,0-10 3 0,0 19-17 0,0-19-8 16,17 10 11-16,-17 0-15 0,0 9-2 15,16 0 10-15,-16 0 29 0,17 9 4 0,-1-9-14 16,-16 9-3-16,17 10-7 0,16-19-25 0,-33 19-14 15,0-10 0-15,33 0 0 0,-33 10 0 16,0-10 0-16,0 10 0 0,33-10 0 0,-33 19 0 16,0-28 0-16,0 18 0 0,33-8 0 15,-33-1 0-15,0 0-132 0,0 1-148 0,0-1-44 16,0-9-7-16,17 9 31 0,-17-9 36 0,16-9 67 16</inkml:trace>
  <inkml:trace contextRef="#ctx0" brushRef="#br0" timeOffset="35030.83">12022 14222 140 0,'0'0'77'0,"-33"10"-24"0,33-10 0 0,-33 9 9 0,33 0 8 0,-33 10 16 0,16-19 15 0,1 19 4 0,-1-10-16 0,1 0-37 0,16 10-23 0,-17-1-9 0,17-8-11 0,0-1-4 16,0 19-1-16,0-28-4 0,17 9 4 15,-17 0-4-15,16 1 5 0,1-1-5 0,-1-9 2 16,1 0-2-16,16 0 0 16,-33-9 1-16,0-1-1 0,33-8 2 0,-33 18-2 15,0-19 0-15,33 10 1 0,-33-10 0 0,0 10-1 16,0-10 3-16,0 1 6 0,-33 9 46 0,33-10 20 16,0-9-6-16,0 9-4 0,-33-9-10 15,33 10 7-15,0-10 6 0,-33 9 6 0,16 1 7 16,17-1 18-16,-16 10 9 0,16-10 15 0,0 10-2 15,-17 9-112-15,17-9-9 0,0 18 0 16,17 0 0 0,-17 10 0-16,16-10 0 15,-16 10 0-15,17-1 0 0,16 1 0 0,-33 9 0 16,33-10 0-16,-33 10 0 0,33 0 0 0,-33-9 0 16,33 9 0-16,-33 0 0 0,0-10 0 15,17 29 0-15,-17-38 0 0,16 19 0 0,-16-9 0 16,17 9-137-16,-17-10-209 0,0 1-20 0,0-10 16 15,16 10 40-15,-16-10 68 0</inkml:trace>
  <inkml:trace contextRef="#ctx0" brushRef="#br0" timeOffset="39093.51">9773 6818 29 0,'0'-9'43'0,"-16"9"-1"0,16 0 1 0,0-9 9 0,0 9 12 0,-17 0 1 0,17 0-14 0,0 0-23 0,0 0-13 16,0 0-5-16,0 0 21 0,0 9 21 15,0-9 4-15,0 18 17 0,0 1 6 0,0 0 2 16,0-19 6-16,0 18-9 0,0 1 12 16,0 9 7-16,0-10-17 0,0 1-23 0,17 0-13 15,-17 18-7-15,0-28 6 0,0 19-13 0,0 0-10 16,0-9-2-16,0-1-7 0,0 1-5 15,0-1 1-15,0 1-7 0,0 9-3 0,0-10 6 16,0 1 4-16,0 0-6 0,0-1-1 16,-17-8 0-16,17 8-5 0,0 1 0 0,0-1-48 15,0 1-53-15,-17-19-40 0,17 9-34 0,0 1-20 16,0-10-6-16,0 9 9 0,0-9 26 16,0-9-81-16</inkml:trace>
  <inkml:trace contextRef="#ctx0" brushRef="#br0" timeOffset="39627.41">9757 6930 51 0,'0'-9'47'0,"-17"9"7"0,17-10 7 0,0 10 6 16,0-9 0-16,-17 9-12 0,17 0-1 0,0 0-14 0,0 0-11 0,-33 0-6 0,33 0-1 0,0 0 1 16,-33 0 13-16,33 9 4 0,-33 1-4 0,33 8 3 15,-33-9-14-15,0 10-2 0,0 0-6 16,16-1-7-16,17 1-3 0,-33-10 1 16,33 0-11-16,-33 10 3 0,33-10 3 0,-33 10-3 15,33 0-2-15,0-19 3 0,0 18 3 16,-33-18-4-16,33 0 2 0,0 0-2 15,0 0 12-15,0 0 31 0,0 0 23 0,0 0-9 16,0 0-15-16,0 0-22 0,0-18-5 0,0 18-2 16,33 0-10-16,-33-19 1 0,0 0-3 15,0 10-1-15,0 0-2 0,33-10-1 0,-33 10 5 16,0-10-2-16,33 19 3 0,-33-18-3 16,0-1-4-16,33 19 4 0,-33-28-6 0,0 19 8 15,17 0 1-15,0-1-3 0,-1 1 0 0,17 9 0 16,-33 0-4-16,33 0 8 0,-33 0-9 15,0 0 5-15,33 0 0 0,0 0 3 0,-33 9-1 16,33 1-6-16,-33-10 4 0,34 9-3 0,-18 9 3 16,17 1 0-16,0-19 3 15,0 19-6-15,-33-19 6 0,33 18-6 0,0-18 6 16,-16 19 2-16,-1-19-1 0,34 0-7 0,-50 9 3 16,33 0 2-16,-33-9-35 0,33 0-96 0,0 10-46 15,-33-10-26-15,0 0 6 0,33 0 27 16</inkml:trace>
  <inkml:trace contextRef="#ctx0" brushRef="#br0" timeOffset="40926.45">12948 14111 65 0,'-16'-10'58'0,"16"10"-17"0,0-9-9 0,-17 9-4 0,17 0-3 0,0 0-7 0,-17 0 8 0,17 0 27 0,0 0 16 15,0 9 1-15,0-9-8 0,0 0-3 0,0 10 17 16,-16-1 31-16,16 0-1 0,16 10 3 16,-16 0 6-16,0-19-5 0,0 18-2 0,17-9-10 15,-17 10-2-15,0 0-5 0,17-1 0 16,-17 1-20-16,16 0-28 0,-16-1-18 0,0 1-4 16,17-10-10-16,-17 10-6 0,0-1 3 0,0 1-4 15,0-10-4-15,0 10-3 0,0-10 10 0,0 0-7 16,0 10-6-16,16-10-5 0,-16 1-67 15,0-10-66-15,0 9-50 0,0-9-30 0,0 9-13 16,0-9-8-16,0 0 19 0,0-9 30 16,0 9 44-16</inkml:trace>
  <inkml:trace contextRef="#ctx0" brushRef="#br0" timeOffset="42124.82">12981 14446 34 0,'-16'0'36'0,"16"0"5"0,0 0 5 0,0 0 2 0,0 0 6 0,0 0 5 0,-17 0 7 0,17 0 3 0,0-10-3 0,0 10-4 0,0 0-5 0,0-9 6 15,-16 0 3-15,16 9 10 0,0-10-11 0,0 1-7 16,-17 9-17-16,17-9-7 0,0-10-8 0,0 10 5 16,-17 0 2-16,17-1-16 0,0 1 0 15,0 0-11-15,0-1 6 0,17-8-11 0,-17 9 7 16,0 9-7-16,17-19 3 0,-17 19-4 0,0-19-3 15,16 10 1-15,1 0 5 0,-17-1-3 16,16 1 6-16,1 0-8 0,16-1 3 0,-33 1-5 16,0 0 1-16,33 9 5 0,-33-9 1 15,33 9-3-15,-33 0 2 0,0 0-2 16,0 0-5-16,16 0-31 0,-16 0-50 16,17 0-41-16,-17 9-24 0,16-9-15 15,-16 0-7-15,17 9 9 0,-17-9 27 0</inkml:trace>
  <inkml:trace contextRef="#ctx0" brushRef="#br0" timeOffset="42475.25">13461 14390 297 0,'0'0'195'0,"0"0"12"0,0 0 12 0,0 0-20 0,0 0-26 0,0 0 3 0,0 0 18 0,0 0 0 0,0 0-43 15,0 0-109-15,0-19-42 47,0 19-54-16,0 0-191-31,0-9-39 16,0 9-24-16,0 0-5 0,0 0 25 0,0-9 52 16</inkml:trace>
  <inkml:trace contextRef="#ctx0" brushRef="#br0" timeOffset="42991.41">13775 13999 210 0,'0'0'117'0,"-17"0"-23"0,17 0 2 0,0 0-10 0,-16 0-36 0,16 0-20 0,0 0 31 0,0 0 27 0,0 9-8 0,0 10-29 0,0-19-12 0,0 19 19 16,0-1 37-16,16 1 1 0,-16-1-11 0,0 1 4 15,17 9-8-15,-17 0 0 0,16-10-23 0,-16 10-23 16,17-9-20-16,-17 9-10 0,16-9 7 16,-16-1-8-16,0 1-1 0,0-1-3 0,34 1 3 15,-34 9-1-15,0-28 3 0,0 18 23 0,0-8 19 16,0-10 27-16,0 9 23 0,0-9-25 15,-34-9-72 1,34-1 0-16,0 1 0 0,0 0 0 0,0-10 0 16,0 10 0-16,34-10 0 0,-34 1 0 15,0-1 0-15,33 1 0 0,-33-1 0 0,33 19 0 16,-33-19 0-16,33 1 0 0,-33 8 0 16,16 1 0-16,1 9 0 0,-1 0 0 15,1 9 0-15,-1-9 0 0,18 10 0 0,-34-1 0 16,0 0 0-16,0 10 0 0,33-19 0 0,-33 19 0 15,0-10 0-15,0 0 0 0,0 10 0 16,0-10 0-16,0 10 0 0,-33-1 0 0,33 1 0 16,-34-10 0-16,34 10 0 0,-16-1 0 0,-1-8 0 15,1-1 0-15,-1 0 0 0,1 1 0 16,16-10-128-16,-33 0-182 0,33 0-33 0,0 0 3 16,-33-10 29-16,33 1 57 0,0 0-106 0</inkml:trace>
  <inkml:trace contextRef="#ctx0" brushRef="#br0" timeOffset="43190.65">14188 14167 144 0,'0'9'76'0,"0"-9"-3"0,0 0 31 0,0 9 29 0,17-9 4 0,-17 9 4 0,0 1 16 0,0-1 2 0,16 0-28 0,-16 1-39 0,17-1-16 0,-17 0-10 16,0 10-7-16,16-19-28 0,-16 19-13 15,33-19-9-15,-33 9-6 0,0 9 0 0,0-8-5 16,0-1-29-16,0 0-78 0,0 1-67 0,0-1-57 16,0 0-32-16,0-9 2 0,0 19 37 0</inkml:trace>
  <inkml:trace contextRef="#ctx0" brushRef="#br0" timeOffset="43390.78">14221 14027 158 0,'0'0'180'0,"-16"-19"-45"0,-1 10-13 0,17 9 13 0,-16-9-14 0,16 9-29 0,0 0-28 0,0 0-13 0,0 0-22 0,0-9-16 0,0 9-9 16,0 0-2-16,0 0 2 0,0 9-6 0,0-9-37 15,0 0-54-15,0 9-45 0,16-9-34 16,-16 9-15-16,17 10 8 0,-1-19 36 0</inkml:trace>
  <inkml:trace contextRef="#ctx0" brushRef="#br0" timeOffset="43907.49">14569 14148 146 0,'0'0'132'0,"0"0"-11"0,0 0 3 0,0 0 1 0,-33 0-19 0,33 0-12 0,0 0-14 0,0 0-3 0,0 0-9 0,0 19-22 0,0-19-13 0,0 0-4 16,-34 0 14-16,34 9 26 0,0 0 0 0,-33 0-24 15,33 1-11-15,-16-1-16 0,16 0-5 0,-17 10-8 16,17-10-2-16,0 10-2 0,0 0-1 16,0-10 0-16,0 0 3 0,0 0-1 0,0 10-2 15,0-10 0-15,0 1-2 0,0-1-3 0,0 0 10 16,17-9-5-16,-17 19 0 0,0-19-2 15,0 0 4-15,16 0 4 0,-16 0-1 0,0 0-9 16,0-19 2-16,33 19 7 0,-33-9-9 0,0 0 11 16,0-1-10-16,0 1-2 0,0-10 12 0,0 10-11 15,0 0 2-15,0 0 10 0,0-10-6 16,0-9-2-16,0 0 0 0,0 9 2 0,0-8-6 16,0 8 2-16,0-9 2 0,-33 9 0 0,33-8 3 15,0 8-1-15,0 10 3 0,-16-10-5 0,16 19-2 16,0-19 2-16,-17 10 14 0,17 0 9 15,0 9-4-15,0 0-11 0,0 0-5 0,0 0 1 16,0 0-7-16,0 9 7 0,17-9-9 16,-17 9 6-16,0 10 1 0,16 0-1 0,-16-10-4 15,0 10 3-15,33-1 0 0,-33 10 4 0,0 0-4 16,0-9 7-16,34-1-3 0,-34 1-2 0,0 9 5 16,0 9-5-16,0-18 2 0,33-1-7 0,-33 10 3 15,0-9-7-15,0 18 4 0,33-19-80 16,-33 1-67-16,0 9-68 0,0-9-45 0,0-1-17 15,0 1 30-15</inkml:trace>
  <inkml:trace contextRef="#ctx0" brushRef="#br0" timeOffset="44473.52">14932 14306 48 0,'-33'0'36'0,"33"9"5"0,0-9 3 0,0 0 11 0,0 0 15 0,0 0 20 0,0 0 27 0,0 0 12 0,0 0 0 0,33 0-5 16,-33-9-4-16,33 9-3 0,-33 0-12 15,34-9-1-15,-18 9-8 0,1 0 4 0,-1-9-19 16,17 9-22-16,-16 0-23 0,-1 0-14 0,17 0-16 15,-33-19 1-15,33 19-7 0,-33 0 3 16,34 0-6-16,-34 0 6 0,0 0-13 16,0 0-55-16,0 0-24 0,0 0-26 15,0 0-31-15,0 0-29 0,0 0-18 0,0 0-1 16,-34 0 11-16,34 0 14 0,0 0 27 16,0 0 28-16</inkml:trace>
  <inkml:trace contextRef="#ctx0" brushRef="#br0" timeOffset="44972.54">14965 14511 45 0,'0'0'37'0,"0"0"-1"0,0 9 6 0,0-9 18 16,0 0 20-16,0 9 18 0,0-9 13 0,34 0 14 0,-34 0 5 0,0 10-6 0,0-10-4 16,0 0-10-16,16 0 4 0,1 0-10 15,-1 0 9-15,-16 0-24 0,17 0-12 0,-1 0-15 16,1 0-5-16,-1-10-19 0,17 10-15 0,-33 0-12 15,33 0 1-15,-33-9-19 0,0 9 12 16,0 0-4-16,0 0 2 0,34 0 1 0,-34 0-8 16,0 0-4-16,0 0-70 0,0-9-72 0,0 9-67 15,0 0-25-15,0 0-4 0,16 0 6 0,-16-19 25 16,0 10 38-16,17 0-69 0</inkml:trace>
  <inkml:trace contextRef="#ctx0" brushRef="#br0" timeOffset="46971.46">15610 14176 109 0,'0'-9'61'0,"0"9"0"0,0 0 5 0,0-19 10 0,0 19 6 0,0-19 7 0,0 19 16 0,0-9 13 0,33 9-13 0,-33 0-38 16,0 0-37-16,0 0 29 0,0 9 55 0,0 10 14 16,0-19 11-16,0 19 2 0,17-10-7 0,-17 0-11 15,17 19-25-15,-17-9-14 0,0-1-26 16,16 20-58-16,-16-29 0 0,0 19 0 0,0-10 0 15,17 10 0-15,-17-9 0 0,0-1 0 16,16 1 0-16,-16 0 0 0,0-1 0 0,0 1 0 16,17 9 0-16,-17-28 0 0,0 9-18 15,16 0-232-15,-16 1-54 0,0-10-12 0,33 9 11 16,-33-9 24-16,0 0 50 0,0-9-104 0</inkml:trace>
  <inkml:trace contextRef="#ctx0" brushRef="#br0" timeOffset="47322.7">15974 14269 123 0,'0'0'60'0,"0"19"-10"0,-16-19 1 0,16 9 15 0,0 0 4 0,0 0 25 0,0 1 17 0,0 8 11 0,0-8-19 0,0-1-27 15,0 19-20-15,0-28 15 0,0 18 26 0,16-8 11 16,17-1-5-16,-33 0-19 0,0 1-4 0,33-10-20 15,-33 9-9-15,33-9-22 0,-33-9-9 0,17 9-8 16,0-10-8-16,-1 1-5 0,1 0 8 16,-17-1-5-16,16-8 8 0,1 18-4 0,-17-19 15 15,16 10 35-15,-16-10 9 0,33 10-20 0,-33-10-5 16,0 10-7-16,-33 0-12 0,33 0-11 0,0-10-11 16,-16 19 0-16,-1-19 0 0,17 10 0 0,-16 0 0 15,-1 9 0-15,1 0 0 0,-1 0 0 16,0 0 0-16,17 0 0 0,-33 9 0 0,0-9 0 15,33 9 0-15,-33-9 0 0,17 19 0 0,-1-19 0 16,1 0 0-16,16 19-64 0,-17-19-78 16,1 0-48-16,16 9-42 0,0-9-20 0,0 9-8 15,0-9 15-15,0 0 24 0,0 9 33 0</inkml:trace>
  <inkml:trace contextRef="#ctx0" brushRef="#br0" timeOffset="47787.21">16255 14120 133 0,'0'-9'182'0,"0"9"-41"0,0-10-27 0,0 10-14 0,0-9-21 0,33 0-21 0,-33 0 26 0,0 9 33 0,17-10 18 0,-1 10-19 0,1 0-49 0,0 0-31 0,-1 0-8 15,1 0 36-15,-1 0 3 0,17 10-15 0,-33-1-27 16,0-9-12-16,33 9-4 0,-33 0 3 0,0 1 0 16,0-1 3-16,0 19 0 0,0-28-2 0,0 19-6 15,0-19 4-15,0 9-8 0,-33 0 0 16,33 0 2-16,0 1-5 0,0-1 0 0,0-9 8 15,-33 9-12-15,33 1 6 16,0-1-5-16,33-9 10 0,-33 0 16 16,0 9 12-16,0-9 4 0,33 19 24 0,-33-19 9 15,33 0 7-15,-33 0-69 0,17 19-10 16,-1-19 0-16,1 0 0 0,-17 9 0 0,17 0 0 0,-17 0 0 16,0 10 0-16,0-10 0 15,-17 1 0-15,0 8 0 0,1 1 0 0,-1-10 0 16,-16 10 0-16,0-10 0 0,0 10 0 0,0-1 0 15,0 1-286-15,0-10-97 0,16 10-10 16,-16-10 37-16,0-9 74 0</inkml:trace>
  <inkml:trace contextRef="#ctx0" brushRef="#br0" timeOffset="48370.23">16900 14111 250 0,'0'0'289'0,"0"-10"-68"0,0 10-58 0,0-9-3 0,33 9-46 0,-33-9-33 0,0 0-5 0,0 9 20 0,0 0 3 0,0-10-46 15,0 10-26-15,0 0-11 0,0 0-14 0,0 0-30 16,-33 0-69-16,33 0-75 0,0 0-90 16,0 10-44-16,0-10 5 0,0 9 65 0</inkml:trace>
  <inkml:trace contextRef="#ctx0" brushRef="#br0" timeOffset="48553.04">17049 14297 174 0,'0'9'174'0,"0"0"-43"0,0 1-9 0,0-1-1 0,0 0-17 0,0 1-32 0,0-1-15 0,0 0-5 0,-33 10-13 0,33-19-16 0,-17 9-10 0,1 10-4 15,-1-10-12-15,1 10 9 0,-1-10-15 0,17 10-63 16,-33-1-63-16,33 1-43 0,-33-10-21 0,33 0 8 16,-33 10-116-16</inkml:trace>
  <inkml:trace contextRef="#ctx0" brushRef="#br0" timeOffset="51417.53">5821 14762 4 0,'0'0'2'0,"0"0"2"0,0 0 0 0,0 0 2 0,0 0 1 0,0 0-2 0,0 0-1 0,0 0-1 0,0 0 0 0,0 0-2 0,0 0 1 0,0 0 0 16,0 0 1-16,0 0-2 0,0 0 0 0,0 0 1 16,0 0-1-16,0 0 1 15,0 0-1-15,0 0 0 0,0 0 1 16,0 0 0 0,0-9-2-16,0 9 1 15,0 9-1-15,0-9 2 16,-33 9-2-16,33 0 0 15,0-9-3 1,0 10-6-16,0-10-9 0</inkml:trace>
  <inkml:trace contextRef="#ctx0" brushRef="#br0" timeOffset="52882.78">5424 3935 33 0,'0'-10'22'0,"0"10"12"0,0-9 9 0,-33 9 8 0,33 0 7 0,0-19 3 0,0 19 11 16,0 0 6-16,0-18 6 0,0 18 5 0,0-19 4 16,-33 19 3-16,33 0 2 0,0 0-5 0,0 0-13 15,0 0-25-15,0 0-27 0,0 0-11 16,0 0-10-16,0 0-9 0,0 0 0 0,0 0 2 15,0 19 0-15,0-19 3 0,33 18 0 16,-33 1-1-16,0 0 0 0,0 9 4 0,0-10-3 16,33 1 1-16,-33-1 80 0,0 1 18 15,0-10-29-15,0 10-25 0,33-1-17 0,-33 1-11 16,0-19 7-16,0 19 51 0,0-19 31 0,0 18 5 16,33-18 36-16,-33 0-150 15,17-18 0-15,-1-1 0 0,34 0 0 16,-50 1 0-16,33-10 0 0,0 9 0 15,0-18 0-15,0 19 0 0,17-20 0 16,-50 10 0-16,33-9 0 0,0 0 0 0,0 9 0 16,0-9 0-16,-33 18 0 0,33 1 0 0,-33-20 0 15,17 29 0-15,16-9 0 0,-33 18 0 16,0 0 0-16,0-19 0 0,33 19 0 0,-33 0-27 16,0 0-202-16,0 19 7 0,33-19-1 15,-33 18 4-15,0-9 4 0,33 10 10 16,-33 0 10-16,0-1 13 0,0 20 29 0</inkml:trace>
  <inkml:trace contextRef="#ctx0" brushRef="#br0" timeOffset="54364.38">4680 7274 35 0,'0'0'31'16,"0"0"-13"-16,-17 0-6 0,17 0-2 0,0 0 8 0,0 0 1 0,0 0 6 0,0 0-1 0,0 0 3 0,0-9-5 0,-16 9 0 0,16 0 0 15,0 0 2-15,0 0-8 0,0 0-4 16,0 0-3-16,0 0-6 0,0 0 4 0,0 0-3 16,0 0 0-16,0 0 13 0,0 0 26 0,0 0 14 15,0 0 4-15,0 9 9 0,0-9-15 16,0 0-17-16,0 0-9 0,0 9-12 0,16-9 19 16,-16 10 27-16,0-10 1 0,0 9-9 0,0-9-14 15,0 0-12-15,17 9 2 0,-17-9 1 16,0 19 16-16,0-19 9 0,0 0-7 0,0 18-5 15,33-18-8-15,-33 0 5 0,0 19 0 0,0-19-5 16,0 0-3-16,33 9-7 0,-33-9-3 16,0 10 8-16,0-10 21 0,33 9 5 0,-33-9 5 15,0 0 4-15,33 0 3 0,-33 0 20 16,33 0-21-16,-33-9-69 0,17 9 0 0,-1-19 0 16,1 19 0-16,16-37 0 0,0 18 0 0,0-9 0 15,0-9 0-15,0 18 0 0,0-27 0 16,17 9 0-16,-17 0 0 0,0-1 0 0,0 1 0 15,0 9 0-15,-16 10 0 0,-1-20 0 16,34 11 0-16,-50 8 0 0,0 0 0 0,33 19 0 16,-33-18 0-16,0 18 0 0,33-19 0 0,-33 19 0 15,0-19-18-15,0 19-165 0,0 0 0 16,33 0-9-16,-33 19-11 0,0-19-6 16,0 0-2-16,0 0 12 0,0 19 17 0,33-19 21 15,-33 0 31-15</inkml:trace>
  <inkml:trace contextRef="#ctx0" brushRef="#br0" timeOffset="55896">5424 7227 70 0,'0'0'90'0,"0"0"-21"0,0 0-33 0,0 0-19 0,0 0-8 0,0 0-1 0,0 0 2 0,0 0 3 0,0 0-4 0,0 0 2 15,0 19-3-15,0-19-5 0,0 0-1 16,0 0 0-16,0-19-2 16,0 19-6-1,0 0-24-15,0 0-16 0,0 0-6 16,0 0-1-16,33 0 0 0,-33 0 3 0</inkml:trace>
  <inkml:trace contextRef="#ctx0" brushRef="#br0" timeOffset="57263.57">9971 7162 71 0,'0'0'37'16,"-16"0"-9"-16,16 0-2 0,0 0 8 0,0 0 13 0,0 0 7 0,0-9 15 0,0 9-5 0,0 0-6 0,0 0-4 0,0 0-2 16,0 0 9-16,0 0 0 0,0 0 0 0,0 0 4 15,0 0-2-15,0 0-6 0,0 0 3 16,0 0-10-16,16 0 5 0,-16 0 0 0,0 9 0 16,0-9-12-16,0 0-2 0,0 10 22 0,17-10 15 15,-17 9 0-15,0-9-16 0,0 9-20 16,33 10 12-16,-33-19 17 0,0 18 4 15,0-18-7-15,0 19 5 0,0-19-13 0,33 9-58 16,-33 1-2-16,0-1 0 0,0 0 0 0,0 1 0 16,0-1 0-16,33-9 0 0,-33 9 0 15,0-9 0-15,33 0 0 16,-33 0 0-16,33-9 0 16,-33 0 0-16,17-10 0 0,16 10 0 15,0-10 0-15,-33 0 0 0,33 1 0 16,0-10 0-16,0 9 0 0,0 1 0 0,-16-19 0 15,-1-1 0-15,34 10 0 0,-50 10 0 16,33-19 0-16,0 18 0 0,-33-18 0 0,33 18 0 16,-33 10 0-16,33-10 0 0,-33 1 0 0,0-1 0 15,17 19 0-15,-17-19 0 0,0 10 0 16,16 9 0-16,-16-9 0 0,0 0 0 16,17 18-7-16,-17-9-249 0,0 0-2 15,33 9-6-15,-33-9-7 0,0 9 18 16,0 10 22-16,0-19 40 0,33 19 42 0</inkml:trace>
  <inkml:trace contextRef="#ctx0" brushRef="#br0" timeOffset="59426.71">10269 6846 13 0,'0'0'18'0,"0"0"-6"0,0 0-7 0,0 0-2 0,0 0-1 0,0 0-1 0,0 0 0 15,0 0 0-15,0 0 0 0,0 0 2 16,0 0 1-16,0 0 0 0,0 0 0 0,0 0 2 16,0 0-2-16,0 0 0 0,-33 0-1 0,33 0-1 15,0 0 0 1,0 0-4-16,33 0 4 0,-33 0 0 16,0 0-2 15,0 0 0-31,-33 0-2 15,33 0-4-15,0 0-4 16,0 0-4-16,0 0-2 0,0 0-2 0</inkml:trace>
  <inkml:trace contextRef="#ctx0" brushRef="#br0" timeOffset="59709.55">10302 6883 11 0,'0'0'16'0,"0"0"-4"0,0-18-5 0,0 18-1 16,0 0-4-16,0 0 1 0,0 0-1 0,0 0 0 0,0 0 0 0,0 0-1 0,0 0 0 16,0 0-7-1,0 0-5-15,0 0-2 16,0 0-15-16</inkml:trace>
  <inkml:trace contextRef="#ctx0" brushRef="#br0" timeOffset="62107.43">6499 13525 37 0,'0'0'16'0,"-33"-10"-8"0,33 10-3 0,0-9 5 0,0 9 2 0,0-9-2 0,0 9-3 0,0-9 5 0,0 9-1 0,0-10-1 16,0 10-4-16,0-9-1 0,0 9-3 0,0 0 0 16,0 0-2-16,0 0 3 0,0 9 16 15,33-9 21-15,-33 10-15 0,0-1-7 16,0 0 25-16,33 0-9 0,-33 10-16 0,0 9 6 15,0-28 14-15,16 19-10 0,-16-10-11 0,0 0-3 16,17 10 16-16,-17-10 10 0,17 0-10 16,-17 10-14-16,33-10-3 0,-33 10 14 0,0-19 22 15,0 0 0-15,0 9 1 0,33-9 5 16,-33 0 27-16,0 0 24 0,0 0 3 0,33-9-20 16,-33 9-19-16,0-28-22 0,33 9-25 0,-33-9-4 15,33 10-12-15,-17-10 1 0,1 9-4 16,33-9 2-16,-50 1-6 0,33 8 3 0,-33 0 1 15,33-9 1-15,0 10-8 0,-33 9 3 0,0-10 0 16,33 10 4-16,-33 9-7 0,0-10-2 16,0 10 7-16,16 0-7 0,1 0-18 15,-17 0-29-15,16 0-35 0,18 0-22 0,-34 10-15 16,0-10-18-16,33 9-7 0,0 0-2 0,-33-9 4 16,33 10 14-16,-33-1 18 0</inkml:trace>
  <inkml:trace contextRef="#ctx0" brushRef="#br0" timeOffset="64888.68">18372 13283 66 0,'0'-9'46'0,"0"9"-15"0,0-10-6 0,-33 10 10 0,33-9 9 0,0 9 16 0,0-9 13 0,0 9-7 0,0-10-8 0,0 10-14 0,0-9-23 15,0 9-4-15,0 0-6 0,33-9 13 16,-33 18 25-16,0-9-4 0,33 0-16 0,-33 9-13 15,17-9-1-15,-1 10 3 0,1 8 12 16,-1-8-3-16,1 8-2 0,-1-8-9 0,1 8 7 16,16 1 19-16,-33-10-3 0,0 10-7 15,33-1-11-15,-33 1 9 0,0-10 3 0,0 19-3 16,0-19-1-16,0 10-9 0,0 0-9 0,0-1 6 16,0 1 0-16,0-10-3 0,0 19-5 0,0-28-5 15,0 9-1-15,0 1-3 0,0-1 3 16,0 0 5-16,0-9 6 0,0 0 17 0,0 0 14 15,0 0-1-15,0 0 1 0,0 0-18 0,0 0-11 16,33-9-6-16,-33 0-3 0,0 9-5 0,0-10-1 16,0 1 2-16,17-10 4 0,-17 19 11 15,0-9 42-15,0 9 16 0,0-9 10 0,0 9-3 16,0 0-28-16,0 0-19 0,0 0-17 16,0 0-4-16,0 0-6 0,0 0-13 0,0 9 4 15,0 0-2-15,-17-9 5 0,17 19 2 0,0-19-5 16,0 19-9-16,-33-10 5 0,33 9 6 0,0 1-2 15,0 9 0-15,0 0 8 0,-33-19-10 16,33 19 2-16,0-9 0 0,0 9-2 0,0 9 2 16,33-28 2-16,-33 28-2 0,0-9 3 15,0 0-3-15,0 0 0 0,0 9 5 0,33-9-11 16,-33 0 6-16,0 0 10 0,0 9 26 0,17-9-19 16,-17 0-17-16,0 0 0 0,16 0 0 15,-16-10 0-15,0 10 0 0,0 10 0 0,-16-29 0 16,16 9 0-16,-17 1 0 0,17 0 0 0,0-1 0 15,-33 1 0-15,33-1 0 0,-33-8 0 0,33 8 0 16,-50-8 0-16,34-1 0 0,-17 0 0 16,0 1 0-16,16-1 0 0,-16 0 0 0,0-9 0 15,-17 0 0-15,1 0 0 0,-1 0 0 0,17-9 0 16,0 9-104-16,-17-9-19 0,17-1 1 16,17 1-36-16,-1 0-21 0,1-10-14 0,-1 10 6 15,17-10 7-15,0 10 12 0,0 9 15 0,0-28 22 16,0 19 20-16,17-10 18 0,-17 10-48 15</inkml:trace>
  <inkml:trace contextRef="#ctx0" brushRef="#br0" timeOffset="65888.31">18769 13850 48 0,'-33'0'49'0,"33"0"-7"0,-17 0-15 0,17 0-6 0,0 0 3 0,-16 0 2 0,16 0 4 0,-17 0 5 16,17 10 4-16,0-10-2 0,-16 0-4 15,16 0-5-15,0 9-4 0,-17-9 4 0,17 0 1 16,0 0-6-16,0 9-4 0,-16-9-3 0,16 10 4 16,0-10 9-16,0 18 1 0,0-18 4 0,0 0 2 15,0 0 15-15,0 0 9 0,0 0 7 16,16 0-3-16,-16 19 2 0,0-19-3 0,17 0-1 15,-1 0-2-15,-16 0 0 0,17 0 0 16,-1 0 2-16,34 0-3 0,-50 0-1 0,33 0-7 16,0 0-24-16,-16 0 2 0,-1 0-5 15,34 9 19-15,-17-9 14 0,0 0-22 0,33-9-10 16,-33 9-16-16,17 0-1 0,16 0 6 0,-33 0 9 16,17 0 12-16,16 0 1 0,0 0-5 0,-17-19-9 15,18 19-12-15,-1 0 1 0,0 0-2 16,17 0-9-16,-17 0 6 0,16 0 5 0,-15-18-16 15,32 18 12-15,-50-10 3 0,34 10-12 16,0-9 4-16,-17 9-2 0,17-9 0 0,16 9 0 0,-33 0 0 16,17-10 0-16,-1 10 0 0,1-9 0 15,0 9 0-15,-17-9 0 0,16 9 0 0,18 0 0 16,-51-10 0-16,50 10 0 0,-49-9 0 0,33 9 0 16,-1-9 0-16,-15 9 0 0,-1 0 0 15,16 0 0-15,-32-19 0 0,16 19 0 0,-16 0 0 16,32 0 0-16,-32-18 0 0,16 8 0 15,0 10 0-15,-16-9 0 0,0 9 0 0,16 0 0 16,-17-9 0-16,1 9 0 0,0 0 0 0,-1-10 0 16,17 10 0-16,-33 0 0 0,17 0 0 0,0 0 0 15,-17 0 0-15,16-9 0 0,-16 9 0 16,17-9 0-16,-17 9 0 0,17 0 0 0,-1-10 0 16,-16 10 0-16,-16 0 0 0,16 0 0 15,0 0 0-15,0 0 0 0,0 0 0 0,0-9 0 16,0 9 0-16,0 0 0 0,0-9 0 0,1 9 0 15,-1 0 0-15,16 0 0 0,-32 0 0 0,16-19 0 16,0 19 0-16,0 0 0 0,0 0 0 16,0-9 0-16,0 9 0 0,0 0 0 0,-16 0 0 15,16 0 0-15,-17-9 0 0,1-1 0 0,16 10 0 16,-16 0 0-16,-17-9 0 0,16 9 0 16,17 0 0-16,-33-9 0 0,0 9-97 0,0-10-48 15,0 10-39-15,0-9-29 0,0 0-18 0,-33 9-4 16,33-9 5-16,-16-10 14 0,-1 19 29 15,0-19 42-15</inkml:trace>
  <inkml:trace contextRef="#ctx0" brushRef="#br0" timeOffset="66137.5">23697 13357 115 0,'0'0'84'0,"16"10"-36"16,1-1-24-16,-17-9-13 0,16 0-2 0,-16 9 9 0,0-9 33 0,0 10 21 0,17-1 10 0,-17 0-14 0,0 0-12 0,0 10 2 0,0-10 17 0,0 1 19 0,16 8-7 16,-16-8-37-16,-16 8-16 0,16 1-17 15,0-1-8-15,-17 1-8 0,1 0 1 0,16-1 0 16,-17 1 1-16,-16 9-2 0,33-10-7 0,-49 1 6 16,16-1-47-16,-1-8-35 0,-15 8-22 15,16 1-7-15,-17 0-7 0,1-1-3 0,-1 1-5 16,0-19 6-16,17 9 16 0</inkml:trace>
  <inkml:trace contextRef="#ctx0" brushRef="#br0" timeOffset="71202.18">7193 15906 8 0,'0'0'4'0,"0"0"4"0,-16 0-1 0,16 0-1 0,0 0 0 0,0 0-1 0,0 0-1 0,0 0 0 0,0 0-1 0,0 0 2 16,0 0 1-16,0 0 1 0,0 0 0 16,0 0 2-16,0 0-2 0,0-9 0 0,0 9-1 15,0 0-2-15,0 0-1 0,0 0-1 16,16 0-2-1,-16 0 1 1,0 0-3 0,0 0-4-16,0 0-6 15,0 0-4-15,0 0-3 0,0 0-2 0,0 0-19 16</inkml:trace>
  <inkml:trace contextRef="#ctx0" brushRef="#br0" timeOffset="71982.78">9905 16008 7 0,'0'0'13'15,"0"0"3"-15,0 0-6 0,0 0-5 0,0 0-2 0,0 0 1 0,0 0 0 0,0 0-1 0,0-9 0 0,0 9-1 0,0 0 3 16,33 0 3-16,-33-9-1 0,0 9-2 0,0 0 2 16,0 0-2-16,0 0 1 0,0 0-1 0,0-10-2 15,0 10 0-15,0 0 0 0,0 0 2 16,0 0 1-16,0 0-3 0,0 0 0 15,0 0 2-15,0 0-3 0,0 0 0 0,0 0 3 16,0 0-1-16,0 0-2 0,0 0 2 0,0-9-1 16,0 9-1-16,0 0 3 0,0 0-4 15,0 0 2-15,0 0 0 16,0 9-1-16,0-9 1 16,0 0-1-16,0 0 0 0,0 0-1 15,0-9-1-15,0 9 1 0,0 0 0 16,17 0-1-1,-17 0-2 1,-17 0 2-16,17 0 2 0,17 0-2 16,-17 0-2-16,0 9 3 15,0-9 0-15,0 0-3 0,0 0 0 16,0 0-13-16,0 0-12 0,0 10-1 16,0-10-5-16,0 0-1 0</inkml:trace>
  <inkml:trace contextRef="#ctx0" brushRef="#br0" timeOffset="72548.75">12667 15748 54 0,'0'0'39'0,"0"0"-17"0,0 0-12 0,0 0-18 0,0-9-11 0,0 9 3 0,-33 0 6 0,33 0 6 0,0 0 2 15,0 0 3 1,33 0-1-16,-33 0-2 15,0 0-5 1,0 0-5-16,0 0-2 0,0 0-13 0</inkml:trace>
  <inkml:trace contextRef="#ctx0" brushRef="#br0" timeOffset="72982.53">15147 15636 33 0,'0'0'33'0,"0"0"-15"0,-33 10-10 0,17-10-3 0,-1 9-5 0,17-9-7 0,-16 0-3 0,16 0 0 0,-17 0 3 0,17 0 2 0,-16 0 1 0,16 9-1 16,0-9 2-16,0 0 1 0,0 0 0 16,0 0-4-16,0 0-6 0,0 0-11 15</inkml:trace>
  <inkml:trace contextRef="#ctx0" brushRef="#br0" timeOffset="73649.13">18769 15553 12 0,'0'0'10'0,"-33"0"0"0,33 0-5 0,0 0-3 0,-17 0-2 0,17 0 1 0,-16 0-1 0,16 9 1 15,-17-9 2-15,17 0 4 0,0 0-1 16,0 0-1-16,0 0-1 0,0 0 1 0,0 0 0 16,-16 0 0-16,16 0-1 0,0 0-2 0,0 0 0 15,0 0-1-15,16 0 1 16,-16 0-1-1,0 0 1-15,0 0-1 16,0 0 0-16,0 0 0 16,0 0-4-16,0 0 4 15,0 0-3 1,0 0-1 0,0 0-1-16,0 0-1 15,0 0-2-15,0 0 0 0,17 0 0 16,-17 0-2-16,0 0-2 0,0 0 0 0,-17 0 1 15,17 0-7-15</inkml:trace>
  <inkml:trace contextRef="#ctx0" brushRef="#br0" timeOffset="76578.84">19629 14790 33 0,'0'0'29'0,"0"0"-9"0,0-10-5 0,0 10-1 0,0 0-2 0,0 0 4 0,0-9 3 0,0 9 4 0,0 0 2 0,-33 0-1 16,33 0-1-16,0 0-4 0,0 0-4 16,0 0-8-16,0 0 0 0,0 0-2 0,0 0 16 15,0 0 11-15,0 9-2 0,33-9-1 16,-33 10 5-16,0-1-3 0,0 0-4 0,0 1-6 16,0-1 2-16,0 10 5 0,33-10 3 0,-33 10 3 15,0-10-4-15,0 9-7 0,0-8 8 0,0 8-2 16,16-8 1-16,-16 8-2 0,0-8-2 15,17-1 1-15,-17 9-6 0,0-8 7 0,0-1-6 16,16-9 5-16,-16 9 11 0,0-9 16 0,17 0 5 16,-17 0-14-16,0-9-15 0,17 9-15 0,-1-9-1 15,-16-1-10-15,17-8-2 0,16-1 1 16,0 1-10-16,-33-1 7 0,33-9 0 0,-17 10 0 16,17-10 0-16,1 0 0 0,-18 0 0 15,17 0-2-15,17 0 2 0,-50 0 0 0,33 9-2 16,-17 1 7-16,1-1-5 0,-1 1-23 0,1-1-49 15,-1 10-12-15,1-1-2 0,0 1-4 16,-1 0-5-16,1 0-1 0,-17 9-3 0,33 0 6 16,-33 0 6-16,0 0 6 0,33 0 4 15,-33 0 10-15,16 0 5 0,1 0 10 0</inkml:trace>
  <inkml:trace contextRef="#ctx0" brushRef="#br0" timeOffset="88934.63">2348 6846 150 0,'0'0'111'0,"0"0"-34"0,0 0-32 0,0 0-16 0,0 0-3 0,0 0-4 0,0 0 0 0,0 0 9 0,0 0 15 0,0 0-8 0,33 0 4 0,-33 19 14 0,0-19 1 16,0 18-2-16,0-18-12 0,33 19-12 15,-33-19-4-15,0 9 29 0,0 1 7 0,33 8 0 16,-33-9-2-16,0 10 1 0,0-19-7 16,0 19-9-16,33-19 3 0,-33 0 2 0,0 18 20 15,0-18 8-15,0 0 48 0,34 0 25 16,-34 0 44-16,0 0-188 0,0 0-8 16,0-18 0-16,16 18 0 0,17-19 0 15,-33-9 0-15,33 10 0 0,-33-1 0 0,33-18 0 16,0 18 0-16,-33-18 0 0,33 9 0 0,1 9 0 15,-18-18 0-15,17 19 0 0,0-10 0 16,0 9 0-16,-33 0 0 0,33 1 0 0,0 18 0 16,-33-19 0-16,0 1 0 0,33 8 0 15,-33 10 0-15,0-9 0 0,17 9 0 0,16 0 0 16,-33 0 0 0,0 9 0-16,33 1 0 15,-33 8 0-15,0-18 0 16,0 0-172-16,0 19-14 0,33-19 11 0,-33 18-10 15,0-18-10-15,0 19 18 0,0-19 17 16,0 9 8-16,0 10 8 0,0-10 17 0,0 1 17 16,0 8 15-16,0 1 19 0</inkml:trace>
  <inkml:trace contextRef="#ctx0" brushRef="#br0" timeOffset="93347.06">2877 7227 58 0,'0'-18'17'0,"0"18"-5"0,0-19 12 0,0 10 9 0,-33 0 3 0,33-1 4 0,0 1 8 0,0 0-2 16,0 9 0-16,0 0-5 0,0-19-3 0,0 19-17 15,0 0-7-15,0 0-6 0,0 0-7 16,0 0 0-16,0 19-1 0,0-19 5 0,0 9-1 16,0 0 3-16,0 10 28 0,33 9 12 15,-33-10-26-15,0 1-10 0,0-10-3 0,0 10-5 16,0 0 1-16,0-1 0 0,0 1-7 15,0-1 3-15,0 1 0 0,0-10 0 16,0 1 3-16,0 8-5 0,0 10 6 0,0-9 1 16,0-19-5-16,0 18 2 0,0 1-1 0,0-19 0 15,0 19-1-15,0-10-4 0,0 0-68 16,0-9-26-16,0 9-19 0,0-9-2 0,0 19 14 16</inkml:trace>
  <inkml:trace contextRef="#ctx0" brushRef="#br0" timeOffset="93879.04">2778 7190 60 0,'0'-9'26'16,"0"-10"-13"-16,0 10-4 0,0 0 12 0,0 9 3 0,33-19 1 0,-33 19-4 0,0-18-5 0,0-1-6 0,33 19-1 0,-33 0-4 0,33-19-2 0,-33 10 0 16,33 9 5-16,-33 0 2 0,33 0-3 0,-16 0-2 15,16 0-5-15,-33 9 4 0,33 10-2 16,-33-19 1-16,0 19 0 0,33-19-3 0,-33 18 0 16,0-18 0-16,0 19 2 0,33-19 0 15,-33 9 1-15,0 0 2 0,0 1-2 0,-33 8-1 16,33 1 1-16,0-19 0 0,0 18-1 15,0-18 3-15,-33 19-5 0,33-10 0 0,-33 1 3 16,33-1-1-16,-33 10-2 0,16-10 3 16,17 0-3-16,-33-9 0 0,0 19 0 0,33-19 3 15,-33 0-3-15,33 0 12 0,-33 18 37 16,33-18 1-16,0 0-2 0,-33 0-5 0,33 0-4 16,0 0-13-16,0 0-11 0,0 0-8 15,0 0-6-15,0 0 2 0,0 0-1 16,33 0-2-16,-33 0 0 0,33 0 0 15,-33 0 0-15,33 0 0 0,0 0 0 0,-33 19 1 16,33-19-1-16,-16 0 4 0,16 9-6 16,0-9 2-16,-33 10 0 0,33-1 2 0,0 0-4 15,-33 1 2-15,33 8 0 0,-33-18 3 16,33 19-3-16,-33-19-2 0,17 18-10 0,16-18-36 16,-33 19-38-16,0-19-4 0,33 0 5 0,-33 0 0 15,33 9 10-15,-33-9 7 0</inkml:trace>
  <inkml:trace contextRef="#ctx0" brushRef="#br0" timeOffset="94849.02">3423 7004 55 0,'-33'-18'26'0,"33"18"-10"0,0-19 2 0,0 19 11 0,0 0 8 0,0-19 2 0,0 19-5 0,0-9-9 0,0 9-9 0,0 0-10 15,0 0-1-15,0 0-2 0,0 9-1 16,0 10-2-16,33-19 2 0,-33 19 0 0,0-1 3 16,0-18 0-16,33 28 17 0,-33-9-8 15,0-1-3-15,0 1-8 0,0 18 0 16,0-18-3-16,0-1 0 0,0 1 3 0,0 9-3 15,0-10 0-15,0 1 0 0,0 0 3 16,0-1-3-16,0 1-2 0,0-10 2 0,0 10 0 16,0-19 0-16,0 18 1 0,0-18-1 15,0 0 3-15,0 0 38 0,0 0 20 16,0 0 9-16,0 0-14 0,0 0-23 0,0 0-11 16,0-18-15-16,0-1 1 0,33 10-3 15,-33-10-3-15,0 1-1 0,0-1-1 0,33 0 4 16,-33-18-4-16,0 9 2 0,0-9-2 15,33 19 3-15,-33-20 2 0,0 10-5 0,0 10 0 16,33-19-3-16,-33 18 3 0,0-9 0 16,17 10 0-16,-17-1 4 0,0 19-2 0,33-19 0 15,-33 19 0-15,0-18 13 0,0 18 23 16,0 0-15-16,0-19-11 0,0 19-7 0,0 0-3 16,0 0 0-16,0 0-1 0,0 0-3 15,0 19 6-15,0-19-6 0,0 18 0 16,33-18 2-16,-33 19 1 0,0-10-1 15,0 1-2-15,33 8 3 0,-33-9-1 0,0 10 1 16,0 0 2-16,33-1-1 0,-33 10-4 16,0-9 2-16,33 18 0 0,-33-18 3 0,0-1-5 15,33 1 2-15,-33-1 0 0,0 10 2 16,17-9-6-16,-17-1 4 0,33 1 0 0,-33-10 0 16,0 10 0-16,0-10 6 0,33 1-6 0,-33-1 0 15,0 0-3-15,0-9 5 0,0 0 3 16,0 19-5-16,0-19 3 0,0-19-3 15,0 19 4-15,0-9-2 0,0 9 4 0,0-9 3 16,-33-1 30-16,33 1-8 0,0 0-12 16,-33-1-12-16,16 1-1 0,17-10 0 15,-33 1-5-15,33 18-3 0,-33-28 0 0,0 9 2 16,0 1 1-16,0-1-1 0,-17 1 0 0,17-1-2 16,0-18 2-16,0 18 2 0,33 10-2 15,-33-10 0-15,0 1-4 0,0-1 7 16,16 19-5-16,17-19 5 0,0 10-3 0,-33 0 0 15,33 0-3-15,0 9 1 0,0-10 2 16,0 10-2-16,0 0-2 16,0 10 5-16,0-10 3 0,0 9-4 15,0 0 1-15,33 0-91 0,-33 10-29 0,0-19-5 16,0 19 9-16,17-19 7 0,16 18 9 16,-33-18 7-16,0 19 5 0</inkml:trace>
  <inkml:trace contextRef="#ctx0" brushRef="#br0" timeOffset="95463.8">4035 7060 44 0,'0'-9'35'0,"0"9"-10"0,0-10-5 0,-17 1 14 0,17 0 13 15,0 9 5-15,0 0 7 0,0-19-5 0,0 19 2 0,0 0-4 0,0-18-11 0,-33 18-21 0,33 0-11 16,0 0-3-16,0 0-4 0,0 18-2 16,33-18 0-16,-33 19 1 0,0-19 2 0,0 18-1 15,0 1-2-15,0-10 0 0,0 10-2 16,0 0 0-16,17-1 4 0,-17 1 0 0,0-1-5 15,0 1 8-15,33-10-7 0,-33 10 4 16,0-1-2-16,0 1 3 0,0-10-3 0,0 10 0 16,0-10 0-16,0 10-2 0,0-10-5 0,0 10-62 15,33-19-21-15,-33 0-8 0,0 0 8 16,0 0 7-16</inkml:trace>
  <inkml:trace contextRef="#ctx0" brushRef="#br0" timeOffset="95929.83">3985 7032 43 0,'0'-9'30'0,"0"9"-10"0,0-19-5 0,0 19 8 0,0-18 7 0,0 18 2 0,0-19-4 0,33 19-2 0,-33-19-4 0,0 10-4 0,0 0 1 0,17 9-6 15,-17-9-3-15,33-1-6 0,-33 10-1 16,0 0-1-16,33 0-2 0,-33 0 1 0,33 10 2 16,-33-10-1-16,0 9 0 0,33 0-2 15,-33 0 3-15,0 10-1 0,0-19 1 16,0 19 0-16,0-1-3 0,0-18 0 0,-33 19 2 16,33-10 1-16,0 10-3 0,0-10 0 15,0 0-3-15,-33 10 8 0,33-19-5 16,0 19 0-16,0-19 0 0,0 0 2 15,0 0 0-15,0 0 5 0,0 0 21 16,0 0 10-16,0 0-4 0,33 0-14 16,-33 0-7-16,33 0-7 0,0 0-6 15,-33 0 1-15,33 0 2 0,-16 0 1 0,16 0 36 16,0 0 5-16,-33 18-19 0,33-18-14 0,0 0-10 16,-33 19 3-16,0-19 11 0,33 9 18 15,-33 0 4-15,0 1 2 0,-33-1-14 0,33 19-6 16,-33-10-13-16,33 1-1 0,-33-10 0 0,0 19-2 15,-17-9-3-15,17 9-4 0,0 9-78 16,0-18-67-16,-33 9-37 0,16 9 2 0</inkml:trace>
  <inkml:trace contextRef="#ctx0" brushRef="#br0" timeOffset="108569.62">26591 16529 3 0,'0'0'1'0,"0"0"1"0,0 19-1 0,0-19 1 0,0 0 0 0,0 0 1 0,0 0-1 0,0 0 1 0,0 0 0 0,0 0 2 0,0 0 0 0,0 0 0 0,0-19-2 16,0 19-2-16,0 0 2 0,0 0 1 16,0 0 0-16,0 0 2 0,16 0-1 0,-16 19-2 15,0-19 1-15,0 0 0 0,0 0-2 16,0 0 0-16,17 0 2 0,-17 0-1 0,0 0 1 16,33 0 0-16,-33 0-1 0,0 0 1 0,0 0-1 15,0 0 2-15,16 0-1 0,-16 0 1 16,17 0 0-16,-1 0 0 0,-16 0 1 15,17 0-1-15,-17 0-2 0,16 0 1 0,-16 0-2 16,17 0 4-16,0 0 1 0,-17 0-2 0,16 0 0 16,1 0-2-16,-1 0 1 0,1 0-2 15,16 0-2-15,-33 0 3 0,16 0-3 16,1 0 0-16,-1 0 0 16,1 0 0-16,-1 0 0 0,1 0 2 0,-17 0-2 15,16 0 0-15,1 0 0 0,0 0-2 0,-1 0 2 16,1 0 0-16,16 0 1 15,-33 0-1-15,0 0 0 0,16 0 0 0,-16 0 1 16,17 0-1-16,-17 0-2 0,16 0 2 16,1 0 1-16,-1 0-1 0,1 0 0 15,-17 0 2-15,16 0-2 16,-16 9 0-16,17-9 0 16,0-9-2-16,-17 9 3 0,16 0-1 15,-16 0 2-15,0 0-5 16,17 0 3-16,-17 0 0 15,0 0 1-15,33 0-1 0,-33 0 0 32,0 0 2-32,16 0-2 15,-16 0-2 1,0 0 2 0,0 0 2-1,0 0-2-15,0 0-2 16,0 0 0-1,0 0 0-15,0 0-1 16,0 0-3-16,0 0-3 0,0 0-8 0,0 0-2 16,-16 0-4-16,16 0-2 0,0 0-1 15,0 0-21-15</inkml:trace>
  <inkml:trace contextRef="#ctx0" brushRef="#br0" timeOffset="109452.83">27401 16520 7 0,'0'0'3'0,"0"0"4"0,0 0 2 0,0 9-1 0,0-9-3 0,0 0-1 0,0 0-2 0,0 0 0 0,0 0-1 16,0 0 0-16,0 19-1 62,0-19 1-15,0 0-3-16,0 0-3-31,0 0-5 16,0 0-18-16</inkml:trace>
  <inkml:trace contextRef="#ctx0" brushRef="#br0" timeOffset="111664.76">2563 6697 40 0,'0'0'53'0,"0"0"0"0,0 0-2 0,0 0 4 0,0 0 8 0,0 0 4 0,0 0-9 0,0 0-3 0,0 0-14 0,0 10-4 0,0-10-5 15,0 0 0-15,0 0 1 0,0 0-6 16,0 0-5-16,0 0-9 0,0 0-5 0,0 0 0 16,0-10-4-16,0 10-2 15,0 0 0 1,0 0-1 0,0 0 2-16,0 0-8 15,0 0-5-15,0 0-40 0,0 0-15 0,0 0-6 16,0 0 1-16,0-9-2 0,0 9 6 15,0-9 3-15,0 9 4 0,0-10 4 0,-33 10 6 16,33-9 10-16,-16 9 4 0</inkml:trace>
  <inkml:trace contextRef="#ctx0" brushRef="#br0" timeOffset="112066.55">2414 5776 6 0,'0'0'5'0,"0"0"7"0,0 0 3 0,0 0-5 0,0 0-5 0,0 0-3 0,0 0-1 0,0 0 1 0,0 19-2 16,0-19-9-1,0 0-7-15</inkml:trace>
  <inkml:trace contextRef="#ctx0" brushRef="#br0" timeOffset="114145.77">3489 16166 64 0,'0'-9'68'0,"33"9"10"0,-33 0-3 0,0 0 2 0,0-9 3 0,0 9 10 0,-33 0-3 0,33-9-23 0,0 9-26 15,0 0-11-15,0 0-15 0,-33 0-2 0,33 0-3 16,0 9 2-16,-33-9-4 0,33 9 2 15,-33-9-4-15,16 9 6 0,17 10 1 0,-33-19-4 16,0 9-3-16,33 1 0 0,0-1 1 16,-33 0-6-16,33 1 2 0,0 8-4 0,0-9 1 15,0 1 7-15,0-1 2 0,0 0 7 16,0 10 21-16,0-19 17 0,33 9-6 0,-33-9-10 16,33 10-13-16,-33-1-6 0,33 0-12 15,-16 0-6-15,16-9 6 0,-33 10 0 0,33-10 1 16,-33 9-5-16,33 0 2 0,-33 1 1 15,0-1-3-15,0 0 3 0,0 10 1 0,0-19-1 16,0 9 10-16,0 1-3 0,0 8 3 16,0-9-2-16,-33 1-4 0,33 8 2 15,-33-8-7-15,33 8-2 0,-33 1 0 0,16-19 3 0,17 9-3 16,-33-9 3-16,33 9-3 0,-33 1-2 16,33-10 8-16,-33 9-6 0,33-9-2 15,-33 0-12-15,33 0-71 0,-33 0-56 0,33 0-32 16,0-9-11-16,0 9 6 0,-33-10 23 15,33 1-70-15</inkml:trace>
  <inkml:trace contextRef="#ctx0" brushRef="#br0" timeOffset="114778.9">3638 16520 54 0,'0'9'56'0,"33"-9"0"0,-33 0 1 0,0-9 7 0,0 9 4 0,33-9 11 0,-33-1-5 0,0 1-4 0,33 0-14 0,-33-1-18 0,0 1-11 0,0-9-7 0,33 8 5 0,-33 1 8 16,0 9 13-16,33-19 5 0,-33 10 9 16,0 0-1-16,0 9-8 0,0-10-1 0,0 1-17 15,0 0-9-15,-33-1-12 0,33 1-3 16,0 9-7-16,0-9-2 0,-33 9-5 0,33 0 7 15,-33 0 0-15,33 9-8 16,0-9 9-16,-33 9-6 0,33 1-1 0,0 8 2 16,0-8 2-16,0-1-2 0,0 19 3 15,0-19 2-15,0 1-3 0,0 8-3 0,0-9 8 16,33 1-5-16,-33 8 0 0,0-8 2 0,33-1 0 16,-33 0 0-16,33 10 2 0,0-19-1 15,-33 0 2-15,17 0 0 0,16 0-2 16,0 0-3-16,-33 0 2 0,33-19-11 0,0 10-32 15,0-10-31-15,-33 10-14 0,33-10-7 0,-33 1 7 16,17-1 14-16,16-9 17 0,-33 10 18 16,0-1 16-16,0-9 8 0,0 10 9 0,0-1 0 15,0-18 2-15,0 18 3 0,0-9 2 16,0 0 6-16,0 0 20 0,-33 1 11 0,16-1 20 16,17 9 7-16,0 0 2 0,0 10 0 15,-33-9 9-15,33 18-2 0,0-10-2 0,0 10-25 16,0-9-27-16,0 9-12 0,0 0-3 15,0 9-3-15,0 1-4 0,0 8 2 16,0-18-2-16,0 19 3 0,0-10 3 16,33 10 21-16,-33-1 80 0,0 10-25 0,0 0-33 15,17-19-23-15,16 19-8 0,-33-9-3 16,0 9-8-16,0-10-2 0,33 1-5 16,-33 9 10-16,0-10-12 0,0 10 7 0,33-9-8 15,-33 9-36-15,0-9-126 0,0-10-73 0,0 9-39 16,0-8 2-16,0-1 32 0,0 0 56 15</inkml:trace>
  <inkml:trace contextRef="#ctx0" brushRef="#br0" timeOffset="115627.39">4382 16362 149 0,'0'0'137'0,"0"0"-8"0,0 0-7 0,0 0-9 0,0-10-7 16,33 10 20-16,-33-9 30 0,0 9 4 0,0-9-14 0,17 0-38 0,-17 9-34 0,0-10-7 0,0 1-3 15,16 9 13-15,-16 0 11 0,0 0-3 0,0-19-9 16,0 10-16-16,0 9-56 0,0-9-4 16,-16 9 0-16,16-10 0 0,-17 10 0 15,17 0 0-15,-33 0 0 16,33 0 0-16,-33 10 0 0,33-1 0 0,0-9 0 15,-33 9 0-15,33 10 0 0,0-10 0 0,0 1 0 16,0-1 0-16,0 9 0 16,0-8 0-16,33-1 0 0,-33 0 0 0,0 1 0 15,33 8 0-15,-33 1 0 0,33-19 0 0,-16 9 0 16,-1-9 0-16,34 10 0 0,-50-10 0 0,33 0 0 16,0 0 0-16,0-10-52 0,0 10-20 15,-16-9-12-15,16 9 0 0,0-19-7 0,0 10 4 16,-33 0 15-16,33-1 11 0,0 1 10 15,-33-10 12-15,0 10 12 0,0 0 10 0,0 0 4 16,0-1 11-16,0 1 0 0,0 9 0 0,0 0 0 16,0-19 5-16,0 19 2 0,0 0-4 15,0 0 5-15,-33 0-5 0,33 19-1 0,0-19 5 16,0 9-8 0,0 1 1-16,0-1-1 0,0 0 6 15,0 0-6-15,0-9 6 16,33 10 3-16,-33-10-4 0,0 9-2 0,33-9-31 15,-33 0-61-15,17 0-43 0,-17 0-23 0,16 0 0 16,1 0 13-16,16-9 20 0,-33-1 16 16,0 1 23-16,33 0 20 0,-33 0 14 15,0-10 12-15,33 19 7 0,-33-28 8 0,0 9 8 16,0 1 8-16,0-1 6 0,0 1 9 0,0-1 15 16,0-9 7-16,0 0 1 0,-33 10 3 15,33-10 9-15,0 9 9 0,0 1 4 0,-33-1 11 16,33 0 2-16,0 10 5 0,0 0 1 15,0 9-14-15,-33-10-28 0,33 10-18 16,0 0-2-16,0 10-9 0,0-1 1 16,0 10 2-16,33-1 4 0,-33 10 69 0,0-19-11 15,0 19-28-15,33-9-18 0,-33 9-11 16,0 9-4-16,33-18 6 0,-33 9 106 0,33-1-13 16,-33 1-50-16,0 0-26 0,33 0-17 15,-33 0-4-15,0-9-4 0,0-1 2 0,0 1-1 16,0 0 73-16,17-10 62 0,-17 0 72 0,0-9 63 15,0 0-208-15,-17 0-67 0,17-9 0 16,0-10 0-16,0 10 0 16,0-10 0-16,0 1 0 0,-33-10 0 0,33 9 0 15,0 1 0-15,0-1 0 0,0 0 0 0,33 1 0 16,-33 8 0-16,0-8 0 0,0 9-206 16,17-1-111-16,-17 1-2 0,16 0 32 0,1-1 42 15,16 1 27-15,-33 9 32 0</inkml:trace>
  <inkml:trace contextRef="#ctx0" brushRef="#br0" timeOffset="119540.8">5209 15990 20 0,'0'0'20'0,"0"-10"-1"0,0 1-2 0,0 9 0 0,0-9-2 0,0 0-3 0,0-1 2 0,0 10 0 0,33-18 4 0,-33 8 0 0,0 10 4 16,0-9-2-16,0 0 1 0,0 9 4 16,0-10-2-16,0 10 3 0,0-9-3 0,0 9 6 15,0 0 0-15,0 0 1 0,0 0-9 0,0 0 0 16,0 0-1-16,0-9 5 0,0 9 0 16,0 0-8-16,0 0 7 0,0 0-3 0,0 9 3 15,0-9-4-15,0 0-1 0,0 0 8 16,0 0 3-16,0 0 3 0,0 0-5 0,0 0 0 15,0 0 4-15,0 0 2 0,0 0-1 0,0 0-8 16,0 0-6-16,0 0 5 0,0-9-11 16,0 9-1-16,0 0-8 0,0 0 0 0,0 0-2 15,0 0-1-15,0 0 1 0,0 0 0 32,0 0 0-32,0 0 1 0,0 0-8 0,0 0 11 15,0 0-8-15,0 0 6 0,0 0-6 16,0 0-54-16,0-10-47 15,0 10-37-15,-33 0-15 0,33-9 9 0,0 0 15 16,0 0 21-16,0-1 23 0</inkml:trace>
  <inkml:trace contextRef="#ctx0" brushRef="#br0" timeOffset="119960.33">5242 15646 36 0,'0'9'43'0,"0"-9"-9"0,0 9-9 0,0-9-3 0,0 9 1 0,0-9 9 15,0 10 14-15,0-10 7 0,0 9-1 0,0 0 0 0,0 1-7 0,0-1 8 0,0 0 3 0,0 1 20 16,0-1 3-16,0 0-20 0,0 0-8 0,0 10 31 15,33-10 2-15,-33 1-1 0,0-1-6 16,0 10-8-16,17-19-8 0,-17 9 10 0,16 0-11 16,-16 0-11-16,0 1 8 0,17-10 24 0,-17 9 24 15,0-9 20-15,33 0 12 0,-33 0-68 16,0 0-69-16,0-19 0 0,33 10 0 16,-33-9 0-16,33-1 0 0,-33-9 0 15,33-9 0-15,0 9 0 0,-16-9 0 0,16 0 0 16,0-1 0-16,0 1 0 0,-33 0 0 0,33 0-63 15,0 18-38-15,-33-18 26 0,0 18 0 16,33 1-6-16,-33 8-18 0,0 1-19 0,0 0-29 16,0 0-13-16,0 9 0 0,0 0 12 0,0 0 7 15,0 0 4-15,17-10 10 0,-17 10 15 16,0 10 12-16,0-10 16 0</inkml:trace>
  <inkml:trace contextRef="#ctx0" brushRef="#br0" timeOffset="121722.69">4531 6921 13 0,'0'0'17'0,"0"0"3"0,0-10 1 0,0 10 3 0,-33 0 4 0,33 0 5 0,0 0 5 0,0 0 6 0,0 0 3 16,0 10-1-16,0-20 4 0,0 10 1 0,0 0-6 15,0 0-2-15,0 0-13 0,0 0-3 0,0 0 7 16,0 0 18-16,0 0 20 0,0 10-1 16,33-10-4-16,-33 9-10 0,0-9-14 0,0 9 13 15,0 0 39-15,0 10-2 0,0-19-13 16,0 0-7-16,0 19-10 0,0-1 14 0,0-18-6 16,33 19 8-16,-33-10 2 0,0 10-2 0,0-1-11 15,0 1 2-15,0 0 9 0,0-1-69 16,0-18-10-16,0 19 0 0,33-1 0 0,-33-8 0 15,0 8 0-15,0 1 0 0,0-1 0 16,0-18 0-16,0 19 0 0,0-19 0 16,0 9 0-16,33-9 0 0,-33 10 0 0,0-20 0 31,17 1 0-31,-1 9 0 16,-16-19 0-16,17 1 0 0,16-1 0 0,0-9 0 15,-33 10 0-15,33-19 0 0,0-1 0 16,0 1 0-16,-33 9 0 0,17-9 0 0,16 0 0 15,0 9 0-15,0-9 0 0,0-1 0 16,0 11 0-16,-33 8 0 0,33 0 0 0,-33 1 0 16,17-1 0-16,-1 19 0 0,1-18 0 0,16 18 0 15,-33-10 0-15,0 1 0 0,33 9 0 16,-33-9 0-16,0 9 0 16,0 9 0-1,33-9 0-15,-33 9 0 31,0 1 0-15,0 8 0-16,0-18 0 16,0 19 0-16,0-19-84 15,0 0-128-15,-33 18-16 0,33-18-6 0,0 0-21 16,0 19-4-16,0-19 12 0,0 0 35 16,-33 9-103-16</inkml:trace>
  <inkml:trace contextRef="#ctx0" brushRef="#br0" timeOffset="124536.48">9227 15999 21 0,'0'0'45'0,"0"-9"10"0,0-1 1 0,0 1 9 0,33 0 12 0,-33 0 19 0,0-1 11 0,0-8-5 0,0 8 9 0,0 10 14 0,0-9 4 15,-33 0-19-15,33-1-26 0,0 10-18 0,0-9-21 16,0 9-14-16,0 0-9 0,-33 0-5 15,33 0-15-15,0 9 5 0,-33 1-7 0,33-1 12 16,-16 10-9-16,16-1 17 0,0 10 49 16,0-9 14-16,0 9 13 0,0 0-2 0,0-1-5 15,0 1-13-15,16 10-14 0,-16-11-16 16,33 1-22-16,-33 0-24 0,0 0 0 0,33 0 0 16,-33 9 0-16,0-9 0 0,33 0 0 0,-33 0 0 15,0 0 0-15,0 0 0 0,0 0 0 16,0 0 0-16,0 9-34 0,0-19-173 0,0 1-68 15,0 9-43-15,0-9-5 0,0-1 16 0,-33 1 52 16</inkml:trace>
  <inkml:trace contextRef="#ctx0" brushRef="#br0" timeOffset="125652.43">9012 16334 233 0,'0'-9'121'0,"0"-1"-43"0,0 1-13 0,0 9-13 0,33-19-12 0,-33 1 12 0,34 8 23 0,-34 1 29 0,33-9-30 0,-17 8-30 0,1 1-22 16,-1 9-12-16,17 0 0 0,0 0-7 15,-33 0 0-15,33 0-5 0,-33 0 4 0,33 9 1 16,-33 1-3-16,0-1-2 0,17 9 4 0,0 1-4 15,-1-10 7-15,-16 10-7 0,17-10 2 16,-17 1 0-16,0 8 4 0,16-9-10 0,-16 1 3 16,0-10 7-16,0 9-4 0,0 0 0 0,33-9 0 15,-33 0 4-15,0 0-1 0,0 0 0 16,0 0-6-16,0-9 10 0,0 0-1 16,0-1 10-16,0 1 26 0,0 0 3 0,0-10 3 15,0 10-12-15,0 9-17 0,0-28 2 16,0 9-10-16,0 10-4 0,33-9-2 0,-33 8-3 15,0 1 0-15,0 0-2 0,33-10-2 16,-33 19 4-16,33-19-2 0,-33 19 5 0,0 0-5 16,17 0 3-16,0 0-5 0,-1 0 5 15,-16 0-6-15,33 19-1 0,-33-19 7 0,0 9-5 16,33 10 2-16,-33-10-2 0,0 1 9 0,0 8-10 16,0-9-19-16,33 1-38 0,-33-1-28 15,0 19-13-15,0-28 1 0,33 9-4 0,-33 1 4 16,0-1 14-16,0-9 14 0,33 9 20 0,-33-9 15 15,0 0 18-15,0 0 9 0,17 0 5 16,-17-9 2-16,17 9 3 0,-17-9 0 0,0-1 1 16,0 1-1-16,0 9 0 0,0-19 0 15,0 10 17-15,0-10 11 0,-17 10 5 0,17 0 3 16,-17 0 0-16,17-10-2 0,0 19-5 16,-33-9 2-16,33-1-9 0,-33 10-4 0,33-9-5 15,0 9 0-15,-33 0-3 0,33 0-2 0,0 0 1 16,-33 9 1-16,33-9-4 0,0 0-8 15,-33 10 7-15,33-10-10 0,0 0 7 16,-16 0 1-16,16 9 0 0,0-9-5 16,0 0 4-16,0 0 0 0,0 0 5 15,0 0-1-15,16 0 5 0,-16 0 0 0,0-9-2 16,33 9-2-16,-33 0-3 0,0-10-4 16,33 10 3-16,-33-9-3 0,33 9 1 0,-33 0-1 15,0 0-2-15,33 0 2 0,0 0-4 16,-33 0 9-16,17 0-5 0,0 0 0 0,32 0 0 15,-49 0 0-15,33 0-3 0,0 0 4 0,-33 9 0 16,33-9 1-16,-33 10-1 0,33-10 1 16,-33 9-4-16,0 0 2 0,17-9 4 0,-17 10-7 15,0-1 3-15,16-9 0 0,-16 9 0 16,0-9 3-16,0 0 1 0,0 0-1 0,0 0 4 16,0 0-4-16,0 0 2 0,0-9-5 0,-16 9 6 15,16-9-6-15,0-1 0 0,0 1 3 16,0 0-6-16,0-1 5 0,0 1-2 15,16-10 0-15,-16 10 0 0,0 0 0 0,17 9 2 16,-17-9-7-16,0 9 3 0,33 0 4 0,-33 0 1 16,0 0-6-16,0 0 5 0,33 9-4 15,-33 0 4-15,0-9-2 0,33 9-3 0,-33 10 3 16,0-19 2-16,33 9-4 0,-33 1 2 16,0-1 0-16,0 0 4 0,0-9-7 0,0 10 3 15,0-10 3-15,33 0-3 0,-33-10 8 16,0 1-10-16,0 0-4 15,0-1 8-15,17 1-4 0,-17 9 4 0,16-19-2 16,-16 1 0-16,0 9 4 0,17-1-6 0,-17 1 6 16,33 0 7-16,-33-1 2 0,0 1-7 15,0 9-1-15,33 0-1 0,-33 0-8 16,33 9 6-16,-33-9 0 0,33 10-1 16,-33-1-1-16,0 0 2 0,33 10 1 0,-33-10-5 15,17 19 2-15,-17-28 0 0,16 19 3 0,-16-1-3 16,0 1-23-16,0-1-78 0,0 1-66 15,0-10-34-15,0 10 5 0</inkml:trace>
  <inkml:trace contextRef="#ctx0" brushRef="#br0" timeOffset="126684.63">11460 16064 58 0,'0'0'78'0,"0"0"5"0,0 0 6 0,0 0 8 0,0-18-4 0,0 18 8 0,0 0-5 0,0 0-2 16,0 0-10-16,0-10-19 0,0 10-16 0,0 0 35 15,0 10 51-15,0 8 33 0,0-9 15 16,0 1 6-16,16 8-16 0,-16 10-45 0,0-9-128 16,17 18 0-16,-17-28 0 0,0 19 0 0,33 0 0 15,-33-9 0-15,0 18 0 0,0-28 0 16,0 19 0-16,33-9 0 0,-33-1 0 0,0 1 0 15,0 9 0-15,0-19 0 0,0 1 0 16,33 8 0-16,-33-9-124 0,0 1-242 0,0-10-3 16,0 9 14-16,0-9 42 0,0-9 70 0</inkml:trace>
  <inkml:trace contextRef="#ctx0" brushRef="#br0" timeOffset="127233.54">11377 16036 206 0,'0'0'149'0,"0"-9"-34"0,0 0-23 0,0-1 2 0,0 1-5 0,0 0-2 0,0-1 10 0,0 1 14 0,0-9-15 0,33 8-38 15,-33 10-23-15,17-28-20 0,16 19-5 16,-17 9 14-16,34-9 34 0,-50-1-2 0,33 10-11 16,0 10-9-16,0-10-4 0,0 0-16 15,-16 9 3-15,16 0-1 0,0 1 5 0,-33 8 4 16,33-8 0-16,-33-1 1 0,0 9-3 16,33-8-3-16,-33 8-4 0,0-8 1 0,0 8-11 15,0 10-4-15,-33-19 2 0,33 1-10 0,0 8 8 16,-33-8 1-16,33-1-5 0,-33 0 2 15,16 1 0-15,-16-1 0 0,17 0 1 0,-1 0-8 16,-16-9 5-16,0 0-4 0,0 19 8 16,33-19-7-16,-50 0 8 0,34 0-3 0,-17 0-1 15,16 0-5-15,17-19 7 0,0 19-3 0,-33 0 0 16,33 0 12-16,0-9 9 0,0 9-20 16,0 0 4-16,0 0-3 0,0 0 1 0,33 0-6 15,-33 0 3-15,17 0 5 0,-1 9-3 16,17-9-2-16,-16 19-2 0,16-19 2 0,0 0 5 15,0 9 14-15,0 1 21 0,0-1 4 16,0 10-16-16,17-10-11 0,-17 0-4 0,0 10-13 16,-33-10 3-16,33 19-3 0,-16-28 3 0,-1 19 0 15,1-1-8-15,-1-9 6 0,1 10-5 16,16-10-82-16,-33 1-109 0,0-1-67 0,0-9-39 0,33 9-5 16,-33-9 28-16,0 19 44 15</inkml:trace>
  <inkml:trace contextRef="#ctx0" brushRef="#br0" timeOffset="128033.69">11906 16287 41 0,'0'19'37'0,"17"-10"-5"0,16 1-1 0,-33-1 8 0,0 0 14 0,33 0 13 0,-33 1 22 0,33-1 18 15,-33 0 17-15,33-9 17 0,-33 10 6 0,17-10 4 16,-1-10 11-16,1 10-13 0,-1-9-19 0,1 0-27 16,16-1-21-16,-33-8-32 0,33 9-12 15,-33-10-16-15,33 0-5 0,-33 1-13 0,33 8 39 16,-33-8 68-16,0 9-14 0,0-10-96 16,0 10 0-16,0-1 0 0,0 1 0 0,0 9 0 15,0-19 0-15,0 10 0 0,-33 9 0 0,33-9 0 16,-33 9 0-16,33 0 0 0,-33 0 0 15,33 0 0-15,-33 9 0 0,16 0 0 0,17 10 0 16,-16-19 0-16,-1 9 0 0,17 1 0 16,0-1 0-16,0 10 0 0,0-10 0 0,17 9 0 15,-17-8 0-15,16-1 0 0,-16 19 0 0,17-28 0 16,16 9 0-16,-33 1 0 0,33-10 0 16,0 9 0-16,-33 0 0 0,33-9 0 0,-16 0 0 15,-1 0 0-15,1 0 0 0,-1 0 0 0,1 0 0 16,16 0-142-16,0-9-162 0,-33 0-38 15,33-1-11-15,-33 1 35 0,33-10 71 0,-33 1-92 16</inkml:trace>
  <inkml:trace contextRef="#ctx0" brushRef="#br0" timeOffset="128800.79">12518 15943 71 0,'0'0'68'0,"-16"0"-16"0,16 0-11 0,-17 10-6 0,17-10 5 0,-33 18 12 0,33-9 19 0,0 10 17 0,-33 0 7 0,33-1-8 0,0 10-20 0,-33-19-10 15,33 10 23-15,0 9 8 0,0-9-1 16,33-1-5-16,-33 10-10 0,0-19-8 0,33 1-15 16,0 8-20-16,-16-8-7 0,16-1 0 15,-17 9-10-15,34-8-7 0,-50-1-7 0,33 0 5 16,-33 10-3-16,33-19 5 0,-33 9 1 0,0 1 2 15,0-1 0-15,0-9-2 0,0 9 1 0,0 0-3 16,0 1-1-16,-33-10-3 0,33 9 0 16,-33-9-34-16,33 0-51 0,-33 0-49 0,16 0-19 15,1-9 0-15,-1-1 3 0,1 1 18 16,-1 0 14-16,17 0 14 0,0-1 16 0,0 1 20 16,0-10 12-16,17 10 18 0,-1-10 15 15,1 10 12-15,-1-9 7 0,1 8-1 0,16 1 5 16,0 0 0-16,-33-1 0 0,33 1 0 15,0 9 0-15,-33-19 0 0,17 19 11 0,-1-9 10 16,17-9 2-16,-16 8-2 0,16 10 3 0,-33-9 9 16,0 0 13-16,33-1 21 0,-33 1 24 15,0 9 20-15,0 0 15 0,0 0-8 0,0-9-27 16,0 9-31-16,0 0-23 0,0 0-10 16,-33 9-2-16,33-9 11 0,0 9 19 0,0 1 9 15,-33-1-6-15,16 0-11 0,17 10-19 0,-16-10-7 16,16 0-2-16,0 10 7 0,0-10 1 15,0 10 8-15,0-10-3 0,16 1 0 0,-16-1-1 16,17 9-14-16,16-18 1 0,-33 10-14 0,33-10 8 16,0 9-8-16,-33-9-4 0,33 0 5 15,-16-9 1-15,16 9-3 0,-17-10-6 0,1 1 3 16,16 9 3-16,0-9-3 0,-33 0 5 0,33-1-2 16,-33 1 1-16,16 0-9 0,1-1 10 15,-1 10-11-15,1-9 7 0,0 9-3 16,16 0-3-16,-33 0 5 0,0 9 5 0,33 1-2 15,-33-10-8-15,33 9 5 0,-33 0 2 16,0 1 3-16,33-1-5 0,-33-9 4 0,0 9-1 16,16 0-1-16,-16-9-7 0,17 0 21 15,-17 0 33-15,16 0 17 0,-16 0-11 0,17 0-20 16,-17-9-5-16,0 0 9 0,17 0 6 16,-17-1 13-16,0-8-58 0,0 8 0 0,0 1 0 15,0-10 0-15,0 10 0 0,0-9 0 0,0 8 0 16,0 1 0-16,0-10 0 0,0 10 0 15,0 0 0-15,0-1 0 0,0 1 0 0,0 9-295 16,0-18-68-16,0 18-11 0,0-10 23 0,0 10 61 16</inkml:trace>
  <inkml:trace contextRef="#ctx0" brushRef="#br0" timeOffset="129352.27">13560 15980 195 0,'0'10'80'0,"-17"-1"-23"0,17-9 14 0,0 9 4 0,-16 1-20 0,32-1 4 0,-16 0 29 0,0 19 20 0,17-28-14 0,-1 19-42 0,-16-10-18 16,17 10-16-16,0-10 3 0,16 10 5 15,-33-10-11-15,33 9-1 0,-33 1-8 0,33-19-4 16,-33 9 0-16,0-9 0 0,33 10 36 0,-33-10 30 15,0-10-7-15,0 10-22 0,0-9-14 0,0 9-3 16,0 0 0-16,0-19 3 0,0 1 8 16,16 9 9-16,-16-10 14 0,0 0-23 15,0 1-14-15,0-1-6 0,0 1-13 0,0-1 2 16,0 0 2-16,0 1-2 0,0 8-6 0,17 1-4 16,-17 0-24-16,16 9-32 0,-16 0-22 0,17-9-9 15,-1 9 8-15,-16 0 10 0,34 0 1 16,-34 0 16-16,0 9 12 0,33-9 18 0,-33 0 13 15,33 0 3-15,-33 9 11 0,0-9 4 16,0 9-9-16,0 1 8 0,0-1 0 16,0 0-5-16,0-9 10 0,0 10 16 0,0-1 2 15,0 0 0-15,0 19-3 0,-33-28-5 16,33 9 1-16,0 1 8 0,0-1-7 0,0 0 3 16,33 1 16-16,-33-1 7 0,0 0-7 15,0-9-13-15,33 0-2 0,-33 0-12 0,0-9 0 16,16 9-4-16,17-9-3 0,-16-1-4 0,-1 1 8 15,18 0-4-15,-34-1 17 0,33 1 16 16,-33 9-8-16,33 0-11 0,-33-18-8 0,0 18 0 16,33 0-4-16,-33 18-7 15,0-18-46-15,0 9-64 16,-33 1-65-16,33-1-54 0,0 0-25 0,0 1 23 16</inkml:trace>
  <inkml:trace contextRef="#ctx0" brushRef="#br0" timeOffset="129917.38">14999 15869 99 0,'0'0'107'0,"0"-10"-8"0,0 10-6 16,0-9-11-16,0 9-4 0,0-9-11 0,0 9 8 0,16 0 17 0,1 0 27 0,-17 0 4 0,16 9-6 0,17 0 3 0,-16 1 7 0,32-1 23 15,-49 0 19-15,33 10-15 0,1 0-18 16,-1 9-96-16,-17-10-40 0,17 10 0 15,-16-9 0-15,-1 9 0 0,-16-10 0 0,33 10 0 16,-33-9 0-16,0-1 0 0,0 1 0 0,-33-10 0 16,33 0 0-16,-16-9 0 0,-1 19 0 15,1-38 0-15,-1 10 0 0,17 0 0 16,-16 0 0-16,-1-10 0 0,17 0 0 0,-16-9 0 16,16 19 0-16,0-28 0 0,0 9 0 0,16 0 0 15,-16 10 0-15,17-10 0 0,-1 0 0 16,1 9 0-16,-1-9 0 0,17 10-195 0,0 8-33 15,0-8-8-15,-33 8 8 0,34 1 4 0,-1 0 15 16,-17-1 13-16,1 10 17 0,16-9 26 16</inkml:trace>
  <inkml:trace contextRef="#ctx0" brushRef="#br0" timeOffset="130598.08">15858 16185 246 0,'17'0'185'0,"0"0"-65"0,-1 0-24 0,1-19-16 0,-17 19-40 0,16 0-21 0,1 19 52 0,-17-19 70 0,16 0 58 0,-16 9 7 15,33 1-52-15,-33 8-28 0,0-8 6 0,0 8-16 16,0-9-28-16,-33 10-60 0,17 9-28 16,-1-28 0-16,1 19 0 0,-17-1 0 0,16 10 0 0,0-9-107 15,-16-1-114-15,0 1-55 0,-33-10-34 16,33 1-16-16,17-1 24 0,-18-9 62 0</inkml:trace>
  <inkml:trace contextRef="#ctx0" brushRef="#br0" timeOffset="131980.37">16652 15869 58 0,'0'-10'57'0,"0"10"-3"0,0-9-2 0,0-9 5 0,0 8 6 0,0 1 11 0,33 0 15 0,-33-1 12 0,0 1 24 0,0 0 19 0,0-1 0 16,0 10-14-16,0 0-23 0,0-9-35 16,0 9-35-16,0 0-20 0,0 9 13 0,0-9 57 15,0 19 23-15,0-10 11 0,0 10-11 16,0 0 5-16,0 8-22 0,0 1-93 0,0 0 0 0,0 0 0 15,0 0 0-15,0 0 0 0,33 0 0 16,-33 9 0-16,0-28 0 0,0 10 0 16,0 9 0-16,17-19 0 0,-17 10 0 0,16-1 0 15,-16 1 0-15,0-19-64 0,17 9-219 0,-17 1-43 16,0-10-1-16,0 0 10 0,0 9 33 0,0-9 68 16</inkml:trace>
  <inkml:trace contextRef="#ctx0" brushRef="#br0" timeOffset="132662.94">16570 15832 50 0,'0'-10'50'0,"0"1"-5"0,0 0-7 0,16-1-2 0,-16 10-4 0,0-9-2 0,17 0-3 0,-17-1 4 0,16 1 3 0,-16 9 5 0,33-9-3 15,-33 9-8-15,33 0-9 0,-33 0-3 0,0 0-3 16,33 0 7-16,-33 0-9 0,17 9-5 16,-17 0 0-16,16 1-1 0,-16 8 5 0,17-8 4 15,-17-1-6-15,0 10 3 0,0-10-3 0,0 0-3 16,0 0-1-16,0 10-7 0,0-10 6 16,0 1-3-16,17-10 6 0,-17 9-10 0,0 0 2 15,0 1 4-15,0 8 0 0,16-18 9 16,-16 0 17-16,17 10-4 0,-1-1-5 0,17-9-7 15,0 9 0-15,-33 0 10 0,33 1 17 0,-16-1 6 16,16 0 2-16,-17 1 4 0,1-1 10 16,-17 0 9-16,33 1 3 0,-33 8 4 0,0-18 6 15,0 9-14-15,-33 1-7 0,33 8-14 0,-17-8-15 16,-16-1-14-16,17 10-9 0,-1-10 1 16,-16 0-9-16,33 0 3 0,-33-9-9 0,33 19 6 15,-49-19-2-15,32 0 0 0,17 0-29 16,-16 0-88-16,-1 0-58 0,17-19-44 0,0 10-2 15,0 0 9-15,0 0 18 0,0-10 32 0,17 10-72 16</inkml:trace>
  <inkml:trace contextRef="#ctx0" brushRef="#br0" timeOffset="132949.41">17132 15943 71 0,'16'0'44'0,"1"0"-8"0,-17 0-1 0,0 0 14 0,16 0 14 0,-16 10 10 0,0-1 18 0,0 9 21 0,0-8 12 0,0-1-9 0,0 10-12 0,0-10 7 0,0 10 12 0,0-1 23 0,0-18-2 0,17 19-16 0,-17-10-16 0,16 0-16 16,1 1-22-16,16-10-16 0,-33 0-18 0,33 0-14 15,0 0-5-15,-33 0-10 0,33-10-5 16,-16 10 0-16,16-9 1 0,-17 0-3 0,34-1 1 16,-50 1-2-16,33 9-6 0,-33-18 4 0,0-1 9 15,0 10-2-15,0-10-7 0,0 10 6 0,0-1-2 16,0-8 0-16,-33 9-3 0,33-1 1 15,-33 10-5-15,16-18 1 0,-16 8 0 0,0 1-35 16,17 9-31-16,-1 0-28 0,-16 0-37 16,0 0-38-16,0 0-41 0,0 0-27 0,16 0-9 15,1 0 5-15,16 9 28 0,0-9 40 0</inkml:trace>
  <inkml:trace contextRef="#ctx0" brushRef="#br0" timeOffset="133529.2">17727 15897 187 0,'0'9'90'0,"0"0"-9"0,0 1 12 0,0-10 0 0,0 18-3 0,-33-8 22 0,33-1 39 0,-33 0 63 0,16 0-19 0,1 10-64 0,-1-10-65 0,1 1-25 0,-1-1-18 0,1 0-14 15,16 1-4-15,-17 8 4 0,17-18-3 16,0 0 11-16,0 0 14 0,0 0-13 0,0 0-2 15,17 0-6-15,-1-18-8 16,1 8-8-16,-1 10 6 0,1-9 3 0,-1 0-6 16,1 9 6-16,16-10-1 0,-33 10-4 0,0-9-3 15,33 9 5-15,-33-9-2 0,0 9 0 16,0 0 3-16,33 9 2 0,-33-9-6 0,0 9 3 16,0-9 2-16,0 10-2 0,17-10 3 0,-1 9-6 15,-16-9-27-15,17 9-33 0,-17-9-27 16,16 0-5-16,1-9-10 0,-1 9-4 0,-16-9-3 15,17-1 1-15,-17 1 16 0,33-10 16 0,-33 10 15 16,0-9 31-16,0 8 18 0,0-8 4 16,33-1 4-16,-33 0 10 0,0 1-1 0,0-1 4 15,0 1 20-15,0-1 12 0,-33 0 11 0,33 1 1 16,0-1 12-16,0 1 8 0,0 8 18 16,0 1 6-16,0 0-9 0,0 9-35 0,0 0-25 15,0 0-20-15,0 0 5 0,0 0-3 16,0 9-4-16,0 10 3 0,0-1 19 0,0 1 41 15,0-1-4-15,33 10-12 0,-33 0-4 0,0 0 14 16,0 0 39-16,0 9 15 0,33-9-13 0,-33 0-31 16,0 0-57-16,0 9-13 0,0-18 0 0,17-1 0 15,-17 1 0-15,0 0 0 0,0-10 0 16,16 0 0-16,-16 0 0 0,0-18 0 16,0 0 0-16,0 0 0 15,17-10 0-15,-17 0 0 0,0 1 0 0,16-1 0 16,-16 1 0-16,17-10 0 0,-17 9-268 0,16-9-75 15,-16 0-4-15,17 10 20 0,16-1 43 0,-33 0 64 16</inkml:trace>
  <inkml:trace contextRef="#ctx0" brushRef="#br0" timeOffset="134111.54">18620 15627 27 0,'0'0'42'0,"0"0"8"0,0-9 5 0,0 9 3 0,0 0 4 0,0 0-8 0,0 0-20 0,0 0-13 0,0 0 24 16,0 9 32-16,0 0 30 0,0 1 10 0,17-1 2 15,-17 0 25-15,0 10 17 0,16 9 22 0,-16-10 11 16,17 10 14-16,-17-9 2 0,0 9-131 15,16 0-79-15,-16-1 0 0,17 1 0 0,-17 0 0 16,0 0 0-16,16-9 0 0,-16-1 0 16,0 1 0-16,0 0 0 0,0-10 0 0,0 0 0 15,0 1 0-15,0-20 0 16,0 1 0-16,17 0 0 0,-17-1 0 16,0-8 0-16,33-1 0 0,-33 1 0 0,0 8 0 15,33-8 0-15,-33-1 0 0,33 10 0 0,-33-10 0 16,0 19 0-16,17-9 0 0,-1-1 0 0,1 20 0 15,-1-10 0-15,-16 9 0 16,0 0 0-16,17 1 0 0,-17 8 0 0,0 10 0 16,0-18 0-16,-17 8 0 0,1 1 0 0,-1-10 0 15,1 10 0-15,-1-1 0 0,-16 10 0 16,0-19 0-16,33 1-161 0,-50-1-206 0,34 0-15 16,-17 1 19-16,16-10 54 0,-16 0 82 0</inkml:trace>
  <inkml:trace contextRef="#ctx0" brushRef="#br0" timeOffset="134961.51">10186 16734 39 0,'0'0'17'0,"0"9"-8"0,0-9-4 0,0 0-2 0,0 0-5 0,-16 9 2 0,16 1 0 15,-17-10-11 1,17 0-11-16</inkml:trace>
  <inkml:trace contextRef="#ctx0" brushRef="#br0" timeOffset="136009.91">6003 16259 47 0,'0'0'62'0,"0"-9"3"16,0 9 2-16,-33-9 2 0,33 9-4 0,0-9 8 0,0-1 15 0,0 1 8 0,0 0-6 0,33-1-22 0,-33 1-1 0,0 9-9 16,33-19-17-16,-33 10-18 0,33 0-13 0,-33 0-5 15,33 9 2-15,-33 0 10 0,33 0 64 0,-16 9-27 16,16 0-6-16,-33 19-18 0,33-28 17 15,0 19-10-15,-33-1 1 0,33 1-10 0,-33-1 28 16,0 1 9-16,0 9-12 0,33-19-14 16,-33 10-14-16,0-10-9 0,0 10 5 0,0-1-13 15,-33-8 0-15,33 8 1 0,0 1-1 16,0-19 3-16,0 9 34 0,0 1 8 0,0-10 25 16,0 9 42-16,0-9-69 0,-33 0-51 15,33-9 0 1,0-1 0-16,0 1 0 0,-33 9 0 0,33-19 0 15,0 1 0-15,0-1 0 0,0-9 0 0,0 10 0 16,0-1 0-16,0-18 0 0,0 18 0 16,0-9 0-16,33 10 0 0,-33-1 0 15,0-9 0-15,33 10 0 0,-33-1 0 0,33 10 0 16,-33-10 0-16,33 10 0 0,-33-1 0 0,0 10 0 16,17-9-175-16,-17 9-152 0,33 0-16 15,-33 0 11-15,33 0 35 0,-33 9 58 16,33-9-94-16</inkml:trace>
  <inkml:trace contextRef="#ctx0" brushRef="#br0" timeOffset="136242.75">6780 16315 144 0,'0'10'139'0,"0"-10"30"0,16 0 73 0,-16 9 41 0,0-9 22 0,0 0 31 0,-16 0 66 0,16 0-375 0,0-9-27 0,0-1 0 0,0 1 0 0,0 9 0 16,0-19 0 0,0 10 0-16,0 9-126 31,0 0-196-31,0 0-20 16,-17 0 2-16,17 0 25 0,0 0 57 15</inkml:trace>
  <inkml:trace contextRef="#ctx0" brushRef="#br0" timeOffset="136659.84">7144 15906 160 0,'0'0'143'0,"0"-9"-26"0,0-1-7 0,-33 10-2 0,33 0-4 0,0-9-7 0,-33 9-19 0,33 0-3 0,0 0-25 0,-33 9-22 0,33 1-11 15,0-1-10-15,-34 0-1 0,18 19-6 16,16-18-3-16,-17 8 10 0,1 1-1 0,16-1 34 16,0 1 34-16,0 18-12 0,0-37-17 15,0 19 3-15,0-1 33 0,16-8-3 0,1 8-19 16,-1-8-16-16,18-1 0 0,-34 0 0 0,33 0-19 15,-33 10 2-15,33-19 1 0,0 0-18 16,-33 9-1-16,33 1-4 0,-33-1 17 16,0 0 65-16,16 1 20 0,-16-1-96 0,0 0-10 15,0 0 0-15,0 1 0 0,-16-1 0 0,16 0 0 16,0 10 0-16,-33-10 0 0,33 1 0 16,-33-1 0-16,33 0 0 0,-33 0 0 0,0 1 0 15,33-1 0-15,-34 0 0 0,1-9 0 16,17 0-166-16,16 0-133 0,-33 0-34 0,0-9-5 15,33 9 31-15,0-9 56 0</inkml:trace>
  <inkml:trace contextRef="#ctx0" brushRef="#br0" timeOffset="136878.81">7293 16064 100 0,'0'0'79'0,"0"0"-9"0,0 9 4 0,0-9 9 0,33 0 4 0,-33 0 15 0,0 10 19 0,0-1-1 0,0 0-12 0,33 1-13 0,-33-1 9 0,0 10 1 16,0-10-22-16,33 9-32 0,-33 1-22 15,0 0-13-15,0-10-10 0,0 10-6 0,0-1 9 16,0-9-4-16,0 10-5 0,0 9-53 0,16-28-101 16,-16 9-71-16,0 1-46 0,0-1 5 15,-16 0 38-15</inkml:trace>
  <inkml:trace contextRef="#ctx0" brushRef="#br0" timeOffset="137041.78">7260 15925 173 0,'-34'-10'118'0,"18"1"-39"0,-1 9-16 0,1-9-6 0,16-1-21 0,0 1-11 0,0 9-13 0,0 0-10 0,-33 0 0 0,33 0 1 15,33 0-36-15,-33 9-37 0,0 1-19 16,0-1-14-16,16 0-3 0</inkml:trace>
  <inkml:trace contextRef="#ctx0" brushRef="#br0" timeOffset="137477.54">7723 16027 147 0,'0'0'102'0,"0"0"-2"0,-34 9-9 0,34-9-10 0,0 0-26 0,0 10-25 0,0-10-10 0,0 0 30 0,0 18-7 0,-33-18-15 0,33 9-13 16,0 1 60-16,-16-1 25 0,16 10-14 15,0-1-39-15,-17-8-23 0,17 8-11 0,0-9-8 16,0 10 5-16,0-10 40 0,17 1 47 16,-17-10 11-16,0 9 8 0,16-9-9 0,-16 0 10 15,33 0-7-15,-33 0-18 0,0 0-19 0,34 0-18 16,-34-9-55-16,0-1 0 0,33 1 0 15,-33 9 0-15,0-19 0 0,0 1 0 0,0 9 0 16,33-10 0-16,-33 0 0 0,0 10 0 0,0-10 0 16,0 10 0-16,0-19 0 0,-33 0 0 15,33 10 0-15,0-10 0 0,0 9 0 0,-33-9 0 16,33 10 0-16,-34-1 0 0,34 0 0 16,-33 1 0-16,33 9 0 0,-16-1 0 0,16 1 0 15,-17 9 0-15,1 9 0 16,16 1 0-16,0 8 0 0,0-9 0 15,0 10 0-15,0 9 0 0,0-9 0 0,0 9 0 16,16-1 0-16,-16 1 0 0,17 0 0 0,-1 9 0 16,17-9 0-16,-33 10 0 0,34-11 0 15,-34 1 0-15,33 10 0 0,-33-11 0 0,33 1-40 16,-33 0-261-16,0 0-21 0,33 0 3 0,-33 0 21 16,0 0 37-16,0-9 48 0</inkml:trace>
  <inkml:trace contextRef="#ctx0" brushRef="#br0" timeOffset="139160.71">3340 17115 58 0,'0'-9'63'0,"0"9"1"0,0-9 0 0,0 9-2 0,-33 0-25 0,33 0-18 0,0 0-6 0,0 9 4 0,0 0 32 16,0 1-12-16,33 8 1 0,-33 1 51 0,0 9-34 15,0-10-23-15,0 10-9 0,0 0-13 0,33 0 66 16,-33-9 45-16,0 8-48 0,0 1-42 15,17-9-14-15,-17 9-8 0,33-19-5 0,-33 10-2 16,0-1 2-16,0 1-1 0,33-10-6 16,-33 1 6-16,0-1-2 0,0-9 2 0,0 9 5 15,0-9 52-15,33 0 54 0,-33 0 19 16,0 0-55-16,0-9-36 0,0 0-13 16,0-1-17-16,0 1-8 0,0-10 5 0,0 10-2 15,0-10-2-15,0 1 5 0,0-1 4 0,0 10-4 16,0-10-6-16,0 10-7 0,0 0 3 15,0-1 4-15,0 1-4 0,0 0-7 16,0 9 5-16,0 0-4 0,0 0 10 16,33 0-1-16,-33 9 2 0,33-9-5 0,-33 9-2 15,33-9 2-15,-33 10-5 0,17-1 5 16,16 0 6-16,-33 1-4 0,33-1-2 0,-33 0-3 16,33 1 3-16,-33-1 0 0,33 0 0 15,-33 0-4-15,0 1 8 0,33-1-9 16,-33 0 8-16,0-9-2 0,0 10-5 0,0-10 11 15,0 0-2-15,0 0-1 16,0-10-3-16,0 10 3 16,0-9-1-16,0 0-3 0,0-1 0 0,0-8 3 15,0 9-7-15,0-10 6 0,0 0-7 16,0-9 5-16,0 10 4 0,-33-10-4 16,33 0 0-16,0 0 0 0,0 0-3 15,-33 0-2-15,33 10-56 0,0-10-69 0,0 0-52 16,0 9-24-16,0 1-9 0,0-1 14 0,0 1 23 15,0 8 30-15,0-8 24 0</inkml:trace>
  <inkml:trace contextRef="#ctx0" brushRef="#br0" timeOffset="139574.65">3853 16845 55 0,'0'0'50'0,"0"0"-8"0,0 10-11 0,0-10-12 0,0 9-6 0,-33-9 6 0,33 19 9 0,0-10 5 0,0 10 18 0,0-1-10 0,0 1-13 0,33 9 29 0,-33-10 19 16,0 10-33-16,33 0-18 0,-33 0-12 15,0 0-7-15,33-9-3 0,-33 8-1 16,33 1 3-16,-33 0-1 0,0-9-4 0,33 9 0 16,-33-10 5-16,0 1-7 0,33 0 2 15,-33-10 0-15,0 0 5 0,0-9-1 16,0 9 71-16,0-9 75 0,0 0 47 0,0 0 4 15,0 0-33-15,0 0-43 0,0-9-30 16,0 0-32-16,0 0-3 0,0-10 10 0,0 10 2 16,0-10-4-16,0 0-21 0,0 1-47 0,0-1 0 15,0 10 0-15,0-10 0 0,0 10 0 16,0 0 0-16,0-1 0 0,0 10 0 16,17 10 0-16,16-10 0 15,-33 9 0-15,0 0 0 0,33 1 0 16,-33-1 0-16,33 0 0 0,-33 10 0 0,33-10 0 15,-33 10 0-15,0-1 0 0,33-8 0 0,-33 8 0 16,0 1 0-16,33-1 0 0,-33 1-170 16,0-10-141-16,0 10-36 0,0-10-3 15,0 1 34-15,17-1 67 0</inkml:trace>
  <inkml:trace contextRef="#ctx0" brushRef="#br0" timeOffset="139923.01">4382 17227 61 0,'33'0'71'0,"-33"0"-4"0,0-9-3 0,0-1-7 0,0 1 6 0,17 9 4 0,-17-9 17 0,16-1-8 0,-16 1-14 0,17-10-2 0,-17 19 9 0,33-9 15 0,-33 0 6 15,0 9-12-15,0-9-17 0,0 9-24 16,-33 0-13-16,33-10-11 0,0 10-6 0,0 0-2 15,-17 10-5-15,1-10-5 16,-1 9 5-16,17 0-3 0,0 0 4 0,-33 1-1 16,33 8 0-16,-33-8 0 0,33 8 0 15,0 1 0-15,0-1-2 0,0-8 2 0,0 8 4 16,0-8-4-16,0 8-2 0,33-8 5 16,-33-1-6-16,33 0 0 0,-33 0 11 0,17-9-4 15,-1 10-4-15,1-10 2 0,16 9-41 16,-33-9-62-16,33 0-48 0,-33 0-18 0,33-9 6 15,-33 9 17-15,33-10 19 0,-33 1 27 16,33 0 24-16,-33 0 19 0,17-1 14 0</inkml:trace>
  <inkml:trace contextRef="#ctx0" brushRef="#br0" timeOffset="140372.64">4663 17245 17 0,'17'-9'45'0,"-17"9"8"0,0-9-4 0,33 9-4 0,-33 0-1 0,0 0-4 0,0 0-1 0,0 0 10 0,33 9-3 0,-33-9 10 0,0 9-5 0,33 1 0 0,-33-1 24 0,0 0 1 0,33 1-3 0,-33 8 34 0,0-8-45 0,0 8-30 0,33 1-15 0,-33-10-5 0,0 0 1 0,0 10 27 0,0-10 57 16,0-9 3-16,0 10 14 0,0-1 39 15,0-9 33-15,0 0-16 0,0 0-51 0,-33-9-103 16,33-1-16-16,0-8 0 16,0 8 0-16,0 1 0 0,0-10 0 0,0 1 0 15,0 9 0-15,0-10 0 0,0 0 0 16,0 1 0-16,33 8 0 0,-33-8 0 0,0 9 0 15,17-1 0-15,-1 1 0 0,1 0 0 16,16-1 0-16,-33 1 0 0,33 9 0 0,0-9 0 16,-33 9-11-16,33-10-26 0,-33 10-57 15,33-9-21-15,-16 9 17 0,-1 0 20 0,1-9 22 16,-17 9 28-16,33 0 1 0,-33 0 16 16,0 0 1-16,0 0 3 0,0 0 1 0,-33-9 2 15,33 9 6-15,0 0-5 0,-17 0 4 16,1 0-1-16,-1 9 0 0,17-9-2 15,-33 9-5-15,33 0 12 0,-33 1-5 0,33-1 0 16,0 0-2-16,-33 1-1 0,33 8 0 16,0 1 1-16,33-1 2 0,-33 1 3 15,0 0-5-15,33-1 0 0,0 10 3 0,-33-9 4 16,17-1-5-16,16 1-6 0,0 0-60 0,-33-1-110 16,33 1-65-16,0-1-17 0,0-8 6 15,0-1 35-15</inkml:trace>
  <inkml:trace contextRef="#ctx0" brushRef="#br0" timeOffset="140989.27">13775 16306 42 0,'0'9'40'0,"0"-9"-11"0,-17 10-9 0,17-10-8 0,0 0-6 0,0 0-3 0,0 0-1 0,-16 9-2 0,16-9 2 0,0 9-2 0,0-9 1 16,0 9-10 0,0-9-14-16,0 0-12 15,0 0-48-15</inkml:trace>
  <inkml:trace contextRef="#ctx0" brushRef="#br0" timeOffset="141305.66">17810 16148 100 0,'0'0'64'0,"0"9"-31"0,0-9-17 0,0 0-9 0,-17 0-7 0,17 0-15 0,0 0 3 0,0 0 6 0,-16 9 3 0,-1-9 1 0,17 19 2 16,0-19 1-16,0 0-1 0,0 0-4 0,0 0-23 16,0 0-16-16,0 9-4 0</inkml:trace>
  <inkml:trace contextRef="#ctx0" brushRef="#br0" timeOffset="149497.77">4630 5693 34 0,'17'0'27'0,"-17"0"-7"0,0 0-6 0,0 0 3 0,0 0 4 0,16 0 5 0,-16 0 7 0,0 0 1 0,0 0 0 0,0 0-2 0,0 0-2 16,0 0 3-16,0 0-3 0,0 0-1 0,0 0 2 15,0 0-6-15,0 0-6 0,0 0-9 16,0-19-6-16,0 19 4 0,0 0-5 0,0 0-2 16,-16 0-1-16,16 0 3 15,0 0-5-15,0 0 2 0,0 0-7 16,0 0-11-16,0 0-15 0,0 0-8 0,0 0-9 16,0 0-3-16,0 0-4 0,0 0 4 15,16 0 3-15,-16 0 7 0,0 0 1 0</inkml:trace>
  <inkml:trace contextRef="#ctx0" brushRef="#br0" timeOffset="150697.11">9112 7088 24 0,'-17'0'34'0,"17"0"8"0,-16-19 2 0,16 19-5 0,0-9-3 0,0 0 6 0,0-1 14 0,-34 1 19 0,34 0 8 0,0 9 16 15,0-19 3-15,-33 19 11 0,33-18 20 16,0 18 23-16,0 0 17 0,0 0 10 0,0 0-20 15,0-19-28-15,0 19-33 0,0 0-48 16,0 0-17-16,0 19 55 0,0-19-62 0,0 0-30 16,0 18 0-16,0 1 0 0,33-19 0 0,-33 18 0 15,0 1 0-15,0 9 0 0,34-9 0 0,-34-1 0 16,16 1 0-16,1-1 0 0,-1 1 0 16,1 9 0-16,-1-10 0 0,17 1 0 0,-33-19 0 15,0 9 0-15,33 10 0 0,-33-10 0 0,0-9 0 16,0 10 0-16,33-10 0 0,-33-10 0 15,33 1 0-15,-33-10 0 0,34 10 0 16,-18-28 0-16,17-10 0 0,0 10 0 0,0-19 0 16,0 10 0-16,0-29 0 0,1 29 0 15,-18-10 0-15,17-9 0 0,0 9 0 0,0 19 0 16,0-10 0-16,-33 10 0 0,33 0 0 0,-16 9 0 16,0 10 0-16,-1-1 0 0,17 0 0 15,0 1 0-15,-33-1 0 0,33 10 0 0,-33 0 0 16,33 9 0-16,-33-10 0 0,0 10 0 0,33 0 0 15,-33 0 0-15,0 0-212 16,0 0-104-16,17 10 8 0,-17-10 22 0,0 0 35 16,0 9 41-16,0 0 45 0,-17-9 40 0,17 9-48 15</inkml:trace>
  <inkml:trace contextRef="#ctx0" brushRef="#br0" timeOffset="151662.53">4531 5776 18 0,'0'0'30'0,"-33"0"-1"0,33 0-4 0,0 0-4 0,0 19-2 0,0-19 0 0,0 0-1 0,-33 0-5 0,33 0 14 16,0 0 13-16,0 19-6 0,0-19 11 16,33 18 11-16,-33-18 12 0,0 10-1 0,0 8-19 15,0 1 34-15,33-1-9 0,-33-18-10 0,0 19 18 16,33 0-21-16,-33-1 29 0,0-9-10 16,33 1-26-16,-33 18-18 0,0-28-10 0,33 18 69 15,-33 1 27-15,0-19 3 0,17 18 14 16,-1-18 23-16,1 0 27 0,-17 0-184 0,33 0-4 15,-33 0 0-15,33-18 0 0,-33-1 0 16,33 1 0-16,0-20 0 0,0 11 0 0,-16 8 0 16,16-18 0-16,0-10 0 0,33 10 0 15,-33 0 0-15,0-10 0 0,17 10 0 0,-17 0 0 16,0 0 0-16,0 9 0 0,0 9 0 0,0 1 0 16,-33-1 0-16,17 0 0 0,-1 10 0 15,1 0 0-15,16 18 0 16,-33 0 0-16,0-9-186 0,0 19-196 0,33 0-22 15,-33-1 19-15,0 1 64 0</inkml:trace>
  <inkml:trace contextRef="#ctx0" brushRef="#br0" timeOffset="154477.04">6036 17106 33 0,'0'0'37'0,"-33"0"-3"0,33 0 1 0,-33 0 13 0,33 0 22 0,0 0 22 0,0 0 18 16,-33-9 6-16,33 9-4 0,0-10-17 16,-17 1-22-16,34 9-23 0,-17-9-12 0,0-1-4 15,33 1-7-15,-33 0-14 0,33 0-1 16,0 9-2-16,0-10 26 0,0 10 46 0,0 0-10 16,17 10-24-16,-17-10-27 0,0 9-9 15,0 0 9-15,0 0 37 0,0 1-11 0,-33 8-17 16,17-8-15-16,16-1-3 0,-33 10 13 15,33-1-3-15,-33-9-2 0,0 10 3 0,0 0 8 16,0-10 2-16,0 10-12 0,0-10 4 16,-33 0-9-16,33 0 33 0,0 1 43 0,0-10 29 15,-33 9-45-15,16-9-76 0,17 0 0 16,-33 0 0 0,33-9 0-16,0-1 0 0,-33 1 0 0,33-9 0 0,0-1 0 15,0 0 0-15,0 1 0 0,-33-10 0 16,33 9 0-16,33-9 0 0,-33 10 0 0,0-1 0 15,0 1 0-15,33 8 0 0,-33-8 0 16,0 8 0-16,33 1 0 0,-33 0 0 0,17 9 0 16,-17-10-44-16,33 10-234 0,-33 0-22 15,33 0 15-15,-33 0 17 0,33 0 33 0,-33 0 34 16,33 0 41-16,0 0 38 0</inkml:trace>
  <inkml:trace contextRef="#ctx0" brushRef="#br0" timeOffset="154743.75">6780 17227 241 0,'0'0'239'0,"0"0"2"0,-17-9-1 0,17-1-11 0,0 10-25 0,0-9 26 0,0 9 47 0,0-9-131 0,0-1-146 16,0 1 0-16,0 9-303 47,0 0-82-32,0 0-4-15,0 0 35 0,17-9 74 0</inkml:trace>
  <inkml:trace contextRef="#ctx0" brushRef="#br0" timeOffset="155227.03">7078 16799 97 0,'-33'0'115'0,"33"0"-22"0,0 0-8 0,-34 0-22 0,34 0-30 0,0 0-17 0,0 0-8 0,0 9 10 0,0 1 44 0,0 8 9 0,0 1-14 0,34-1-8 0,-34 1 30 15,0 0 3-15,0-1-20 0,33 10-30 16,-33 0-19-16,0-9-5 0,0 9 1 0,0-10-5 16,0 10 2-16,33-9-6 0,-33 9 0 15,0-10 5-15,0 1-5 0,0-1 0 0,0 1-3 16,0-10 8-16,0 1 11 0,0-1 100 15,0 0 64-15,0-9 40 0,0 0 29 0,0 0-52 16,-33-9-197-16,33 0 0 16,0-1 0-16,0 1 0 0,0-10 0 0,0 10 0 15,33-10 0-15,-33 10 0 0,0-9 0 16,0 8 0-16,33 1 0 0,-33 0 0 16,33-1 0-16,-33 10 0 0,16 10 0 15,1-10 0-15,-1 9 0 0,18-9 0 0,-34 9 0 16,33 1 0-16,-33-1 0 0,0 9 0 0,33-8 0 15,-33 8 0-15,0 1 0 0,0-10 0 16,0 10 0-16,0-1 0 0,0 1 0 0,0 0 0 16,0-1 0-16,-33-8 0 0,33-1 0 15,0 9 0-15,0-8 0 0,-33-1 0 0,33-9 0 16,0 0-142-16,-34-9-240 0,18 9-16 16,16-10 25-16,-17 1 66 0,17-9 89 0</inkml:trace>
  <inkml:trace contextRef="#ctx0" brushRef="#br0" timeOffset="155409.87">7408 17097 66 0,'0'9'43'0,"0"-9"2"0,17 9 13 0,-17 1 6 0,16-1 17 0,-16 0 13 0,0 0 18 0,33 1 9 0,-33-1-11 0,0 0 0 0,0 10-1 0,0-10-14 0,34 10-41 0,-34-10-24 0,0 10-14 0,0-10-4 0,0 10-5 16,0-10-6-16,0 0-5 0,0 1-87 15,0-1-102-15,0-9-37 0,0 0-1 16,0 0 29-16</inkml:trace>
  <inkml:trace contextRef="#ctx0" brushRef="#br0" timeOffset="155548.07">7359 16985 147 0,'-33'-9'69'0,"33"9"-15"0,-33-10-4 0,33 10-17 0,0 0-17 0,0 0-8 0,0 0-6 0,0 0-29 0,33 0-38 0,-33 10-24 16,0-10-2-16</inkml:trace>
  <inkml:trace contextRef="#ctx0" brushRef="#br0" timeOffset="155992.54">7904 17143 80 0,'0'0'79'0,"0"9"13"0,0-9 4 0,0 0 5 0,0 0 12 0,0 0-11 0,0 10-7 0,0-10-7 0,0 9 1 0,-33 0-3 0,33 1 11 0,-16-1-6 15,-1 0-4-15,17 1-28 0,-16-1-27 16,16 0-15-16,0 10-15 0,0-10 5 0,0 0-7 16,0 1 8-16,0-1 1 0,0 0-7 15,0 1 7-15,0-10-5 0,16 9 3 0,-16-9-4 16,17 0 1-16,-17 0 5 0,16 0-5 15,-16-9-1-15,33 9-6 0,-33-10 5 0,0 1 0 16,0-10 3-16,33 10-2 0,-33-10-3 0,0 1 0 16,0-1-4-16,0 1 0 0,-33-1 6 15,33-9 1-15,0 0-3 0,0 10-4 0,-33-10 4 16,33 0 0-16,-16 9 0 0,-1 1 7 16,17-1-4-16,-16 10 57 0,16-1 23 0,0 1-11 15,0 0-21-15,0 9-17 0,0-10-15 16,0 20-19-16,0-1-6 15,0 0 8-15,0 1 2 16,0 8-2-16,16 1-4 0,-16-10 2 0,17 10 0 16,-1-1-3-16,-16 1 3 0,33 0 4 0,-33-1 3 15,33 1-7-15,-33-1 4 0,0 1-3 16,34 0-1-16,-34-1 0 0,0 1-119 0,0-1-147 16,33 1-75-16,-33 0-24 0,0-10 51 15</inkml:trace>
  <inkml:trace contextRef="#ctx0" brushRef="#br0" timeOffset="156409.31">8731 17069 53 0,'0'0'69'0,"0"0"0"0,0 0 3 0,0 0-7 0,0 0-11 0,33 0 3 0,-33 0 37 0,0 0 29 0,33 0 2 16,-33 0-21-16,33-10-34 0,1 10-25 0,-34-9-22 16,33 9-14-16,-17 0-1 0,1-9-4 15,-1 9 1-15,17 0-5 0,-33-9 0 16,33 9-4-16,-33 0-71 0,0 0-70 0,0 0-29 0,0 0 9 15,0 9 14-15,0-9 27 0,0 9 24 16</inkml:trace>
  <inkml:trace contextRef="#ctx0" brushRef="#br0" timeOffset="156574.84">8864 17199 46 0,'0'9'54'16,"-34"10"-9"-16,34-19-5 0,0 9 12 0,0 0 2 0,0-9 5 0,0 10 8 0,34-10 17 0,-34 0 3 0,0 0-21 0,16 0-21 0,1 0-21 0,16 0-10 0,-17-10-7 0,17 10-1 0,0-9-3 0,0 0-6 0,1 9 3 0,-18-9 6 16,17 9-9-16,0-10-53 0,0 1 56 15,0 9-230-15,-33-9 40 0</inkml:trace>
  <inkml:trace contextRef="#ctx0" brushRef="#br0" timeOffset="157424.81">9723 16938 48 0,'0'-9'38'0,"-33"0"0"0,33 0 3 0,0-1 9 0,0 1 18 0,-33 0 8 0,33-10 4 0,0 10 1 0,0-1 9 16,-33 10 17-16,33-9-2 0,0 9-31 0,0 0-37 15,0 0-17-15,0 0-13 0,0 9-1 0,0 1-6 16,0-1 30-16,0 10 76 0,0 9 8 15,33-10-22-15,-33 10-29 0,0 0-14 16,0-9 56-16,0 9 24 0,33-1-37 0,-33 1-40 16,0 0-26-16,0 0-8 0,0-9-6 0,33-1-8 15,-33 10 1-15,0-9-7 0,0-1 6 16,0-8 3-16,0-1-12 0,0 0 7 0,0 1 6 16,0-10 99-16,0 0-44 0,0-10-63 15,17 1 0 1,-17 0 0-16,0-10 0 0,17 1 0 15,-1 8 0-15,-16-8 0 0,33-1 0 0,0 10 0 16,-33-10 0-16,33 10 0 0,-33 0 0 16,33 9 0-16,0 0 0 0,-33 0 0 0,17 0 0 15,-1 9 0-15,1 0 0 0,16 0 0 0,-33 1 0 16,33-1 0-16,-33 10 0 0,0-10 0 16,0 10 0-16,0-10 0 0,0 9 0 15,0 1 0-15,0 0 0 0,-33-10 0 0,33 10 0 16,0-10 0-16,-33 0 0 0,16 0 0 0,1 1 0 15,-1-10 0-15,17 0 0 0,-33 0-207 16,33 0-132-16,-33-10-20 0,33 1 11 0,-33 0 46 16,33-10 66-16</inkml:trace>
  <inkml:trace contextRef="#ctx0" brushRef="#br0" timeOffset="157675">10368 17106 191 0,'0'9'132'0,"17"-9"17"0,-17 10 57 0,0-10 13 0,0 9-20 0,0-9 7 0,0 0 84 0,0 0 54 0,0 0-233 0,0-9-111 32,0-1 0-17,16 1 0 1,-16 0 0-16,0-1-153 15,0 10-226 1,0-9-10-16,0 9 25 0,-16-9 65 0,16 9 77 16</inkml:trace>
  <inkml:trace contextRef="#ctx0" brushRef="#br0" timeOffset="158156.81">10550 16715 242 0,'0'-9'122'0,"0"0"9"0,0 9-5 0,0 0-55 0,0 0-38 0,-33 0-17 0,33 0 15 0,0 9 65 0,0 0 1 0,0 10-8 0,0-1-6 0,0 1 24 0,33 0-15 15,-33 9-17-15,0-10-1 0,0 10-5 16,33 0-21-16,-33-9-12 0,0 8-13 15,17-8-12-15,-17 0-8 0,16 9 3 0,1-10-1 16,-17 1 6-16,0-1-11 0,33 1 0 0,-33 0 2 16,0-10-5-16,0 0 4 0,0 1 73 15,0-10 69-15,0 9-10 0,0-18-133 32,0-1 0-32,-33 1 0 0,33-10 0 15,33 10 0-15,-33-10 0 0,0 1 0 16,0 9 0-16,33-10 0 0,-33 10 0 0,0-1 0 15,33 10 0-15,-33-9 0 0,33 9 0 0,-33 0 0 16,17 9 0-16,-1 1 0 16,1-1 0-16,-17 0 0 0,16 1 0 0,-16-1 0 15,17 9 0-15,-17-8 0 0,0 8 0 16,0-8 0-16,0 8 0 0,-17 1 0 0,17-10 0 16,-16 10 0-16,-1-10 0 0,1 10 0 15,-1-10 0-15,17 0 0 0,-33 1 0 0,33-10 0 16,-33 0-8-16,33 0-349 0,0 0-42 15,-33 0-1-15,33-10 51 0,0 1 89 0</inkml:trace>
  <inkml:trace contextRef="#ctx0" brushRef="#br0" timeOffset="158341.81">10914 16976 121 0,'0'0'72'0,"0"9"3"0,33 0 20 0,-33 1 15 0,0-1 12 0,0-9 27 0,33 9 37 0,-33 1 17 0,0 8-17 0,0-9-46 0,17 1-20 0,-17-1-18 0,16 10-33 0,-16-10-33 16,17 0-19-16,-17 1-10 0,0-1 2 15,0 0-4-15,0 0-2 0,0 1-93 0,0-10-134 16,0 9-82-16,0-9-26 0,0 0 12 16,0 0 54-16</inkml:trace>
  <inkml:trace contextRef="#ctx0" brushRef="#br0" timeOffset="158490.7">10914 16743 98 0,'0'0'59'0,"0"0"-29"0,0 0-14 0,-33 0-10 0,33 0-3 0,0 0 1 0,33 9-22 0,-33 1-24 0,0-1-20 0</inkml:trace>
  <inkml:trace contextRef="#ctx0" brushRef="#br0" timeOffset="158939.59">11311 16966 153 0,'0'0'146'0,"0"10"6"0,0-10 3 0,0 0-9 0,-33 0-15 0,33 0-16 0,-17 0-1 0,17 0-11 0,-16 0-31 0,16 9-35 0,-17 0-8 0,1 1 71 0,-1-1 45 0,17 0-28 0,0 10-65 0,-33-1-23 15,33-8-13-15,0 8-6 0,0-8-5 16,0 8-4-16,0-8-1 0,0 8 8 0,0-9-8 16,33 1 4-16,-33-1 4 0,0 0-7 0,0 1 5 15,17-10 2-15,-1 0-8 16,-16 0 2-16,17 0-2 0,-1-10 2 0,-16 1-6 16,17 0 7-16,-17-1 0 0,0 1-3 15,0-9 2-15,33-1 0 0,-33 0-7 0,0 1 2 16,0-1 6-16,0-9-5 0,-33 0 4 0,33 0-2 15,-17 0 0-15,17 1 0 0,-16-1 4 16,16 0-6-16,-17 0 2 0,17 9-5 16,-16 1 5-16,16-1 2 0,0 10-5 0,0-1 10 15,-17 10-7-15,17 0-6 0,0 0 9 0,0 0-5 16,17 10 5-16,-17 8 2 0,0-8 4 16,16 8 2-16,-16 1-1 0,17 9 13 0,-1 0 26 15,1-10 22-15,16 10-71 0,-33 0 0 0,0 0 0 16,33 0 0-16,-33 0 0 0,33-10 0 15,-33 10 0-15,33 0 0 0,-33 0 0 0,0-9 0 16,0 9-106-16,17-10-290 0,-1 1-42 16,-16-1 23-16,0-8 84 0</inkml:trace>
  <inkml:trace contextRef="#ctx0" brushRef="#br0" timeOffset="160622.04">12485 17115 103 0,'0'-9'57'0,"17"0"4"0,-1-1 9 0,-16 1 4 0,17 0 7 0,-17-1 22 0,16 1 54 0,-16 9 39 0,0-9-25 0,0 0-55 16,-16 9-49-16,16 0-33 0,-17-10-20 15,17 10-6-15,-16 0 1 0,-1 10-9 0,17-10 0 16,-33 9 2-16,0 9 1 0,0-8 0 16,33 8-5-16,-50 1-2 0,34 0 4 0,-1-1 0 15,1-9 0-15,-1 10 0 0,17 0 0 16,0-1 3-16,0-8-6 0,0-1 7 0,0 0 6 15,0 0 8-15,0 1-3 0,17-10 6 16,-17 9 0-16,16-9-7 0,1-9-3 0,-1 9-3 16,-16-10 3-16,17 10 2 0,16-9 4 0,-33 0 12 15,0 0 29-15,33-1 5 0,-33 1-8 16,0-10 1-16,0 10-16 0,33 0-3 0,-33-1-6 16,0 1-11-16,0 9 2 0,0-9-4 15,0 0-7-15,0 9-10 0,0 0 3 0,0 0-8 16,33 0 4-16,-33 9 4 0,0-9-2 15,0 9-5-15,17-9 3 0,-1 9-3 0,1 1 1 16,-1-1 12-16,-16 0-16 0,17 1 8 0,16-1-2 16,-33 0 1-16,33 1 1 0,-33-10-4 15,0 9-1-15,33 0 3 0,-33-9-91 0,0 0-116 16,33 0-49-16,-33 0-23 0,0-9 14 16,17 9 22-16,-1-9 41 0,-16-1 51 0,17-8 44 15</inkml:trace>
  <inkml:trace contextRef="#ctx0" brushRef="#br0" timeOffset="160954.74">12816 17059 22 0,'0'-9'39'0,"33"9"-2"0,-33-9-11 0,0 9 1 0,0 0 14 0,0 0-5 0,0 9-1 16,0 0 12-16,0-9 19 0,0 19 8 0,0-10-4 0,33 1-6 0,-33 8 4 0,0-8 6 0,0 8 2 0,0-9-14 0,0 10-3 0,0-10 18 0,0 10 0 0,0-10-31 0,0 1-12 0,0-10-10 0,0 9 33 0,0-9 69 0,0 0 50 0,0 0 33 15,0 0-12-15,0 0-96 0,0-9-101 0,0-1 0 16,0 1 0-16,0 0 0 0,0-10 0 16,0 10 0-16,16-1 0 0,-16-8 0 15,17 9 0-15,-17-1 0 0,17 1 0 0,-17 0 0 16,16 9 0-16,1 0 0 0,-1 0 0 16,1 0 0-16,16 9 0 15,-33 0 0-15,33 1 0 0,-33-1 0 0,0 0 0 16,0 0 0-16,33 1 0 0,-33-1 0 15,0 0 0-15,0 1 0 0,0-1 0 16,0 0 0-16,16 1 0 0,-16-10-201 0,0 0-109 16,0 9 8-16,17-9 4 0,-17 0 17 0,0-9 47 15,16 9 55-15,1-10-62 0</inkml:trace>
  <inkml:trace contextRef="#ctx0" brushRef="#br0" timeOffset="161370.26">13312 17069 43 0,'0'0'83'0,"0"-10"18"0,0 1 0 0,0 9 7 0,0-9-5 0,0 9-4 0,0 0-7 0,0 0-5 0,-33 0-11 0,33 0 8 0,0 0 4 0,0 9-25 0,-33 0 3 0,33 1 9 0,0-1 17 0,-33 0-12 0,33 10-29 0,0-10-25 16,-33 10-11-16,33-10-10 0,0 0-1 0,0 1 2 16,0-1-1-16,0 0 0 0,0 1 5 0,0-1-10 15,0-9 3-15,0 0 7 0,33 0-4 16,-33 0-1-16,0-9-3 15,33 9 0-15,-33-10 0 0,0 1 0 0,0 0-5 16,0-10-4-16,0 10 13 0,0 0-6 0,0-10 0 16,0 10 0-16,0-10 0 0,0 0 5 15,0 1-2-15,0-1 0 0,-33-9 47 0,33 10 12 16,0-1 4-16,0 0 0 0,0 10-10 16,0 0 11-16,0 0-24 0,0-1-19 0,0 1-18 15,0 18-6-15,0 1 0 16,0-1 0-16,0 9 0 0,33-8 0 15,-33 8 0-15,0 10 0 0,33-9 0 0,-33 0 0 16,0-1 0-16,33 10 0 0,-33-9 0 16,0-1 0-16,16 10 0 0,1-9 0 15,-17 9 0-15,16-10 0 0,-16 1 0 0,17-1 0 16,-17 1-97-16,17 0-154 0,-17-10-59 0,0 0-11 16,0 1 25-16,33-10 37 0,-33 9 40 15</inkml:trace>
  <inkml:trace contextRef="#ctx0" brushRef="#br0" timeOffset="163222.29">16768 15655 8 0,'0'0'14'0,"0"0"10"0,0 0-2 0,0 0-5 0,0 0-1 0,0 0 1 0,0 0 3 0,0 0-4 0,0 0-4 0,0 0 2 0,0 0 5 0,0 0 5 15,0 0-7-15,17 0-7 0,-17 0-4 0,0 9 1 16,0-9-3-16,16 0 1 0,-16 0 1 16,0 0 6-16,0 0 0 0,0 0-4 0,17 0-4 15,-17 0 0-15,0 0-6 0,16 0 2 16,-16 0 1-16,0 9-1 16,33-9 0-16,-33 0 0 0,0 0 1 15,33 0-1-15,-33 0 3 31,0 0-5-15,0 10 3 0,0-10 5-16,0 0 24 15,0 0 0-15,0 0-10 0,0 0-5 16,0 0-1-16,0 0-6 0,0 0-5 0,0 0 3 16,0-10-6-16,0 10 3 0,0 0-1 0,0 0-1 15,0 0-3-15,-33 0 5 16,33-9-3-1,0 9 1-15,0 0-1 0,0 0-2 16,0-9-1-16,0 9 1 0,0 0 0 16,0 0-9-16,0-9-12 0,-33 9-1 0,33 0 1 15,0 0 0-15,0-10 1 0,0 10 1 16,-16 0-3-16,16 0 1 0,0 0 4 0,0-9 0 16,-17 9 2-16,17 0 1 0,0 0 4 15,-16 0 3-15,16-9 9 0,-17 9 0 0,17 0-2 16,0 0 0-16,-17 0 2 0,1 0 0 15,-1 0 0-15,17 0 0 16,-33 0 0 0,33 0-2-1,0 0 2-15,0 9 0 32,0-9-2-32,0 0 3 0,-33 0-1 15,33 0 2-15,0 9-1 0,0-9 6 16,33 0 4-16,-33 0 1 0,0 0-2 15,0 0 1-15,0 0-5 0,33 0 0 0,-33 0-2 16,0 0 0-16,33 0 4 0,-16 0 9 16,0 0-7-16,16 0-2 0,-17 0-5 0,17 0 1 15,0 0-4-15,0 0 0 0,17 0 2 0,-17 0-2 16,33 0 1-16,-33 0 1 0,33 0-2 16,-16 0-2-16,16 0 2 0,0 0 0 0,0 0 0 15,17-9 0-15,-33 9 0 0,16 0 0 0,0 0 2 16,0-9-2-16,17 9-3 0,-17 0 1 15,0-10 5-15,0 10-3 0,17 0 0 0,-17-9 0 16,-33 9 0-16,33 0 0 0,-16-9 3 16,16 9-5-16,-33 0 2 0,17-10 2 15,-17 10-2-15,0 0 0 0,33 0-2 0,-49-9 3 16,16 9-1-16,0 0-2 0,0 0 2 0,0 0 0 16,0 0 0-16,0-9 3 0,-16 9-2 15,16 0-1-15,0 0 0 0,0 0 15 0,0-9 10 16,0 9-9-16,0 0-6 0,0 0-4 0,0 0-4 15,-16 0 2-15,16-10-4 0,0 10 2 16,0 0-2-16,-17 0 0 0,1-9 3 0,16 9-3 16,-16 0 0-16,16 0 0 0,-17-9 1 15,1 9-1-15,16 0 0 0,0-10 3 0,-33 10-2 16,16 0 3-16,1 0 8 0,-1-9 8 0,1 9-5 16,0 0-6-16,-1 0-5 0,-16 0-3 15,17 0 2-15,-1 9-3 0,1-9 0 16,-17 0 2-16,33 0-2 0,-33 0-2 15,0 0 4-15,0 10-1 0,0-10 0 0,0 0 0 16,33 0-4-16,-33 0 4 0,0 0 0 16,0 0-6-1,-33 0-20-15,33 0-17 16,0 0-7-16,0 0-6 0,0 0-8 16,0-10-2-16,0 10 0 0</inkml:trace>
  <inkml:trace contextRef="#ctx0" brushRef="#br0" timeOffset="163453.61">19579 15618 9 0,'0'9'7'0,"0"-9"0"0,0 0 0 0,-16 0-3 0,16 0-2 0,0 9-2 0,0-9 1 16,0 0-7-1,0 0-18 1</inkml:trace>
  <inkml:trace contextRef="#ctx0" brushRef="#br0" timeOffset="163786.74">19563 15646 5 0,'0'0'5'0,"0"0"11"0,0 0 3 0,0 9-6 0,0-9 0 0,0 0-4 0,-17 0-3 0,17 0-3 0,0 0-1 0,0 9-2 16,0-9-3-1,0 0-9 1,0 0-11-16,0 0-27 0</inkml:trace>
  <inkml:trace contextRef="#ctx0" brushRef="#br0" timeOffset="164984.87">14354 16864 270 0,'0'-9'95'0,"0"-1"-16"0,-33 1 7 0,33 9 6 0,0-9-25 0,0 9-15 0,0-9 2 0,0 9-5 16,0 9 16-16,0 0-6 0,0 0-16 15,0 10 67-15,0 0 43 0,0 9-22 0,0-1-54 16,0 1-35-16,0 0-18 0,0 0-9 0,0 9-11 16,0-9-4-16,33 0 1 0,-33 0 5 15,0 0-6-15,0-9-2 0,0 9 2 0,0-10 0 16,0 1 2-16,33-1 2 0,-33 1-4 16,0-10 0-16,0 1 0 0,0-1 3 0,0 0 6 15,0-9 1-15,0 0 83 0,0 0 10 0,0 0-31 16,0-9-25-16,0 0-19 0,0-10-7 0,-33 0 17 15,33 1-4-15,33-1-23 0,-33 1-11 16,0-10 0-16,0 9 0 0,0 0 0 0,16 1 0 16,-16-1 0-16,17 10 0 0,-1 0 0 15,1-1 0-15,-1 10 0 0,17 0 0 0,-33 0 0 16,34 0 0-16,-34 10 0 0,33-1 0 0,-33 0 0 16,33 1 0-16,-33-1 0 0,0 0 0 15,0 10 0-15,16-10 0 0,-16 10 0 0,-16-10 0 16,16 10 0-16,0-1 0 0,0-9 0 0,-33 10 0 15,33-10 0-15,-33 1 0 0,33 8 0 16,-34-8 0-16,34-1 0 0,-33-9 0 0,17 9 0 16,-1-9 0-16,1 0 0 0,-1 0 0 15,1-9 0-15,16 9-151 0,-33-9-84 0,33 9-46 16,0-10-15-16,0 1 5 0,-33 0 28 16,33-1 46-16,0 1-95 0</inkml:trace>
  <inkml:trace contextRef="#ctx0" brushRef="#br0" timeOffset="165317.31">14833 17162 177 0,'0'0'193'0,"0"0"57"0,0 0 85 0,0 0-14 0,0 0-23 0,0 0-24 0,0 0-75 0,17 0-199 78,-17-10 0-62,0 10-293 15,0 0-97-31,0 0-2 16,16 0 25-16,-16-9 78 0</inkml:trace>
  <inkml:trace contextRef="#ctx0" brushRef="#br0" timeOffset="166250.27">15263 16911 104 0,'-16'0'89'0,"16"-10"-18"0,0 10-5 0,0-9-3 0,-17 9-19 0,17 0-18 0,0 0 11 0,-16 0 39 0,16 9 24 0,0 1-8 15,0-1-16-15,-34 9 0 0,34 1 0 16,0 0 1-16,0 9-20 0,-33-10-21 0,33 10-13 16,33-9 41-16,-33 9 7 0,0-10-28 0,0 1-7 15,34-10-11-15,-34 10-4 0,16-19-5 16,17 9-4-16,0 0-6 0,0-9-6 16,0 0 4-16,0-9-8 0,1 0 4 0,-18-1 5 15,17 1 0-15,-16 0-5 0,16 0 4 0,-17-10-6 16,17 10 3-16,-33-10 3 0,33 10-4 15,-33-10 0-15,0 10 0 0,0 0 50 0,0-1 54 16,0 1 8-16,0 0-4 0,0 9-36 16,0 0-31-16,0-10-16 0,0 10-11 0,0 10-16 15,0-1 6-15,0 0-2 0,0 1-1 16,0-1-5-16,0 0 4 0,33 0-5 16,-33 10 8-16,0-10 4 0,17 1-1 15,0-1-4-15,16 0-6 0,-17 1 8 0,1-10-2 0,-1 0 0 16,17 9 1-16,0-9-3 0,-33 0 0 15,33-9 0-15,-33 9 0 0,17-10 0 16,-17 1 0-16,0 0 0 16,0-1 0-16,-17 1 0 0,17 0 0 15,0-1 0-15,-33 1 0 0,0 0 0 16,0 0 0-16,0-1 0 0,0 1 0 0,17 0 0 16,-18-1 0-16,1 10 0 0,0-9 0 15,33 0-138-15,-33-1-64 0,33 1-18 0,0 0-21 16,0-1 2-16,33 1 24 0,-33-9 39 0,33 8 42 15,0-8 31-15,-33 8 27 0,34-8 23 16,-1 8 19-16,0 1 18 0,16-9 7 0,-16-1 6 16,-33 10 1-16,33-1 2 0,-33 1 19 15,17-10 17-15,-17 10 20 0,17 0 13 0,-17 0 14 16,0 9 16-16,0-10 7 0,0 1 4 16,0 9 2-16,0-9-1 0,0 9 2 15,0-10 3-15,0 10-5 0,0 0-37 0,0 0-25 16,0 0-26-16,0 0-9 0,0 0-6 0,0 10 12 15,0-1 104-15,-17 0 36 0,17 10-29 16,0-1-44-16,0 1-57 0,0 0-30 0,17 9 0 16,-17-10 0-16,16 10 0 0,1 0 0 0,-17 0 0 15,16 0 0-15,1 0 0 0,-1 0 0 16,17-10 0-16,-33 10 0 0,33 0 0 16,-33-9 0-16,0-1 0 0,33 1 0 0,-33-1-321 15,0-8-146-15,0-1 40 0,0-9 64 0</inkml:trace>
  <inkml:trace contextRef="#ctx0" brushRef="#br0" timeOffset="166716.5">16222 16892 226 0,'-33'0'112'0,"33"0"-17"0,-16 9-10 0,16-9-26 0,0 10-10 0,-17-1 24 0,17 9 35 0,0-8 6 0,0 8-3 0,0 1-19 0,0 0 5 0,0-1 23 16,17 1-13-16,-17-1-34 0,0-8-37 16,16 8-15-16,-16 1-5 0,0-10-16 0,33 10 4 15,-33-10-1-15,0 0 1 0,0 1 37 16,0-10 50-16,33 9 7 0,-33-9-20 0,0 0-20 16,0-9-19-16,0 9-9 0,0-10-23 0,0 1-7 15,0 0 0-15,0 0 0 0,0-1 0 16,0-8 0-16,0 8 0 0,0-8 0 0,0 8 0 15,0-8 0-15,0 9 0 0,0-10 0 0,0 10 0 16,0-1 0-16,33 10 0 16,-33 0 0-16,17 0 0 15,-1 0 0-15,1 10 0 0,0-1 0 16,-17 0 0-16,16 1 0 0,1-1 0 0,-1 9 0 16,17-8 0-16,-33-1 0 0,33 10 0 0,-33-10 0 15,0-9 0-15,0 9 0 0,33-9 0 16,-33 10 0-16,0-20 0 15,0 1 0 1,0 0 0-16,0-1 0 0,0-8 0 0,0 8 0 16,0-8 0-16,0-10 0 0,0 9 0 0,0 1 0 15,0-10-134-15,0 0-252 0,-33 9-15 16,33-9 27-16,0 10 55 0</inkml:trace>
  <inkml:trace contextRef="#ctx0" brushRef="#br0" timeOffset="167332.46">18190 16232 3 0,'0'0'1'15,"0"-10"0"-15,0 10 1 0,0 0-3 0,0 0 2 0,0 0-4 16,0 10 0-16</inkml:trace>
  <inkml:trace contextRef="#ctx0" brushRef="#br0" timeOffset="171312.59">17049 16855 65 0,'0'0'61'0,"0"0"17"0,0 9 29 0,0-9 19 0,0 0 4 0,0 0-8 15,0 0 14-15,0 0 23 0,0 0 27 0,0 0 9 0,0 0-21 0,0-9-14 0,33 9-2 16,-33 0-15-16,0 0-96 0,33 0-47 0,-33 0 0 16,17-10 0-16,16 10 0 0,-17 0 0 15,1 0 0-15,-1-9 0 0,1 9 0 0,16 0 0 16,-33 0 0-16,33 0 0 15,-33 0-85-15,0 0-169 0,0 0-11 16,0 0-13-16,0 0 1 0,0 0 24 0,0 0 44 16,-33 0 46-16,33 0 44 0</inkml:trace>
  <inkml:trace contextRef="#ctx0" brushRef="#br0" timeOffset="171513.69">17049 17032 67 0,'0'18'85'0,"0"-9"-5"0,0 1 5 0,0-1 16 0,0 0 5 16,0-9 10-16,0 10 20 0,0-10 43 0,0 9 26 0,33-9 0 0,-33 9-30 0,0-9-35 0,33 0-18 0,-33 0-28 0,0 10-39 0,17-10-20 0,-1 0-24 0,1 0 1 0,-17 0-10 16,16 0 4-16,1 0-6 0,-1 0-4 0,-16 0-103 15,17 0-90-15,16 0-41 0,-33 0-21 16,0 0-13-16,0-10 6 0,33 10 36 0,-33 0 43 15</inkml:trace>
  <inkml:trace contextRef="#ctx0" brushRef="#br0" timeOffset="172278.49">17909 16669 236 0,'33'0'128'0,"-33"0"-18"0,0-19 8 0,0 19-16 0,0-9-50 0,33 9-24 0,-33 0 12 0,0 0 134 0,0 0 41 16,0 9-42-16,0 10-78 0,0-19-50 0,0 9-16 15,0 0 17-15,0 10 43 0,0-10-40 0,0 10-22 16,0-10-12-16,0 10-10 0,0-1-1 16,0-8-2-16,0 8 5 0,0-8-7 0,-33 8-12 15,33-9-125-15,0 1-79 0,0-1-33 16,0 0-5-16,0 1 11 0,0-10 22 0,0 0 40 15,0 9-90-15</inkml:trace>
  <inkml:trace contextRef="#ctx0" brushRef="#br0" timeOffset="172762.31">18289 16929 97 0,'0'0'79'0,"0"-9"-10"0,0-10 0 0,0 10 1 0,0 0-7 0,0-1-5 0,17 10 16 0,-17-9 9 0,33 9-5 15,-33-9-25-15,0 9-26 0,0 0-8 16,33 0-6-16,-33 9 61 0,33 0 48 0,-33 1-11 16,17-1-28-16,16 10-33 0,-17-1-26 15,1-9-13-15,-1 10-5 0,1 0 1 0,16-1 25 16,-33 1 112-16,0 0-18 0,0-1-55 16,0 1-28-16,0-10-17 0,0 10-3 0,0-10 61 15,0 0 2-15,0 1-14 0,0-1-72 0,-33-9 0 16,16-9 0-1,17-1 0-15,0 1 0 16,-16-10 0-16,16 10 0 0,0-10 0 16,0-8 0-16,0 8 0 0,0 0 0 0,16-9 0 15,-16 10 0-15,0-1 0 0,17 1 0 16,16-1 0-16,-33 0 0 0,0 1 0 0,33 8 0 16,-33 1 0-16,0 0-4 0,0 0-285 15,33-1-25-15,-33 10-4 0,0 0 28 0,0 0 37 16,17 0 47-16,-17 0 40 0</inkml:trace>
  <inkml:trace contextRef="#ctx0" brushRef="#br0" timeOffset="173477.37">18868 16985 85 0,'17'0'78'0,"-17"0"17"0,0 0 8 0,16 0-4 0,-16 0-7 0,0 0 8 0,0-9 23 0,0 9 16 0,17-10-3 0,-17 1-34 0,0 0-18 0,16-1-5 0,-16 1 6 0,0 9 4 0,17-18-5 0,-17 8-15 16,0 1-11-16,0 0-16 0,0-1-15 0,0 1-12 16,-17 0 8-16,17-1-11 0,0 10-9 15,-16-9-5-15,-1 9-2 0,17 0 11 0,-16 0-7 16,-1 9 0-16,1-9-2 0,-1 10 4 0,17-1 1 16,-33 10 1-16,33-10-4 0,0 0-2 15,0 10 2-15,-33-10-4 0,33 10 7 0,33-1-6 16,-33-8 0-16,0 8 7 0,0-8 9 15,33-1-12-15,-16 10 2 0,-1-10-3 0,1 0 0 16,16 0-61-16,-17-9-72 0,34 0-40 16,-17 0-25-16,0 0 5 0,-16 0 12 0,16-9 15 15,-17 0 30-15,17 9 32 0,17-19 31 16,-50 10 30-16,33 0 20 0,-17-10 9 0,1 10 10 16,0-10 0-16,-1 0 2 0,1 10 4 0,-1-9 12 15,-16 8 34-15,0 1 22 0,0 0 5 16,0-1-5-16,0 1-5 0,-16 9-3 15,16 0 3-15,-17 0 6 0,1 0 13 0,-1 9 11 16,0 1 2-16,1-1 7 0,16 0-13 0,-33 1-32 16,33-1-18-16,0 0-18 0,-33 0-5 15,33 1-7-15,0-1 0 0,0 0-6 0,33 1 0 16,-33-1-5-16,0-9 4 0,33 9 3 16,-33-9-5-16,0 0 0 0,16 0-2 0,1 0 7 15,0-9-13-15,-1 9 6 0,1-9 3 0,-17-1 0 16,16 1 0-16,-16 0 0 0,17-10-9 15,-17 10 8-15,0-10-4 0,0 1 6 0,0-1-6 16,-17 0 0-16,17-8 4 0,0-1-1 16,-16 0-1-16,-1 0 0 0,17 0 0 0,-16 9 0 15,16 1 0-15,-17-10 2 0,17 19 19 16,-17-1 40-16,17 1-23 0,0 9-26 0,0 0-6 16,0 0 2-16,0 0-6 0,0 9 94 0,0 10 51 15,0 9-38-15,0-19-109 0,17 19 0 16,0 0 0-16,-17-10 0 0,16 10 0 0,1 0 0 15,-1 0 0-15,1 0 0 0,-1 0 0 16,-16 0 0-16,17 0 0 0,16 0 0 0,-33 0 0 16,0 0 0-16,0-10 0 0,33 10 0 0,-33-9 0 15,0-1 0-15,0-8 0 0,0 8-368 0,0-18-69 16,0 9 35-16,0-9 58 0,0 0-150 16</inkml:trace>
  <inkml:trace contextRef="#ctx0" brushRef="#br0" timeOffset="173744.07">19695 16399 297 0,'0'-9'182'0,"0"9"-9"0,-17 0 7 0,17-10-46 0,0 10-67 0,0 0-30 0,0 10 86 0,0-10 83 0,0 9 1 0,0 0-62 0,0 10-64 0,-16-10-43 15,16 10-13-15,0-1-11 0,0-8-10 0,0 8-4 16,0 1 0-16,0 9-2 0,0-28-71 16,0 18-159-16,0 1-105 0,0-10-36 0,0 1 31 15,0-1 73-15</inkml:trace>
  <inkml:trace contextRef="#ctx0" brushRef="#br0" timeOffset="174510.31">20274 16669 155 0,'0'0'139'0,"33"0"-25"0,-33 0 5 0,0-19 16 0,0 19-18 0,16 0-9 0,-16-9 27 0,0 9 64 0,0 0 44 0,0 0-3 0,0-9-56 15,0 9-71-15,0 0-67 0,0 0-98 32,0 0-191-32,-16 9-73 0,16-9-32 15,0 9 13-15,0-9 44 0,-33 19 68 0</inkml:trace>
  <inkml:trace contextRef="#ctx0" brushRef="#br0" timeOffset="174692.8">20489 16929 382 0,'33'19'124'0,"-33"-19"-42"0,16 9 49 0,1-9 23 0,-1 9-2 0,1-9 43 0,-1 10 85 0,-16-10 59 0,0 9-131 0,17 0-208 0,-17 1 0 0,-17-1 0 0,17 10 0 0,-16-10 0 0,16 9 0 0,-33-8 0 0,16 8 0 0,1 10 0 0,-17-9 0 16,-17-1-197-16,0 10-146 0,17-9-11 0,0 9-5 16,17-10 43-16,-17 10-161 0</inkml:trace>
  <inkml:trace contextRef="#ctx0" brushRef="#br0" timeOffset="176990.79">6548 17738 8 0,'0'0'4'0,"0"0"4"0,0 0 2 0,0 0 0 0,0 0-3 0,0 0-1 0,0 0 1 0,0 0-1 0,0 0-1 16,0 0-1-16,0 0 2 0,0 0-2 15,0 0 2-15,0 0-1 0,0 0 0 0,0 0 1 16,0 0 0-16,0 0-2 0,0 0-2 16,0 0 2-16,0 0 1 0,0 0 0 15,0 0 2-15,0 0 0 0,0 0 2 0,0 0-1 16,0 0 0-16,0 0-1 0,0 0 2 16,0 0-1-16,0 0-3 0,0 0 0 0,0 0 1 15,0 0-1-15,0 0 3 0,0 0 2 16,0 0-2-16,0 0-2 0,0 0-2 0,0 0-1 15,0 0-1-15,0 0 1 16,0-9-3 15,0 9-3-15,0 0-15-16,17-9-12 0,-17 9-6 16,0 0 3-16,17-9 2 0,-17 9-2 0,0-10-36 15</inkml:trace>
  <inkml:trace contextRef="#ctx0" brushRef="#br0" timeOffset="178690.58">6466 17729 6 0,'0'0'16'0,"0"0"-2"0,0 0-6 0,0 0-4 0,0 9-3 0,0-9 2 16,0 0 7-16,0 0-1 0,0 0-4 15,0 0-1-15,0 0-2 0,0 0 1 16,0 0 3-16,0 0-2 0,33 10 0 0,-33-10-3 16,0 0 3-16,0 0-1 0,0 0 2 0,0 0-2 15,33 9 2-15,-33-9-3 16,0 0 10-16,16 0-1 0,1 9-5 0,0-9-4 16,16 0 1-16,0 0-3 0,0 0 2 15,0 0-2-15,0 0 0 0,-17 0 0 0,17 0 0 16,34 0 0-16,-34 10 0 0,33-10 1 15,-17 0 1-15,18 0-2 0,-1 0 0 0,-17 0 0 16,18 0 0-16,-1 0 0 0,0 9 0 16,-33-9 1-16,50 0-1 0,-50 9 0 0,33-9 0 15,16 0 0-15,-15 10 25 0,-1-10 12 16,16 0-15-16,-15 9-13 0,-1-9-4 16,16 0-1-16,-15 9-1 0,-1-9-3 0,16 0 0 15,-15 9 0-15,-1-9 2 0,16 10-5 16,-16-10 5-16,1 9-1 0,15-9-1 0,-16 9 0 15,1-9 0-15,15 0 0 0,-16 0 0 16,1 0 0-16,15 0 0 0,-16 0 0 0,-16 0 0 16,16 0 0-16,0 0 0 0,0 0 0 15,17-9 2-15,-17 9-2 0,0-9 0 16,17 9 0-16,-17-10 0 0,-33 10 0 0,33-9 0 16,17 9 1-16,-50 0-1 0,33-9 0 15,-16 9 0-15,16 0 0 0,0-9 0 16,-16 9 0-16,16 0 0 0,-33-10 0 0,33 10 0 15,-33 0 0-15,17 0 0 0,16-9 0 16,-33 9 2-16,0 0 0 0,-16-9-2 0,16 9 1 16,0 0 11-16,0 0 41 0,0 0-5 0,-33 0-23 15,33 0-8-15,-33 0-12 0,0 0-2 16,0 0 0-16,33 0 0 0,-33 0 11 16,0-10 19-16,0 10-3 15,0 0-5-15,0 0 3 0,0 0 6 16,0 0-7-16,0 0-8 0,0 0-9 0,0 0-6 15,0 0 2-15,0 0-3 0,0 0-2 0,0 0-4 16,0 0 4-16,0 0 1 16,0 0-4-1,0 0 6-15,0 0-6 16,0 0 3-16,0 0 2 16,0 0-7-16,0 0 7 15,0 0 0 1,0 0-7-16,0 0 5 15,0 0 1-15,0 0-4 0,0 0 0 16,0 0 4-16,0 0 0 0,0 0 1 16,0 0-5-16,0 0 4 15,0 0-4-15,0 0 4 16,0 0 9 15,0 0-5-31,0 0 1 0,0 0 2 0,0-9-5 16,0 9 0-16,0 0 5 0,0 0-7 15,0 0-1-15,0 0 1 0,0 0 0 16,0 0-1-16,0 0 2 16,0 0 0-16,0 0-1 31,0 0-4-31,0 0 6 16,0 0 5-16,0 0 4 0,0 0 5 15,0 0-11-15,0 0 3 0,0 0-7 0,0 0 0 16,0 0-1-1,0 0-4-15,0 0 5 0,0 0-1 0,0 0 2 32,0 0-6-32,0 0 3 0,0 0-3 15,0 0 7-15,0 0-8 0,0 0 4 0,0 0 3 16,0 0-6-16,0 0 5 16,0 0-5-16,0 0 4 15,0 0 3-15,0 0 3 0,0 0 15 16,0 0 7-16,0 0-9 0,0 0-2 0,0 0-5 15,0 0 4-15,0 0-4 0,0 0 0 16,0 0-2-16,0 0 4 0,0 0-5 0,0 0 3 16,0 0-4-16,0 0-1 0,0 0 2 15,0 0-6-15,0 0-2 0,0 0 1 16,0 0-1-16,0 0-1 0,0 0 2 16,0 0-1-16,0 0-2 0,0 0-6 15,0 0 3-15,0 0 3 16,0 0 2-16,0 0-5 0,0 0 6 15,0 0-3-15,0 0 3 0,0 0-6 16,0 0 6-16,0 0-8 16,0 0 5-16,0 0 1 15,0 0-7 1,0 0 11-16,0 0-12 0,0 0 8 0,0 0 0 16,0 0 1-16,0 0-6 0,0 0 7 15,0 0-7-15,0 0 6 16,0 0 3-1,0 0-3-15,0 0 3 16,0 0-5-16,0 0 1 16,0 0 2-1,0 0-8-15,0 0 8 0,0 0-7 16,0 0 9-16,0-9-6 0,0 9-2 0,0 0-1 16,0 0 6-1,0 0 2 1,0 0-7-16,0 0-4 15,0 0-24-15,0 0-73 16,0 0-17-16,-33 0 120 0,33 0-199 0,0 0 36 16,0 0 21-16,0-10 17 0,0 10 15 15</inkml:trace>
  <inkml:trace contextRef="#ctx0" brushRef="#br0" timeOffset="181687.19">14354 17729 76 0,'0'0'45'0,"0"0"2"0,0 0-6 0,0 0-15 0,0 0-9 0,0 0 4 0,0 9 11 15,0-9 10-15,0 0 1 0,0 0-7 16,0 0-9-16,0 0-2 0,0 0-1 0,0 0-11 15,0 0-3-15,0 0-6 0,0 0-1 16,0 0 2-16,0 0-3 0,0 0 1 16,0 0 7-16,0 0-7 0,0 0 1 15,0 0-2-15,0 0 1 0,0 0-1 0,0 0 1 16,33 0 1-16,-33 0-2 0,0 0-1 16,16 0-3-16,1 0 5 0,-1 0 1 15,1-9-6-15,-1 9 4 0,17 0-2 0,-33 0-4 16,34 0 7-16,-1-9 0 0,0 9-3 15,-17 0 0-15,1 0 0 0,16 0 0 16,16-9 0-16,-15 9 1 0,-1 0-1 0,0-10 1 16,-17 10-3-16,17 0 5 0,0 0-3 15,0-9-4-15,0 9 5 0,1 0-1 16,-18 0 0-16,17 0 1 0,0 0 1 0,-16-9-4 16,32 9 2-16,-16 0 0 0,1 0 0 0,-18 0 0 15,17 0 0-15,0 0 1 0,33 0-1 16,-33 0 0-16,1 0-2 0,-1 0 2 0,16 0 0 15,17 0 1-15,-33 0 3 0,17 0-6 16,0 0 2-16,-1 0 3 0,17-10-5 16,-33 10 2-16,17 0 0 0,0 0 0 0,-1 0 4 15,17 0-6-15,-49 0-2 0,33-9 7 0,-1 9-3 16,17 0 0-16,-33 0 4 0,17 0-2 16,0-9-2-16,-1 9 0 0,17 0-2 15,-16 0 7-15,0-10 16 0,-1 10 40 0,17 0-19 16,-33 0-20-16,17 0-9 0,16 0-6 0,-33 0-1 15,17 0-6-15,16 0 1 0,0 0 1 16,-16 0 1-16,-1 0-3 0,34 0 0 0,-17 0 0 16,-16-9 3-16,16 9-1 0,0 0-5 15,0 0 3-15,-16 0 4 0,16 0-4 16,0-9 1-16,-33 9 4 0,33 0 3 0,-16 0 0 16,16 0 22-16,-16 0 23 0,-1 0-22 0,1-9-13 15,16 9-9-15,-16 0-3 0,-1 0-6 16,1-10 6-16,-17 10-6 0,17 0-3 0,-17 0 7 15,16-9-4-15,1 9 0 0,-17 0 0 0,0 0 3 16,0-9-3-16,0 9 0 0,17 0-2 16,-17-10 4-16,0 10 0 0,0 0-4 0,0-9 2 15,17 9 0-15,-17 0 0 0,0-9 0 16,0 9 0-16,0 0 2 0,0-10-2 0,0 10-3 16,0 0 7-16,17 0-4 0,-17-9 0 15,-17 9 3-15,1 0-5 0,16 0 4 16,-16-9 0-16,-1 9 1 0,17 0-6 15,-16-9 5-15,16 9-2 0,-33 0 0 0,33 0 0 16,-33-10-4-16,16 10 12 0,1 0-11 0,-1 0 3 16,1 0 0-16,0 0 0 0,-17 0 2 15,16 0-4-15,1 0 2 0,-1 0 2 0,1 0-4 16,-17 0 4-16,33-9-4 0,-33 9 5 0,0 0 0 16,33 0-5-16,-33 0 0 0,16 0 2 15,-16 0 4-15,17 0-4 0,-17-9 0 0,16 9 1 16,1 0-1-16,-17 0 2 0,17 0-2 15,-1 0-3-15,1 0-1 16,-1 0 11-16,1 9-7 31,-17-9-4-31,0 0 8 0,0 0-6 16,0 0-2-16,0 0 7 0,0 0 0 16,0 0-7-16,0 0 7 15,0 0-1-15,0 0 0 16,0 0-6-16,0 0 1 15,0 0 6-15,0 0-1 16,0 0-5-16,0 0 1 16,0 0 6-16,0 0-6 15,0 0-1-15,0 0 0 0,0 0 5 16,0 0-1-16,0 0-4 16,0 0-1-16,0 0 6 0,0 9-2 31,0-9 1-31,0 0 1 0,0 0 1 0,0 0-6 15,0 10 1-15,0-10 4 0,0 0-5 0,0 0 6 16,0 0-1-16,0 0-5 16,0 0 7-16,0 0-6 15,0 0-1-15,0 0 6 0,0 9-3 32,0-9-2-32,0 0 0 15,0 0 4-15,0-9 0 0,0 9-1 16,0 0 2-16,0 0-1 15,0 0-6-15,0 0 6 32,0 0-5-32,0 0 6 0,0 0-7 0,0 0 1 15,0 0 5-15,0 0 0 16,0 0-4-16,0 0 4 0,0 0 0 16,0 0 3-1,0 0-10-15,0 0 6 16,0 0 1-16,0 0-4 0,0 0 4 15,0 0 4 1,0 0-3-16,0 0 6 16,0 0 12-16,0 0-2 0,0 0-5 15,0 0-10-15,0 0 4 0,0 0-3 0,0 0 0 16,0 0 0-16,0 0-3 0,0 0-1 16,0 0 1-1,0 0-4-15,0 0 7 16,0 0-2-16,0 0-2 0,0 0 1 0,0 0 0 15,0 0-1-15,0 0 1 16,0 0-1-16,0 0 4 0,0 0 1 16,0 0 0-16,0 0 4 0,0 0 4 15,0 0-1-15,0 0-5 0,0 0 4 0,0 0-4 16,0 0-1-16,0 0 3 0,0 0-8 16,0 0 0-16,0 0 1 0,0 0-6 15,0 0 6-15,0 0 2 16,0 0-8-16,0 0 7 0,0 0-7 15,0 0 5-15,0 0-1 0,0 0 2 16,0 0-5-16,0 0-1 16,0 0 6-16,0 0-5 0,0 0 4 15,0 0 0-15,0 0-7 0,0-10 2 16,0 10 6-16,0 0 0 0,0 0-5 0,0 0-3 16,0 0 10-1,0 0-8 1,0 10 3-16,0-10 6 0,0 0-8 0,0 0 0 15,0 0 6-15,0 0-7 16,0 0-1-16,0 0 6 16,0 0 3-1,0 0-7-15,0 0-1 16,0 0 0-16,0 0 6 0,0 0-1 16,0 0-5-1,0 0 6-15,0 0-1 0,0 0-6 0,0 0 5 16,0 0-3-16,0 0 3 0,0 0 0 0,0 0-4 15,0 0 6-15,0 0 2 16,0 0-7-16,0-10 0 0,0 10 3 16,0 0-4-16,0 0 5 15,0 0-5-15,0 0 6 16,0 0-6 0,0 0 5-16,0 0 0 15,0 10-2-15,0-10-2 16,0 0 5-16,0 0-1 15,0 0-4-15,0 0-1 16,0 0 0-16,0 0 7 16,0 0-3-16,0 0 4 15,0 0-7-15,0 0 3 16,0 0 1-16,0 0-6 16,0 0 2-16,0 0 6 0,0 0-2 15,0 0-5-15,0 0 0 0,0 0 6 0,0 0-5 16,0 0 4-16,0 0-9 15,0 0 10-15,0 0-5 0,0 0 4 16,0 0 0 0,0 0 0-16,0 0-1 15,0 0-3-15,0 0 4 0,0 0 1 16,0 0-6-16,0 0 5 0,0 0-7 0,0 0 8 16,0 0-6-1,0 0 4-15,0 0-3 16,0 0-20-1,-17 0-25-15,17-10-2 0,0 10-24 0,0 0-15 16,-16 0-18-16,16-9-7 0,0 9-2 16,-17 0-3-16,17-9-4 0,-16 9 5 0,-1-10 17 15</inkml:trace>
  <inkml:trace contextRef="#ctx0" brushRef="#br0" timeOffset="182065.2">18736 17441 108 0,'0'9'27'0,"0"-9"-37"0,33-9-41 0</inkml:trace>
  <inkml:trace contextRef="#ctx0" brushRef="#br0" timeOffset="183368.58">7838 16213 34 0,'0'0'32'0,"0"0"-1"16,0 0-5-16,0 0-3 0,0-9-2 16,0 9-7-16,0 0-6 0,0 0-2 0,0 9-4 15,0-9-1-15,0 0 2 16,0 9-3-16,17-9 3 16,-17 0 3-16,0 10 25 0,16-10-7 0,-16 9-11 15,0-9-7-15,0 9-4 0,33-9 0 0,-33 9-1 16,0 1-1-16,0-10 0 0,0 9 4 15,33 0-4-15,-33 10 2 0,0-19-1 16,0 0 39-16,0 9 11 0,0 1-27 0,34-1-10 16,-34 0-5-16,0-9-6 0,0 9 0 0,0 1 2 15,0-10 54-15,33 9 7 0,-33-9-17 16,0 0-7-16,0 0 9 0,0 9 18 16,0-9-6-16,33 0 4 0,-33-9-10 0,0 9-10 15,0-9-8-15,0-1-14 0,16 1-16 0,1 0 1 16,-1 0-5-16,17-10-5 0,-33 0 2 15,33 1 1-15,-33-10-3 0,34 9 3 16,-34 1-5-16,33-1 8 0,-33-9-8 0,33 10 2 16,-33-1 0-16,16 0 0 0,1 1 5 0,-1-1-5 15,-16 19 1-15,33-18-4 0,-33 8 3 16,0 1-9-16,0 9-101 0,0 0-32 0,33 0-9 16,-33 9 13-16,0-9 6 0,0 28 16 15,34-28 15-15,-34 19 9 0</inkml:trace>
  <inkml:trace contextRef="#ctx0" brushRef="#br0" timeOffset="186848.87">20819 15766 8 0,'0'0'6'0,"0"0"7"0,0 0 7 0,0 0 5 0,0 0 2 0,0 0 5 0,0 0 0 0,0 0 3 0,-16-9 0 0,16 9 4 0,0 0 4 0,0-9 5 15,0 9 12-15,0 0 8 0,0-9 5 0,0 9-2 16,0-10-10-16,0 10-5 0,0-9-15 0,0 0-15 16,16 9-7-16,-16-10 2 0,17 1-2 15,-1 0 4-15,18-1-7 0,-1 1-7 0,-33 9 4 16,33-9-3-16,-17 0-5 0,17 9-1 15,0-10 0-15,-16 10 0 0,33 0-1 0,-17 0-7 16,-33 0 7-16,33 10-1 0,-17-1 6 0,1 9 100 16,-1 1 4-16,17 0-46 0,-16 9-23 0,-17-1 58 15,16 1 21-15,17 10-26 0,-33-11-40 16,0 11-28-16,0 8-7 0,0-18-14 0,-33 9-2 16,33 1 0-16,0-1 3 0,0 0-12 15,-16 0 2-15,16 0 2 0,0-9 0 0,0 0 3 16,0 0 2-16,0 0-10 0,0 0 10 0,0-10-5 15,16 1 7-15,-16 0-5 0,33-10 1 16,-33 19 2-16,0-28-5 0,0 0 5 0,34 9 4 16,-34-9-6-16,0 0 6 0,16 0-9 0,1-9 0 15,-1 9-5-15,1-19 8 16,-17 10-5-16,16 0 10 0,1-10-8 0,-1 10-2 16,-16-10 2-16,17 10 0 0,-17 0 3 15,0-1-1-15,0 1-5 0,0 9 3 0,0-19 0 16,0 10 0-16,-17 9-3 15,17 9 3-15,-16 10-4 0,16-19 1 16,-17 9 1-16,17 1 2 0,-16 8 1 0,16 1 2 16,0 9-3-16,0 9-3 0,16-18 6 0,-16 8-6 15,17 11 3-15,-1-1 3 0,1 0-10 16,-1 0 7-16,17 10 3 0,-33-10-3 0,34 9-5 16,-34-8 7-16,0 8 4 0,16 1 42 15,1-1 31-15,-17-9-38 0,0 10-18 0,0-10-8 16,0 0-7-16,-17 1-5 0,1-1-3 15,16-9 4-15,-34 9 1 0,-15-9-5 0,16 0 0 16,0-10-4-16,-17 1 2 0,0-1 2 0,17 1-34 16,-16-10-53-16,-1-9-57 0,1 10-48 15,-18-20-35-15,1 10-11 0,17-18-4 0,-17 8 20 16,-17-8 22-16,17-10 35 0,-17 0 38 0</inkml:trace>
  <inkml:trace contextRef="#ctx0" brushRef="#br0" timeOffset="187464.78">19811 15320 100 0,'0'0'65'0,"0"0"6"0,0 0-4 0,0 0-22 0,0 0-8 0,33 0 8 0,-33-9 24 0,0 9 15 0,33 0-6 0,-33-10-15 0,16 10-19 0,17 0 7 15,-16 0 29-15,16 0 2 0,0 0-4 16,17 10 8-16,-17-1-14 0,-17 0 8 0,34 1 4 16,-17 8-21-16,17 1-22 0,-17-1-26 15,16 1-4-15,-16 0 0 0,17-1-5 0,-17-8-3 16,17 8 2-16,-17 1-5 0,-33-10 0 0,16 10 2 15,1-10-2-15,-1 0 1 0,-16 1-1 16,17-1 2-16,-17-9-14 0,0 9-51 0,0-9-27 16,0 0-38-16,0 0-46 0,0 0-24 0,0-9 1 15,-17 9 14-15,17-9 26 0,-16-1 32 16,16 10 27-16</inkml:trace>
  <inkml:trace contextRef="#ctx0" brushRef="#br0" timeOffset="187664.86">20356 15357 56 0,'0'-18'40'0,"0"8"-9"0,0-8-2 0,0 8 1 0,17 1 5 0,-17 0 3 0,16-1 6 0,-16 1 1 0,17 9-3 15,-17 0-5-15,17 9 14 0,-1-9 1 0,1 19 13 0,16-10 17 0,-33 10 7 0,33 18-19 0,-33-27-2 0,16 17 36 0,-16 1-15 0,17 0-41 0,-17 0-19 0,0 0-10 0,-17 0-4 0,1 0-6 16,16 9-2-16,-33-9-1 0,-17 9-4 0,0 0-2 15,1 1-61-15,16-11-88 0,-33 11-65 0,-1-1-26 16,1 9 10-16</inkml:trace>
  <inkml:trace contextRef="#ctx0" brushRef="#br0" timeOffset="207864.5">22010 15478 25 0,'0'0'29'0,"0"-18"-10"0,17 18-8 0,-17-10-3 0,0 1-2 0,0 9 1 0,16 0 0 0,-16 0 3 0,0 9 2 0,17-9-1 16,-17 28-2-16,0-28 4 0,0 28 3 0,0-9-1 15,16 9-1-15,-16-1-1 0,0 1-2 0,0 0-1 16,0 0-4-16,0 0-1 0,17 0 2 16,-17 0-1-16,0 0-2 0,16-10-1 0,-16 1-2 15,17 0 0-15,-17-1 0 0,16 1 0 0,-16-10 1 16,33 0 4-16,-33-9-3 0,33 0-3 15,-33 0 3-15,0 0 0 0,17-9-3 0,0 9 0 16,-1-19 2-16,1 10-2 0,-1-9 0 0,-16 8 0 16,17-8 2-16,-17-1 10 0,0 0 4 15,0 10 2-15,0 0 1 0,-17 0-1 0,17 9-1 16,-16-10-3-16,-1 10 3 0,1 0-3 0,-1 10 5 16,0-1 9-16,17 0 0 0,-33 10-4 0,33-10-6 15,-33 10-3-15,33-1-3 0,-16 1-2 16,-1 9-2-16,17-10-5 0,0 20-1 0,0-10-1 15,0-1 3-15,17 11-3 0,-17 8 1 0,16-18-4 16,17 19 2-16,0-1 3 0,-33-9-1 16,34 10-6-16,-18-10 4 0,17 9 1 0,-16 1-3 15,16-10 2-15,-17 10 0 0,17-1 0 0,0 1 0 16,-33-10 0-16,0 19 2 0,17-19-2 16,-17 0-3-16,17 0 3 0,-17 1 0 0,0-1 0 15,0 0-2-15,-17-9 3 0,17 9 0 0,-17-9-1 16,17 0-3-16,0 0 5 15,0 0-2-15,-33-10 0 0,33 10 0 0,-33-9 0 0,17-1 0 16,-1 1 0-16,-16 0 1 0,0-1-5 16,17 1 4-16,-18-10-6 0,1 10-13 0,0-10-8 15,0 0 1-15,0 1-7 0,0-1-3 0,0 0-7 16,16-9 5-16,-16 0 3 0,33 0-3 0,-33 0-9 16,17 0-10-16,16 0-6 0,-17-9 5 15,17 9-30-15</inkml:trace>
  <inkml:trace contextRef="#ctx0" brushRef="#br0" timeOffset="208481.28">21927 17366 29 0,'0'0'46'0,"33"10"-3"0,-66-10-10 0,33 0-6 0,0 9-2 0,0-9-3 0,0 0 4 0,0 0-6 0,-16 0-8 0,16 9-6 0,-17-9-2 15,1 0-4-15,16 0 3 0,-17 10-3 16,1-10-2-16,16 0 3 0,-17 0 1 16,17 0-1-16,0 0-3 0,-16 0-5 15,16 0-3-15,0-10 0 0,16 10-6 0,-16 0 0 16,0-9-4-16,0 9 1 0,0 0 1 0,0 0-1 16,17 0 1-16,-17 0 4 0,0 0 2 15,0 0 0-15,0 0 2 0,0 0 1 0,16 0 3 16,-16 0 1-16,0 9 3 0,0-9 0 15,0 10 2 1,0-10-2-16,0 9 3 16,0-9 1-16,0 0 2 15,0 0-2-15,0 0 0 0,0 0-1 16,-16 0-1-16,16 9 0 16,0-9 1-16,0 0 0 31,0 9-1 16,0-18 1-32,0 9 0-15,0 0 1 0,0 0 2 0,0 0 0 16,0 9 0-16,0-9 0 0,0 0-1 16,0 0 1-16,0 0 0 0,0 0-3 0,0 0 3 15,0 0-2 1,16 0-2-16,-16 0 1 31,0 0-3-15,0 0 0-16,0 0-1 15,0 0-3-15,0 0 1 0,0 0-3 16,0 0 0-16,0 0-3 0,0 0-1 16,0-9-4-16,0 9-1 0,0 0-12 0</inkml:trace>
  <inkml:trace contextRef="#ctx0" brushRef="#br0" timeOffset="209851.67">11195 15804 1 0,'0'0'1'0,"0"0"-2"0</inkml:trace>
  <inkml:trace contextRef="#ctx0" brushRef="#br0" timeOffset="210445.44">12336 16511 4 0,'-16'0'0'16,"16"0"1"-16,-17 9-1 15,17-9-1 1,0-9 1 0,0 9-1-16,0 0-1 0</inkml:trace>
  <inkml:trace contextRef="#ctx0" brushRef="#br0" timeOffset="211260.26">17843 16436 52 0,'0'0'23'16,"0"0"-13"-16,0 0-4 0,0 0-8 0,0 0-7 0,0-9 0 0,0 9 1 0,0 0 2 0,0 0 1 0,0 0 0 0,0 0 1 16,0 0 1-16,0 0 1 0,0 0 0 15,0 0-1-15,0 0-3 0,0 0-3 0,0 0-8 16</inkml:trace>
  <inkml:trace contextRef="#ctx0" brushRef="#br0" timeOffset="212143.76">20092 16325 2 0,'0'0'1'0,"0"0"0"0,0 0 0 0,0 0 0 0,0 0 0 0,0 0 1 16,0 0 0-16,0 0 0 15,0 0-1-15,0 0 0 0,0 0 0 32,0 9-1-1,0-9-2-31,0 0-1 0,0 0-2 15,0 0 1-15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24-02-10T11:32:16.7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25698 6623 11 0,'-17'0'7'0,"17"0"0"0,0 0 0 0,0 0-1 0,0 0-2 0,0 0-1 0,0 0 0 0,0 0-2 0,0 0 1 0,0 0 1 0,0 0 0 16,0 0 1-16,0 0-2 0,0 0 1 16,0 0 1-16,0 0-1 0,0 0 0 0,0 0-1 15,0 0-4-15,0 0 3 0,17 0-1 16,-17 0 0 0,16 0 0-1,1 0 1-15,-1 0 1 16,1 0 8-16,16 0 3 15,-33 0-5-15,0 0-3 0,16 0-3 0,17 0-1 16,-16 0 1-16,0 0 0 0,16 0 10 0,-17 0 5 16,17 0-8-16,17 0-3 0,-50 0-4 15,33-19 1-15,0 19-3 0,0 0 0 0,0 0 0 16,0 0 0-16,17-18 0 0,-34 18 2 0,17 0-2 16,-16 0 0-16,16 0 0 0,-16 0 0 15,16 0 0-15,-17 0 0 0,34 0 0 0,-50 0 0 16,16 0 0-16,17 0 0 0,-16 0-2 15,-1 0 5-15,1 0-3 0,0 18-2 0,-1-18 2 16,1 0 0-16,-1 0 0 0,1 0 0 16,16 0 0-16,-33 0 0 0,16 0 0 15,1 0 0-15,-1-18 0 0,1 18 0 0,-1 0 0 0,1 0 0 16,0 0 0-16,-1 0 1 16,1 0-1-16,-1-10 0 15,1 10 0 1,-17 0 1-16,0 0 0 31,0 0 1-31,0 0-1 0,0 0-4 16,0 0-12-16,0 0-13 0,-17 0-12 0,17 0-46 0</inkml:trace>
  <inkml:trace contextRef="#ctx0" brushRef="#br0" timeOffset="1299.06">27484 6548 15 0,'0'0'16'0,"-17"0"6"0,17 0 0 0,0 0-8 0,0 0-5 0,0 0-4 0,0 0-1 0,0 0 1 0,0 0-1 16,0 0-2-16,0 0 0 16,17 0 0-16,-17 0 8 0,33 0 10 15,-33 0-6-15,16 0-3 0,1 0-3 16,-1 0-6-16,17 0 0 0,-16 0 1 0,16 0 2 15,-17 0 0-15,18 0 0 0,-1 0-1 16,0 0 4-16,-17 0-4 0,17-9 0 0,0 9-3 16,-16 0 2-16,16 0 1 0,-16 0 3 0,16 0 5 15,0 0 2-15,-17 0-6 0,1 0-4 16,16 0-1-16,-17 0-1 0,17 0 0 16,-16 0-2-16,0 0 2 0,-1 0-2 0,1 0 0 15,-1 0 2-15,1 0-2 0,-1 0 0 0,1 0 0 16,-1 0 2-16,1 0-2 0,-1 0-2 15,-16 0 3-15,17 0-1 0,-1 0 0 16,-16 0 1-16,33 0-1 0,-33 0-3 16,0 0 4-1,0 0 1-15,0 0 0 0,0 0-6 16,0 0-14 0,0 0-13-16,0 0-9 0,0 0-6 0,0 0-3 15,0 0 0-15</inkml:trace>
  <inkml:trace contextRef="#ctx0" brushRef="#br0" timeOffset="2148.38">29766 6539 18 0,'-17'9'25'0,"17"-9"3"0,0 0-1 0,-16 0 1 0,16 0-3 0,0-9-2 0,0 9-2 0,0 0 6 0,0 0-2 0,0 0-4 0,0 0 0 0,0 0-5 16,0 0 4-16,0 0-3 0,0 0 0 15,16 0 20-15,-16 0 11 0,17 0-1 0,-1 0-11 16,17 0-11-16,-16 0-12 0,16 0-5 16,0 0-6-16,0 0-2 0,17-18 4 0,-17 18-1 15,0 0-3-15,0 0 2 0,0 0-4 0,16 0 4 16,-32 0-2-16,16 0-2 0,0 0 2 15,-16-19 0-15,16 19-2 0,-17 0 3 16,1 0 1-16,-1 0-1 0,1 0-1 0,-17 0-3 16,16 0 3-16,-16 0-23 0,17 0-35 0,-17 0-17 15,0 0-6-15,0 0-3 0,0 0 6 16,0 0 6-16</inkml:trace>
  <inkml:trace contextRef="#ctx0" brushRef="#br0" timeOffset="3533.29">26045 7069 3 0,'0'0'1'0,"0"0"-2"0,0 0 2 63,0 19-1-47,0-19 2-16,0 0 3 0,0 0 5 0,0 0 2 15,0 0-4-15,-17 0-5 0,17 0-1 16,0 0 0-16,0 0-1 15,0 0 0-15,0 0 0 16,0 0 0 0,0 0 0-1,0 0 0 17,0 0 1-32,0 0-2 15,0 0 3 1,0 0-2 15,-16 0-1-15,16 0-3 15,0 0-4-15,0 0-5-16,16 0-20 0</inkml:trace>
  <inkml:trace contextRef="#ctx0" brushRef="#br0" timeOffset="5146.82">26839 5293 6 0,'-17'0'20'0,"17"0"9"0,0-19-6 0,-16 19-8 0,16 0-3 0,0 0 8 0,0-9 8 0,0 9 5 0,0 0-4 0,-17-10-8 15,17 10-2-15,0-9 0 0,0 9 2 0,0-9-7 16,0 0-5-16,17 9 1 0,-17 0-4 16,0-19-2-16,0 19 0 0,16-19 0 0,-16 19-1 15,17-18-3-15,16 18 1 0,-33 0 3 16,0-19-4-16,16 10 0 0,1 0 1 15,-1 9 3-15,1 0-4 0,-17-10-2 0,16 10 0 16,1 0 2-16,-1 0 2 0,1 10-2 16,0-10 0-16,-17 9 0 0,16 0-2 15,1 10 0-15,-17-19 6 0,33 18-4 16,-33 1-2-16,0-19 4 0,0 19-4 0,0-1 2 16,16-9 0-16,-16 10 0 0,0 0 0 15,0-1 0-15,0 1 3 0,17-19-3 0,-17 19 0 16,0-10 0-16,0 0 0 0,0 19 0 0,0-28 2 15,0 19-2-15,0-19 2 0,0 18-2 16,0-18 0-16,0 19 0 0,0-19 0 0,0 18 2 16,0-18-5-16,-17 0-31 15,17 0-17-15,0 0-9 0,0 10 0 0,0-10 0 16</inkml:trace>
  <inkml:trace contextRef="#ctx0" brushRef="#br0" timeOffset="5495.09">26938 5451 5 0,'0'0'10'0,"0"0"6"0,0 0-5 0,0 0-5 0,0 0-3 0,0 0 4 0,0 18 7 0,16-18-3 0,-16 0-5 0,17 0-2 0,-17 10 0 16,0-1 13-16,16-9 2 0,1 9-5 15,-17 10-4-15,17-19-2 0,-1 0 12 0,1 19 4 16,16-19-1-16,-33 0-4 0,16 0 2 16,1 18 10-16,-1-18 1 0,1 0-1 0,-1 0-5 15,1 0-12-15,-1-18-3 0,1 18-4 0,0 0 4 16,-1 0 8-16,1-19 7 0,16 19-2 16,-33 0-2-16,0-19-8 0,16 10-6 15,1 0 1-15,-17-1-4 0,16 10-2 0,-16-18 0 16,0 18 2-16,0-19-3 0,17 19-2 0,-17-18 0 15,0-1 1-15,0 19-6 0,0-19-36 16,0 10-21-16,0 0-11 0,0 9 1 16,0-9-1-16,0 9 0 0,0 0 8 0</inkml:trace>
  <inkml:trace contextRef="#ctx0" brushRef="#br0" timeOffset="6160.39">26938 5935 5 0,'0'0'2'0,"0"0"3"0,0 0 2 0,0 0 0 0,0 0 2 0,0 0-3 0,0 0-2 0,0 0-1 0,0 0-1 16,0 0-1-16,0 0-1 16,0 0 1-1,0 0-1 1,0 0-4 0,0 0-10-16</inkml:trace>
  <inkml:trace contextRef="#ctx0" brushRef="#br0" timeOffset="8226.07">26987 6018 5 0,'0'0'7'0,"17"0"6"0,-17 0 1 0,0 0-5 0,0 0-5 0,0 0-1 0,0-18 3 0,0 18 0 15,17 0-1-15,-17 0-3 0,0 0 1 16,0 0-1-16,0 0-2 0,0 0 2 0,0 0 1 16,0 0 0-16,0 0 0 0,0 0 0 15,0 0-1-15,0 0-1 0,16 0 1 0,-16 0 1 16,0 0 1-16,0 0 1 0,0 0-2 15,0 0 0-15,0 0-1 0,0 0 0 16,0 0 1-16,0 0 2 0,0 0-2 0,-16 0 1 16,16 0-3-16,0 0 1 0,0 18-1 15,-17-18 0-15,17 19-1 0,-17-19 1 0,17 18-1 16,-16-18 0-16,16 10 0 0,-17-1 1 16,17 0-1-16,-16 10 0 0,16 0 1 0,-17-19-1 15,17 18 0-15,-16-18 0 0,16 19 0 16,-17-19 0-16,17 18 2 0,-16-18-4 15,16 0-12-15,0 10-4 0,0-10-10 16,0 0-6-16</inkml:trace>
  <inkml:trace contextRef="#ctx0" brushRef="#br0" timeOffset="8543.04">26789 6083 6 0,'0'0'10'0,"0"0"8"0,0 10-6 0,0-10-6 0,0 0-3 0,0 9 9 0,0 10 2 0,0-19-7 15,0 0-2-15,0 18-3 16,0-18-1-16,0 19 19 0,0-19-5 0,0 18-7 15,0-18-3-15,17 0-2 0,-17 10 1 0,0-10 21 16,16 0 6-16,-16 9-9 0,0-9-7 16,17 0-8-16,-17 0-2 0,33 0-4 0,-33 0 1 15,16-9 0-15,1 9 0 0,-17-10-2 16,16 10 0-16,1 0 1 0,-1-18-1 0,1 18-2 16,-1-19-19-16,1 19-24 0,0 0-11 0,-1-18-2 15</inkml:trace>
  <inkml:trace contextRef="#ctx0" brushRef="#br0" timeOffset="13554.49">28608 7125 8 0,'0'0'10'0,"0"0"3"0,0 0-4 0,0 0-2 0,0 0-3 0,0 0 3 16,17 0-1-16,-17 0 1 0,0 0-1 15,0 0-1-15,0 0-1 0,0 0-1 0,0 0 2 16,0 0 1-16,0 0 0 0,0 0 0 0,0 0-1 16,0 0-1-16,0 0 0 0,0 0-2 15,0 0 1-15,0 0-2 0,0 0 1 0,0 0-1 16,0 0 2-16,0 0-1 15,0 0-1 1,0 0 0-16,0 0 0 31,0 0 0-15,0 0-3-16,0 0 0 16,0 0 5-16,0 0-5 46,0 0 4-30,0 0-1 0,0 0-3-16,0 19 0 31,0-19-7-15,0 0-10-16,0 0-6 15,0 0-2-15,0-19 2 0</inkml:trace>
  <inkml:trace contextRef="#ctx0" brushRef="#br0" timeOffset="14637.09">28343 7023 4 0,'0'0'2'0,"0"0"0"0,0 0 0 0,0 0 1 0,0 0 0 0,0 0 0 0,0 0-1 0,0 0-1 0,0 0 1 15,0 0 0-15,0 0 1 16,0 0 1-16,0 0-1 0,0 0-1 15,0 0 0-15,0 0-1 0,0 0 0 0,0 0 1 16,0 0-8 15,0 0-7-31</inkml:trace>
  <inkml:trace contextRef="#ctx0" brushRef="#br0" timeOffset="16085.65">27021 7032 6 0,'0'0'11'0,"0"0"4"0,0 0-3 0,0 0-3 0,0 0-3 0,0 0 1 0,-17 0-1 0,17 0 0 0,0 0-3 0,0 0-1 0,0 0-1 16,0 9 3-16,17-9 2 0,-17 0-3 15,0 0 1-15,0 0 0 0,0 10 1 0,0-10 2 16,0 0 2-16,16 0 1 0,-16 0 3 16,17 9-5-16,-17-9-3 0,0 0-2 0,33 0 1 15,-33 9 0-15,0-9 2 0,16 0 4 0,1 0 0 16,-17 0-4-16,16 0-2 0,1 0-2 16,-1 0 0-16,17 0-2 0,-16 0 0 0,0 0 0 15,-1 0 0-15,34 0 1 0,-50 0-1 16,16 0 0-16,17-9 2 0,-16 9-2 0,16 0 0 15,-17 0 0-15,18 0 0 0,-1-9 0 16,0 9 0-16,-17 0 0 0,1 0 0 0,16 0 0 16,-17 0 0-16,17 0 0 0,-16 0 0 0,-1 0 2 15,1 0-2-15,16 0 0 0,-16-10 0 16,-1 10 0-16,1 0 0 0,-1 0 0 0,1 0 0 16,-1 0-3-16,1 0 6 0,16 0-3 15,-17 0 0-15,1 0 0 0,0 0 0 0,-1 0 0 16,1 0 0-16,-1 0 0 0,1 0 0 0,-1 0 0 15,1 0 0-15,-1 0 0 0,1 0 0 16,-1 0 0-16,1 0 0 0,16-9 0 16,-16 9 0-16,-1 0 0 0,1 0 0 0,-1 0 0 15,1 0 0-15,-1 0 0 0,1 0 0 0,-1-9 0 16,1 9 0-16,-1 0 0 0,1 0 0 16,-1 0 2-16,17 0-4 0,-33 0 2 0,17 0 0 15,0 0 0-15,-1 0 0 0,1 0 0 16,-1 0 0-16,1 0 0 0,-1 0-2 15,1-19 2-15,-1 19 0 16,1 0 0-16,-1 0 0 16,-16 0 1-16,33 0-1 15,-33 0 1 1,0 0-4-16,0 0 5 16,0 0-1-16,0 0-6 31,0 0-10-31,0 0-7 0,0 0-9 0,0 0-2 15,0 0-1-15,0 0 0 0</inkml:trace>
  <inkml:trace contextRef="#ctx0" brushRef="#br0" timeOffset="17785.97">28426 6428 8 0,'0'0'7'0,"0"0"2"0,0 0-1 16,0 0 0-16,0 0-1 0,0 0-2 0,0 0-3 0,0 0 0 0,0 0-1 0,-16 0-1 16,16 0 1-1,0 0-5 1,0 0-7-16,0 0-24 16</inkml:trace>
  <inkml:trace contextRef="#ctx0" brushRef="#br0" timeOffset="19017.2">30196 6502 1 0,'0'0'1'0,"0"0"0"0,0 0 0 0,0 0 0 0,0 0-2 16,0 0 2-16,0 0-2 15,0 0 2 1,0 0 1 31,0 0 1-47,0 0 4 15,0 0 3-15,0 0-1 0,0 0-5 0,0 0-1 16,0 0 0 0,0 0-1-16,0 0 0 0,0 0-1 0,0 0 0 15,0 0 0-15,0 0 0 16,0 0 1 46,16 0 1-62,-16 0-1 0,0 0 0 16,0 0 0-16,0 0-1 16,0 0 0-1,0 0 0 32,0 0-1 0,0 0 1 62,0 19 1-77,-16-19-2 15,16 0-2 15,0 0-3-46,0 0 0-16,0 0 0 0,0 0 0 0,0 0 0 15,0 0-2-15,0 0-1 0,0 0-1 16,0 0-9-16</inkml:trace>
  <inkml:trace contextRef="#ctx0" brushRef="#br0" timeOffset="21664.03">27996 6241 26 0,'0'0'16'0,"0"0"-7"0,0 0-6 0,0 0 0 0,0 0-2 0,0 19-1 0,0-19 1 16,0 0-8 0,0 0-7-16,0 0-22 15</inkml:trace>
  <inkml:trace contextRef="#ctx0" brushRef="#br0" timeOffset="22498.42">29931 6446 5 0,'0'0'2'0,"0"0"1"0,0 0 3 0,0 0 4 0,0 0 0 0,0 0-4 0,0 0-2 0,0 0-2 0,0 0-1 0,0 0 2 16,0 0 1-16,0 0-2 0,0 0 1 0,0 0-1 15,0 0 0 1,0 0-1-1,0 0 0 32,0 0-4 63,0 0-6-110,0 0-6 0,0 0-21 0</inkml:trace>
  <inkml:trace contextRef="#ctx0" brushRef="#br0" timeOffset="24280.52">25532 7497 6 0,'0'0'10'0,"-16"10"1"0,16-10-4 0,0 0-2 0,0 0-3 0,0 0 0 0,-17 9 1 16,17-9 1-16,0 0 0 0,0 0-1 15,0 0-2-15,0 0 0 0,0 9 1 47,17-9-2-47,-17 0 1 0,0 0 1 16,0 0 0-16,0 0 0 0,0 9-2 0,0-9 2 15,0 0 0-15,16 0-2 16,-16 19 1 0,0-19 0-1,0 0 0-15,0 0 0 47,0 0-1-31,0 19 0-1,17-19 0-15,-17 0-8 16,0 0-4-16,0 0-6 16,0 0-19-16</inkml:trace>
  <inkml:trace contextRef="#ctx0" brushRef="#br0" timeOffset="24995.01">25532 7590 32 0,'17'19'16'0,"-17"-19"-8"0,0 0-3 0,33 0-4 0,-33 0 0 0,0 0 3 0,0 0 5 16,16 9-1-16,-16-9-3 0,17 0-1 0,-17 0 3 15,17 9 9-15,-1-9 1 0,1 0-5 16,-1 0-4-16,1 0-4 0,-1 0-1 0,1 0-3 16,-1 0 2-16,34 0 15 0,-50 0 4 15,16 0 0-15,17 0 5 0,-16 0-12 0,16 0-9 16,0 0-2-16,-16 0 0 0,16 0 0 0,0-9-3 15,0 9 1-15,0 0 0 0,0 0-3 16,0 0 2-16,0 0 1 0,17 0 0 0,-17 0-1 16,0 0 0-16,0 0 2 0,0 0-2 15,0 0 1-15,17-9-1 0,-17 9 2 0,0 0-2 16,0 0 0-16,0 0 0 0,0 0 0 16,17 0-2-16,-34 0 4 0,17 0-2 0,0 0 0 15,1 0 0-15,-1 0 0 0,0-19-2 16,0 19 2-16,-17 0 0 0,17 0 0 15,-16 0 0-15,16 0 0 0,-17 0 0 0,18 0 1 16,-18 0-1-16,1 0 0 0,16 0-2 0,-17 0 2 16,17 0 1-16,-16 0 0 0,16 0-1 15,-17 0 0-15,18 0 2 0,-18 0-2 0,1 0-2 16,16 0 2-16,-17 0 2 0,1 0-2 0,-1 0 0 16,1 0 0-16,-1 0 0 0,1 0-2 15,-1 0 2-15,1 0 0 0,0-18 0 0,-1 18 0 16,1 0 2-16,16 0 0 0,-33 0-5 0,16 0 3 15,1 0 1-15,-1 0-1 16,1 0 0-16,-17 0 1 16,16 0-1-16,-16 0-2 0,17 0 2 15,-17 0 3-15,0 0-2 32,0 0-3-17,0 0 3-15,0 0 0 0,0 0-3 16,0 0 3-16,0 0 0 0,0 0 0 15,0 0 3-15,0 0-9 16,0 0-15-16,-17 0-18 0,17 0-12 16,0 0-6-16,0 0 4 0</inkml:trace>
  <inkml:trace contextRef="#ctx0" brushRef="#br0" timeOffset="26846">20224 5228 81 0,'17'-19'31'0,"16"19"2"0,-33-19 23 0,0 19 27 0,0-18 12 0,33-1-4 0,-33 10-4 0,0 0 2 0,0 9-7 0,0-10-29 0,0 1-23 15,-33 9-14-15,33-9-5 0,-33 9-7 16,16 0-2-16,-16 0-1 0,16 0-1 0,-16 0 0 15,17 0 0-15,-17 0 0 0,0 9-3 16,33 0 5-16,-33 1 2 0,16-1-4 0,1 0-4 16,-1 10 4-16,17-1 0 0,0 1 0 0,0-19 0 15,0 19-2-15,0-10 4 0,17 0 3 16,-1 0-5-16,1 1 3 0,16-1-2 0,0 10 0 16,-17-19 3-16,17 18-4 0,0-18-3 15,1 19 6-15,-1-19-9 0,0 19 6 0,0-19 6 16,-17 9-9-16,1 0 3 0,-1 0 1 15,1 10 0-15,-17-19-5 0,0 19 8 0,0-19-4 16,0 18 0-16,0-18 3 0,-17 19-2 16,17-19-1-16,-16 18 0 0,-1-18 1 0,1 10-1 15,-17-1-3-15,33 0 1 0,-50 10 2 0,34-19 0 16,-1 19 0-16,-16-19 6 0,0 0-6 16,16 0-2-16,1 0 2 0,-17 0 0 0,0 0 2 15,0 0 1-15,16 0-3 0,-16 0 0 16,16 0 2-16,1 0-7 0,-1 0-36 0,17 0-44 15,-16 0-24-15,16-19-15 0,0 19 2 16,0 0 8-16,0 0 13 0,0-19-64 0</inkml:trace>
  <inkml:trace contextRef="#ctx0" brushRef="#br0" timeOffset="27293.19">20919 5172 58 0,'0'0'35'0,"0"-19"-17"0,0 10 8 0,0 0 24 0,0-1 12 0,0 1-12 0,0 0-11 0,0 9-12 0,0 0-13 16,0 0-7-16,0 0-2 0,0 0-3 0,0 0 2 15,0 9-6-15</inkml:trace>
  <inkml:trace contextRef="#ctx0" brushRef="#br0" timeOffset="29158.35">20919 5172 32 0,'0'0'20'0,"0"-19"-6"0,0 10 4 0,0 0 2 0,0-1 8 0,0 1-3 0,0 9-5 0,0-9 2 0,0 9 7 15,0 0 6-15,0 0 3 0,0 0 1 16,0-19-2-16,-33 19-1 0,33 0-2 0,0 0-11 15,0 0-10-15,0 0-6 0,0 0-5 16,0 19 3-16,0-19-3 0,0 9 0 0,0 0-2 16,0 10-3-16,-34 9 5 0,34-10-2 0,0 1 0 15,-16 0 4-15,16-1-4 0,0 10 2 16,0 9 15-16,0-18 66 0,0 0-34 0,0-1-23 16,0 10-12-16,16-9-8 0,-16-1-3 15,0 1-3-15,34-1 1 0,-34-18-1 0,0 10 3 16,0-1-1-16,0 0-2 0,0 10 0 15,33-19 0-15,-33 0 9 0,0 0 16 0,0 0 14 16,0 0-8-16,0 0-18 0,0 0-3 16,0-19-7-16,0 10 0 0,33-10-1 15,-33 19-2-15,0-18 2 0,0-1-7 0,0 1 7 16,0-1-2-16,0 0-2 0,0 1 2 0,16-10 3 16,-16 9-1-16,0 1-1 0,17-1-1 15,-17-9-3-15,0 10 3 0,16-1 0 0,-16 0 0 0,17 19 0 16,-17-18 0-16,16-1 0 0,-16 1 2 15,17 8-2-15,-1 1 3 0,-16 9-5 16,34-9 2-16,-34 9 0 0,0 0 0 0,0-19 0 16,0 19-2-16,33 0 0 0,-33 0 6 0,0 0-6 15,0 0 0-15,0 0-2 0,33 0 4 16,-33 0-3-16,0 0 6 0,0 0-2 16,0 0-4-16,0 19 3 0,0-19 2 15,0 9-5-15,16 0 3 0,-16 1 3 0,0-1-2 16,0 19-5-16,0-28 6 0,17 18-4 0,-17 1 0 15,0 0 3-15,0-10 1 0,16 9 2 0,-16 1-4 16,0 0-2-16,0-19 2 0,0 18 0 16,0 1 3-16,0-19-3 0,-16 19 3 15,16-19-1-15,0 9-2 0,0-9 2 16,-17 0-2-16,17 0 2 16,-16 0-5-16,16-9 10 0,0 9-7 0,-33 0 3 15,33-19-5-15,-33 19 2 0,33-19 0 0,-34 19 0 16,18-18 3-16,-1-1-7 0,-16 0 6 15,17 1-5-15,-17 9 5 0,33-10 1 0,-33 0-1 16,33 1 0-16,-33 18-5 0,33-28 6 0,-34 19-3 16,34-1 0-16,-16 10-3 0,16-9-1 15,0 9-12-15,0 0-63 0,0 0-39 0,0 0-12 16,16 0 1-16,-16 9 14 0,34 1 16 16,-34-10-69-16</inkml:trace>
  <inkml:trace contextRef="#ctx0" brushRef="#br0" timeOffset="29441.06">21564 5153 150 0,'0'-9'44'0,"0"0"-15"0,0-10 44 0,0 10 45 0,0 9 3 0,0 0-34 0,0 0-46 0,0-19-21 0,0 19-10 0,0 19-6 0,0-19-2 16,0 0 0-16,0 9-1 0,0 10-1 15,0-1 0-15,0 1 0 0,0-1 0 0,0 1 0 16,0 0 4-16,0-1-1 0,0 1-3 16,0 9 0-16,16-10 0 0,-16 1 0 0,0 0 4 15,0-10-4-15,0 9-42 0,0 1-92 0,0 0-43 16,0-1 15-16</inkml:trace>
  <inkml:trace contextRef="#ctx0" brushRef="#br0" timeOffset="29823.71">21530 5172 109 0,'0'-19'57'0,"0"1"-27"0,0-1 12 0,0 10 31 0,0-10 9 0,34 0-21 0,-34 19-28 0,16-18-17 0,1-1 1 0,16 19 26 0,-17-9 3 16,1 9-20-16,16 0-11 0,-17 0-6 16,17 0-7-16,-33 9 0 0,34 10 0 0,-34-19 0 15,16 18 2-15,1-18-2 0,-17 19-1 0,16-19-1 16,-16 19 0-16,0-10 3 0,0 10 1 16,-16-1-4-16,-1 1 4 0,1-1-4 0,16-18 0 15,-34 19 2-15,1 0-2 0,17-19 0 16,-17 9 2-16,16 0-4 0,-16 0 2 0,17-9-3 15,-1 10 3-15,1-10 0 0,16 0 1 16,-34 9-1-16,34-9 3 0,0 0-6 0,0 0 0 16,0 19 3-16,0-19 2 0,34 0-2 15,-34 0-4-15,0 18 6 0,33-18-2 16,-17 19 1-16,1-19-1 0,16 0 1 0,-17 19-1 16,1-19 0-16,32 9 0 0,-49 0-2 15,34 0-1-15,-18 10 5 0,1-19-13 0,16 19-72 16,-17-19-40-16,1 18-16 0,-1-18 9 15</inkml:trace>
  <inkml:trace contextRef="#ctx0" brushRef="#br0" timeOffset="30590.34">22308 4986 59 0,'0'0'25'0,"-17"0"-5"0,17 0-1 0,0 0-1 0,0 0-2 0,0 0 8 0,-16 9-3 0,16 0-1 0,0 1 6 0,0 8-9 0,0 1-1 16,0-1-2-16,0 1 9 0,0 9 13 15,16-9-17-15,-16 18-8 0,0-19-7 0,0 1-1 16,17 0-2-16,-17 8 0 0,0-8 1 0,0 0-4 16,0-1 4-16,16 1 0 0,-16-19-4 15,0 19 2-15,0-19 1 0,0 9 4 0,0-9 17 16,0 0 53-16,0 0 16 0,0 0 19 16,0 0-24-16,0 0-36 0,17-9-25 0,-17 9-9 15,0 0-10-15,0-19 1 0,0 19 3 0,0-19 27 16,16 1 5-16,-16-10-16 0,33 9-13 15,-33 1-8-15,33-1 0 0,-33-18 0 16,17 9-5-16,0 9-3 0,-1 1 6 0,1-1-5 16,-17 0 5-16,16 1-3 0,1-1 1 0,-1 1-1 15,1 8 2-15,-17 1-2 0,0 0-3 16,16 9 3-16,-16 0 2 0,0-19-4 0,33 19 2 16,-33 0-2-16,0 0 4 0,0 0-9 0,0 0 9 15,0 19-2-15,0-19-2 16,0 9 7-16,0 0-1 0,0 10-9 0,0-10 5 15,0 10-4-15,0-1 5 0,0 1-5 16,0 0 10-16,33-10-6 0,-33 10 2 0,0-1-6 16,0 1 6-16,17-1-2 0,-17 1 1 0,16-19-4 15,-16 19 8-15,17-10-9 0,-17 0 5 0,0 0-1 16,17-9 0-16,-17 10 0 0,0-10-2 16,0 9 4-16,0-9 3 0,0 0-1 15,0 0-2-15,0 0 1 0,-17-9-3 16,0 9 0-16,17-10 0 0,-16 1 1 15,-1 0-5-15,17 0 4 0,-33-10 2 16,0 19-2-16,17-19 4 0,-17 1-6 0,0-1 7 16,16 10-7-16,-16-10-1 0,16 10 5 15,-16 0-1-15,-16-10-3 0,16 0 6 0,0 19-7 16,16-18 3-16,-16-1-2 0,16 19 4 0,17-9-2 16,-33 0 0-16,33 9 0 0,-33-10 0 15,33 10-4-15,0 0-2 16,0 0-43-16,0 0-47 0,0 10-21 0,0-10-19 15,33 9-13-15,-33 0 5 0,0 10 6 16</inkml:trace>
  <inkml:trace contextRef="#ctx0" brushRef="#br0" timeOffset="31439.1">22920 4930 26 0,'0'0'41'0,"0"0"-2"0,0-19 5 0,0 10 7 0,0 9 5 0,0-9-1 0,0-1 8 0,0 1 1 16,0 9 9-16,0-9 10 0,0 9-15 0,0 0-26 15,0 0-22-15,0 0-11 0,0 0-4 16,0 9 2-16,0 0-7 0,0 1 8 0,16 8 131 16,-16 1 5-16,17 18-56 0,-17-18-36 0,0-10-23 15,16 10-9-15,-16-1-11 0,0 1-9 16,17-1 3-16,-17 1-3 0,16 0 3 0,-16-1-3 16,0 1 5-16,33-10-1 0,-33 10-1 15,0-1-81-15,0 1-109 0,0-19-50 0,0 19-7 16,0-10 31-16</inkml:trace>
  <inkml:trace contextRef="#ctx0" brushRef="#br0" timeOffset="31839.06">22903 4902 80 0,'0'-9'40'0,"0"-1"-13"0,0 1 13 0,0 0 0 0,17 9-12 16,-1-19-12-16,-16 19-7 0,17-18 2 0,-1 18 47 0,1 0 13 0,-1 0-26 16,17 0-24-16,0 0-8 0,-33 0-8 0,17 18 0 15,-17-18-5-15,16 19 5 0,1-19-5 0,0 9-2 16,-17 0 20-16,0 1 10 0,0 8-10 16,0 1-6-16,0 0-4 0,0-19-1 0,-17 18-7 15,17 1 3-15,-17-19-1 0,17 9 0 16,0 0-7-16,-16 1 5 0,16-10 2 0,0 9-2 15,0 0 0-15,0-9-2 0,0 19 4 0,16-19-2 16,-16 0 5-16,17 18 4 0,0-18-3 16,-1 0 19-16,1 19 4 0,16-19-11 0,-17 19-9 15,17-10-3-15,-33 0 37 0,33 1 45 16,-33 8-22-16,17 1-29 0,-1-19-10 16,-16 18 20-16,0-18 2 0,0 19-18 0,0-19-16 15,-16 19-9-15,-1-10 3 0,-16 0-4 0,0 0-1 16,0 1 1-16,0-1 0 0,-17 10-23 0,17-19-119 15,0 18-90-15,-33-18-35 0,33 0 27 16</inkml:trace>
  <inkml:trace contextRef="#ctx0" brushRef="#br0" timeOffset="35336.05">14354 7311 3 0,'0'0'4'0,"0"0"-1"0,0 0 2 0,0 0 5 0,0 0-1 0,0 0-1 0,0 0-4 0,0 0-2 0,0 0 1 15,0 0 0-15,0 0 1 0,0 0-2 16,0 0-1-16,0 0 2 0,0 0-1 0,0 0-1 16,0 0 0-16,0 0 1 15,0 0 1-15,0 0 4 0,0 0 2 0,0 0 1 16,0 0-3-16,0 0-3 0,33 19-2 16,-33-19 4-16,0 0 6 0,0 0 5 0,0 0-5 15,0 0-6-15,16 0-2 0,1 0 2 0,-1 0 3 16,1 0 14-16,-1 0-7 0,17 0-7 15,1 0-3-15,-1 0-5 0,16 0-1 16,-16 0 3-16,33 0 2 0,-32-19-2 0,32 19 8 16,-33 0 25-16,49 0-14 0,-49 0-9 0,34 0-7 15,-1 0-2-15,16 0-4 0,-15 0 0 16,-1 0 0-16,16 0 0 0,1 0 3 0,-17 0-3 16,33 0-3-16,-49 0 3 0,16 0 0 15,0 0 3-15,-16 19-2 0,16-19 1 0,0 0-5 16,-33 0 3-16,17 0 1 0,0 0-1 15,-17 0 3-15,16 0-6 0,-16 0 0 0,0 0 5 16,-16 0-2-16,16 0 0 0,-16 0 0 16,16 0 0-16,-17 0 2 0,17 0-2 0,0 0 1 15,-33-19-1-15,33 19 4 0,-33 0-1 16,0 0 25-16,17 0 2 0,-1 0-10 0,1 0-8 16,0 0-5-16,-1 0-6 0,1 0-1 0,-1 0 0 15,17 0 0-15,-33-9 0 16,33 9 0-16,-33 0 0 0,0 0 1 0,33 0-1 15,-33 0 0-15,0-9 2 0,17 9-2 16,-1 0 0-16,-16 0-3 0,17 0 6 16,-17 0-5-16,0 0 5 15,17 0-5-15,-17 0 4 0,0 0-4 16,0 0 3-16,0 0 1 16,0 0-4-16,0 0 6 15,0 0-2-15,0 0-1 16,0 0 0-16,0 0-4 0,0 0 5 15,-17 0-2-15,17 0 2 0,0 0-4 16,0 0 4-16,0 0 0 16,0 0-5-16,0 0 1 15,0 0 4-15,-17 0-1 0,17 9-1 16,0-9-3-16,0 0 1 0,0 0-4 16,0 0-26-16,0 0-8 0,0 9 1 15,0-9 8-15,0 0-3 0,-16 0 1 0,16 0-3 16,0 0-4-16,0 0-4 0,0 0 2 0,0 0-38 15</inkml:trace>
  <inkml:trace contextRef="#ctx0" brushRef="#br0" timeOffset="35668.9">16536 7367 3 0,'0'0'4'0,"0"0"4"0,0 0 3 0,0 0 1 0,0 0-5 0,0 0-3 0,0 0-3 0,0 0 0 0,0 0 0 0,0 0-7 32,0 0-12-17</inkml:trace>
  <inkml:trace contextRef="#ctx0" brushRef="#br0" timeOffset="36085.56">15792 7386 3 0,'0'0'-2'15</inkml:trace>
  <inkml:trace contextRef="#ctx0" brushRef="#br0" timeOffset="36268.65">15825 7386 6 0,'0'0'1'0,"0"0"2"0,0 0 1 0,0 0 3 0,0 0 1 0,0 0 2 0,-33 0-4 0,33 0-4 0,0 0 1 0,0 9-3 0,0-9 1 16,0 0-4-16,0 0-17 0</inkml:trace>
  <inkml:trace contextRef="#ctx0" brushRef="#br0" timeOffset="38483.49">27202 7525 11 0,'0'0'17'0,"17"0"-4"0,-17 0-7 0,17 9-3 0,-17-9-1 0,0 0 2 0,0 0 3 0,16 0-4 0,-16 0 2 0,0 0-2 15,0 0-2-15,17 0 1 0,-17 0 0 16,0 0 0-16,0 0 0 0,33 0 0 0,-33 0-1 15,0 0 0-15,0 0 0 16,0 0 3-16,0 0-1 0,0 0 0 16,0 0 2-16,0 0 1 0,0 0 0 15,0 0-1-15,0 0-1 0,0 0-1 0,0 0-2 16,0 0 0-16,0 0 1 16,0 0-1-16,0 0 0 15,0 0 0-15,0 0 1 0,0 0-1 47,0 0 0-31,0 19 1-1,0-19 4-15,0 0 0 16,0 0-1-16,0 0-2 0,0 0-1 16,0 0 0-16,-33 0-2 15,33 0 2-15,0 0-4 31,-17 0 2-31,17 0-8 16,0 0-12-16,0 0-8 0,0 0-4 0,0 0-38 16</inkml:trace>
  <inkml:trace contextRef="#ctx0" brushRef="#br0" timeOffset="39882.11">28773 7655 8 0,'-33'0'19'0,"33"0"11"0,0 19-4 0,-16-19-9 0,16 0-7 0,0 0 5 0,-17 0 7 0,17 0 3 0,0 0 3 0,-16 0-2 0,16 0-1 0,0 0 1 16,0 0 1-16,0 0-5 0,0 0-2 0,0 0 2 15,0 0-2-15,0 0-2 0,0 0-1 16,0 0 2-16,0 0-1 0,0 0-4 16,0 0-2-16,0 0 2 0,0 0-1 0,16 0 1 15,-16 0-5-15,0 0 6 0,0 0-2 0,0 0 0 16,0 0-8-16,17 0 3 0,-17 0-5 16,16 0 3-16,17 0-6 0,-33-19 0 15,17 19 0-15,0 0 3 0,-1 0-1 0,17 0 1 0,-16-9-3 16,16 9 0-16,0 0 0 0,16 0 3 15,-32-9-6-15,-1 9 6 0,18 0 0 16,-1-10-3-16,0 10-4 0,0 0 2 0,-17 0 0 16,17 0 2-16,0 0 0 0,1 0 2 0,-18 0-2 15,17 0 2-15,-16 0-4 0,16 0 0 16,16 0 2-16,-49-9 0 0,17 9 3 16,16 0-3-16,-16 0 2 0,-1 0-2 0,17 0-3 15,-16 0 6-15,-1 9-3 0,1-9 1 16,-1 0-1-16,-16 0-3 0,33 0 6 0,-33 0-8 15,17 0 5-15,-1 0 3 16,-16 0-1-16,17 0-2 0,-1 0 0 16,1 0 0-1,-17 0-2-15,17 0 0 0,-17 0 4 16,0 0-4-16,16 0 2 0,1 0 3 16,-17 0-1-16,0 0-5 15,16 0 1-15,-16 0 5 0,0 0 0 16,17 0-3-16,-17 0-2 0,0 0 4 15,0 0-6-15,16 0-27 16,-16 0-28-16,0 0-15 0,0 0-2 16,0-9 0-16,0 9 9 0,0 0 5 15,0 0 2-15,0 0-40 0</inkml:trace>
  <inkml:trace contextRef="#ctx0" brushRef="#br0" timeOffset="42863.71">25582 8102 13 0,'0'0'21'0,"0"0"-5"0,0 0-6 0,0 0-5 0,0 9-3 0,0-9 5 0,0 0 5 0,0 0-4 0,0 0-2 0,0 0 5 0,0 0 3 16,0 0 2-16,0 0-2 0,0 0-2 0,0 9-4 16,16-9-3-16,-16 0 10 0,17 0 7 0,0 0-5 15,16 10-7-15,-17-10-7 0,1 0-2 16,16 0 3-16,-17 9-4 0,34-9 2 15,-50 0-2-15,33 0 3 0,-17 0-6 0,18 0 3 16,-1 19 2-16,-17-19-2 0,17 0 1 16,-16 0-1-16,16 0 0 0,-33 0 0 0,33 0 1 15,-17 0-1-15,1 0 0 0,0 0 0 0,-1-19 0 16,-16 19 3-16,17 0-6 0,-1 0 3 16,1 0 0-16,-17 0 2 0,16 0-2 15,-16 0-2-15,0 0 4 0,0 0-4 16,17 0 3-1,-17 0 0-15,0 0 0 0,0 0-4 16,-17-9-15-16,17 9-16 0,0 0-8 16,0 0-4-16,0 0 1 0</inkml:trace>
  <inkml:trace contextRef="#ctx0" brushRef="#br0" timeOffset="46508.92">25433 6781 30 0,'0'0'26'0,"0"0"-2"0,17 0 2 0,-17-19 7 0,0 19 4 0,0 0 3 0,0 0 1 0,0-18 7 0,0 18-3 0,0 0-3 0,0 0 2 15,0 0-4-15,0-19-2 0,0 19-12 0,0 0-13 16,-17 0-3-16,17 0-8 0,-16 0 2 16,16 0-1-16,-17 0 0 0,17 0 1 0,-33 0-6 15,0 0 2-15,16 0 13 0,1 19 22 0,-17-19-1 16,16 0-8-16,1 18-9 0,-1-18-13 16,1 19 0-16,-1-19-4 0,17 9 0 0,0 1-2 15,0-1 2-15,-33 0 0 0,33 19 0 16,0-28 0-16,0 19 1 0,0-1 6 0,0 1-7 15,33-10 0-15,-33 10-3 0,0-1 8 16,0 1-7-16,17 0 2 0,-1 18 3 0,-16-28-3 16,17 10 0-16,-17-1 0 0,16 20-2 15,1-20 3-15,-17 1-1 0,0-10-2 0,16 19 6 16,-16 0-4-16,0-10-2 0,0 1 2 0,0-10 0 16,-16 10 3-16,16 0-3 0,-17-10 0 15,17 19 0-15,-16-28 2 0,16 18-2 16,-17 1 0-16,1-10 0 0,16 1 0 0,-17-1 0 0,17 0 4 15,0 1-4-15,-33-10 3 0,33 18-6 16,-33-18 4-16,16 0 3 0,1 0-8 16,-1 0 8-16,1 0-1 0,-1 0-3 0,1 0 0 15,-1 0 0-15,1 0-4 0,-1 0 4 0,17 0 3 16,-33 0-3-16,33 0 3 0,0 0 0 16,0 0 1-16,0 0-3 0,0-18 1 0,0 18-4 15,0 0 4-15,0-10-2 16,0 10-2-16,33 0 2 0,-33 0-3 0,17 0 3 15,-1 0 0-15,1 0 0 0,-1 0-2 16,1 10 2-16,-1-10 0 0,1 0 4 0,-1 18-6 16,-16-18 2-16,17 19 0 0,16-19 2 0,-33 18-4 15,0-18 4-15,33 19-2 0,-33-10-3 16,0 10 5-16,0-1-4 0,0 1 5 0,0 0-5 16,0 18 2-16,0-19 4 0,0 1-7 0,0 9 3 15,0 9 0-15,0-18-2 0,0 9 0 16,0 9 6-16,-33-19-4 0,33 20-3 0,0-29 4 15,0 10 2-15,0 18-3 0,0-19 0 16,0-18 1-16,0 19-5 0,0 0 7 0,0-1-5 16,0-8 2-16,0 8 4 0,0 1-7 0,0-1 1 15,0-18 2-15,33 19 0 0,-33-19 1 16,0 19 2-16,0-19-3 0,17 9 0 16,-17-9 4-16,16 0-4 0,-16 0 2 15,0 9-5-15,17-9 7 0,-1 0-2 0,1 0-2 16,-17 0 2-16,16 0-2 0,1 0 2 0,-1 0-5 15,-16 0 6-15,17 0-3 0,16 0 0 16,-33 0 0-16,33 0-3 0,-33 0 7 16,0-9-20-16,17 9-33 0,-1 0-35 0,1-9-30 15,-1 9-4-15,-16 0 7 0,17-19 16 0,-1 19 13 16</inkml:trace>
  <inkml:trace contextRef="#ctx0" brushRef="#br0" timeOffset="48807.63">25450 6641 5 0,'0'0'7'0,"0"0"7"0,0 0-2 0,0 0-4 0,0 0-3 0,-17 0-3 0,17 0-1 0,0 0-4 15,0 0-7-15,0 0-5 0</inkml:trace>
  <inkml:trace contextRef="#ctx0" brushRef="#br0" timeOffset="50206.17">26872 5711 5 0,'0'0'10'0,"0"0"1"0,0 0-2 0,0 0-2 0,0 0-2 0,0 0 0 0,0 0 1 0,0 0-1 0,0 0 0 0,0 0-1 0,0 0-1 0,0 0-1 15,0 0 0-15,0-18-2 0,0 18 2 16,0 0-5 31,0 0-6-47,0 0-2 15,0 0-1-15,0 0-3 0,0 0-11 0</inkml:trace>
  <inkml:trace contextRef="#ctx0" brushRef="#br0" timeOffset="52686.8">3770 7246 6 0,'0'0'6'0,"0"0"1"0,0 9 2 0,0-9-4 0,0 0-3 0,0 10-2 0,-33-1 2 15,33-9-1-15,0 9-1 0,0-9 0 16,0 10 0-16,-33-1 0 15,33-9 0 1,0 9 0-16,-33-9 3 0,33 19 8 16,0-19-2-16,0 0 2 0,0 0-2 0,0 0 3 15,0 0 0-15,0 0 4 0,-33 0 0 0,33 18 3 16,0-18 2-16,0 0 2 0,0 0 5 16,0 0-1-16,0 0 2 0,0 0-3 0,0 0 1 15,0 0-3-15,0 0-3 0,0 0 0 16,0 0-5-16,0 0-5 0,0 0-1 15,0 0-7-15,0 0-1 16,0 0-4-16,0 0 19 16,0 0 7-16,0 0-7 0,33 0-2 0,-33 0-2 15,0 19 1-15,33-19 3 0,-33 0-4 16,33 0-7-16,-33 0 2 0,33 0-4 0,-33 0 0 16,33 9 0-16,-16-9 3 0,16 0 1 15,0 0 12-15,0 0 14 0,0 0-12 0,0 0-10 16,0 0-6-16,17 0-3 0,-17 0-2 0,0 0 3 15,33 0-2-15,-33 0-2 0,17 0 0 16,16 0-2-16,0-9 4 0,-16 9-4 0,16 0 2 16,0 0 2-16,0 0-2 0,17 0 0 15,-17 0 0-15,-16 0 3 0,16 0-3 0,0 0 5 16,0 0-5-16,17 0 2 0,-17 0-2 0,0 0 1 16,17-19 2-16,-17 19-3 0,0 0 9 15,-16 0 100-15,16 0-14 0,0 0-39 16,17 0-30-16,-17 0-15 0,0 0 1 0,-33 0-8 15,50 0-4-15,-17 0 0 0,0-18 0 0,-16 18 2 16,16 0-2-16,0 0 2 0,17 0 3 0,-17 0-5 16,0 0-4-16,-16 0 4 0,16 18 0 15,0-18 6-15,-17 0-12 0,18 0 11 0,-1 0-5 16,-33 0 4-16,33 0-6 0,-16 0 2 16,16 0 0-16,0 0-2 0,-33 0 2 0,17 0 0 15,16 0-2-15,-33 0 4 0,0 0-4 0,0 0 7 16,16-18-2-16,-15 18-3 0,-1 0-5 15,0 0 5-15,0 0 0 0,0 0 0 0,16 0 0 16,-15 0 2-16,-1-19 0 0,-33 19-2 16,33 0-2-16,0 0 2 0,-17 0 3 0,17-9-3 0,0 9 0 15,-33 0-3-15,33 0 3 0,1 0 3 16,-34 0-6-16,33 0 5 0,-33 0-1 0,33 0-4 16,-33 0 5-16,16-9-1 0,1 9-3 15,-1 0 2-15,17 0-2 0,-33 0 5 16,33 0 1-16,-33 0-7 15,0 0 7-15,0 0 1 0,0-10-9 0,0 10 6 16,0 0-1-16,0 0 2 0,0 0 2 0,0 0 0 16,0 0 15-16,0 0 6 0,0 0-7 15,0 0-8-15,0 0-2 0,0 0-2 0,0 0-10 16,0 0 1-16,0 0-61 16,0 0-37-16,0 0-36 0,0-9-24 15,0 9-15-15,0 0 1 0,0 0 18 0</inkml:trace>
  <inkml:trace contextRef="#ctx0" brushRef="#br0" timeOffset="53952.73">27715 5274 70 0,'0'-9'57'0,"0"9"-22"0,0 0-1 0,0-10 19 0,0 10 10 0,0 0-22 0,0 0-21 0,0 0-11 15,0 0-3-15,0 10-4 0,0-10 0 0,0 9 0 16,0 10-2-16,0-19 7 0,0 0 29 16,17 18-2-16,-17 1-19 0,0-19-7 15,0 0-2-15,16 19 51 0,-16-19 18 16,0 9-26-16,17-9-21 0,-17 9 26 0,0-9 63 15,0 9 23-15,0-9 13 0,16-9-15 0,-16 9-28 16,0-9-50-16,17 9-27 0,-1-9-15 16,1-10-9-16,-1 0-5 0,1 1 0 0,-1-1 1 15,1 0-5-15,16 1 2 0,-16 9-5 0,-1-10 6 16,1 0 0-16,-1 1-3 0,1-1-2 16,-1 1 2-16,1 8-26 0,-17 1-98 0,16 9-64 15,-16-9-25-15,17 9 12 0,-17 0 18 16,16 0 20-16,1 0 18 0,0-19 22 0,-1 19-67 15</inkml:trace>
  <inkml:trace contextRef="#ctx0" brushRef="#br0" timeOffset="58548.71">3605 9971 8 0,'0'0'4'0,"0"0"3"0,0 0 4 0,0 0-3 0,0 0-3 0,0 0-3 0,0 0-2 0,0 0 1 0,0 0 0 31,0 0 3-15,0 0-1-16,0 0-2 0,0 0 0 15,0 0 1-15,0 0 4 16,33 0 18-16,-33 0-12 0,0 0-5 15,0 0-3-15,33 0-1 0,-33 0-3 16,33-18 0-16,-33 18 2 16,33 0-2-16,-33 0 0 0,33 0 0 15,-33 0 0-15,33 0 0 0,-33 0-2 0,17 0 2 16,16-19 0-16,0 19 1 0,-33 0 1 0,33 0-2 16,-33 0 0-16,33 0-2 0,0-9 2 15,0 9 0-15,-16 0 2 0,16 0-2 0,0-9 0 16,0 9 0-16,0-10 0 0,0 10 0 15,0 0 0-15,17 0 0 0,-17 0 0 16,0 0 0-16,0 0 0 0,0 0 0 0,0 0 0 16,17 0 0-16,-17 0 0 0,0 0 0 0,0 10 0 15,0-10 1-15,17 9-1 0,-17-9 0 16,0 0 0-16,33 9 0 0,-33-9 0 0,-16 0 0 16,16 19 0-16,33-19 0 0,-33 0 0 15,33 0 0-15,-49 0 1 0,49 0-1 0,-33 0 0 16,33 0 0-16,-33 0 0 0,50 18 3 15,-50-18 59-15,33 0-20 0,-33 0-19 0,17 0-13 16,16 0-6-16,-33 0 1 0,33 0-3 16,-16 0 0-16,-17 0-2 0,33 0 0 0,-33 0 0 15,50 0 0-15,-50 0 0 0,33 0 2 16,-33-18-4-16,50 18 2 0,-50 0 0 0,33 0 0 16,0 0 2-16,-16 0-2 0,-17-19 0 0,33 19 0 15,-33-9 0-15,17 9 0 0,16 0 0 16,-33-9 0-16,0 9 0 0,16-10 2 15,18 10-4-15,-34-9 2 0,0 9 0 0,33 0 0 16,-50-9 0-16,51 9 0 0,-34 0 0 0,0-10 0 16,0 10 0-16,16 0 0 0,-16 0 3 15,1 0-2-15,-1-9-3 0,0 9 2 0,0 0 0 16,0 0 0-16,0 9 0 0,16-9 0 16,-49 0 0-16,34 0 2 0,-1 0-2 0,0 0 1 15,0 0-1-15,0 0 0 0,16 0 0 0,-15 10-2 16,-1-10 2-16,0 0 1 0,0 0-1 15,0 0 0-15,16 0 0 0,-16 0 0 0,1 0 0 16,-1 0 2-16,0 0-4 0,-17 0 2 16,50 0 2-16,-33 0-5 0,1 0 5 0,-1 0-2 15,0 0 0-15,-17 0 0 0,17 0 0 16,0 0 1-16,0 9-1 0,1-9 0 0,-1 0-2 16,0 0 2-16,0 0 0 0,16 0 0 0,-16 0-2 15,0 0 2-15,1 0 2 0,-18 0-2 16,17 0 2-16,0 0-4 0,0 0 2 0,0 0 0 15,0-9 1-15,1 9 1 0,-1 0-5 16,0 0 3-16,16 0 0 0,-16 9 2 0,0-9-1 16,1 0-1-16,-18 0 0 0,17-9-2 15,0 9 2-15,0 0 0 0,33 0-2 0,-33 0 5 16,1 0-5-16,-1-10 4 0,16 10-1 16,-16 0-3-16,33 0 2 0,-32 0 1 0,15 0-1 15,17 0 0-15,-33 0 0 0,17 0 0 0,16 0 2 16,-33 0-2-16,33-9 2 0,-33 9-2 15,17 0 0-15,-17 9 2 0,33-9-2 0,-33 0 25 16,17 0 37-16,16 10-29 0,0-10-13 0,-33 9-8 16,17-9-10-16,16 0 1 0,-33 9-3 15,33-9 1-15,-33 0-1 0,17 10 0 16,16-10 0-16,-33 0 1 0,17 0-1 0,-17 9 2 16,33-9-2-16,-33 0 0 0,33 0 2 0,-33 0-2 15,0 0 0-15,17 0 0 0,16 0 0 16,-33 0 0-16,17 0-4 0,16 0 6 0,-33 0-2 15,33 0 0-15,-49 0 4 0,32 0-4 16,1-9 0-16,-17 9 1 0,33 0-3 0,-49 0 0 16,32-10 2-16,1 10 0 0,-17 0 0 0,0-9 3 15,0 9-3-15,17 0 0 0,-17-9 0 16,33 9 0-16,-33 0 0 0,0 0 0 16,17-10 0-16,16 10-2 0,-33 0 5 0,0-9-1 15,17 9-2-15,-17 0 0 0,33 0-2 0,-33 0 2 16,0-18 0-16,0 18 0 0,0 0 0 15,17 0 0-15,-17 0-2 0,0-19 3 0,0 19-1 16,0 0 1-16,0 0 2 0,0 0-5 16,17-19 5-16,-17 19-3 0,-33 0-2 0,33 0 2 15,0 0 3-15,0-9-3 0,0 9 0 0,17-9 0 16,-17 9 0-16,0 0-2 0,-33 0 2 16,33-10 3-16,-17 10-5 0,18 0 2 0,-1 0 0 15,-33-9 0-15,33 9 0 0,-33 0 2 16,0 0-1-16,33 0-3 0,-33 0 0 0,0 0 0 15,33 0 2-15,-33 0 1 16,0 0 2-16,0 0-2 16,0 0-1-16,0 0-3 0,0 0 4 15,0 0 1-15,0 0-1 16,0 0 0 0,0 0-3-16,0 0 4 0,0 0-5 15,0 0 0 1,0 0 5-16,0 0 0 0,0 0-1 15,0 0-4-15,0-9 3 16,0 9 3-16,0 0-5 0,0 0 6 16,0 0-6-16,0 0 3 0,0 0 3 15,0 0-7 1,0 0-13-16,0 0-15 0,0 0-10 0,0 0-8 16,0 0-6-16,0 0 4 0,0 0 2 0,0-9 1 15,0 9 0-15</inkml:trace>
  <inkml:trace contextRef="#ctx0" brushRef="#br0" timeOffset="64477.67">17214 5330 25 0,'0'0'19'0,"0"0"-10"0,0 19-5 0,0-19 6 0,0 0 12 0,0 0-7 0,0 0-8 0,0 9-1 0,0-9 17 0,0 9 10 0,0 0-16 15,0-9-8-15,0 19-3 0,0-19-3 0,0 19 1 16,0-19 42-16,0 18-15 0,0 1-13 16,17-19-11-16,-17 18 0 0,0-8 2 0,0-1 53 15,0 0-14-15,33 10-23 0,-33-19-13 0,0 19-2 16,0-19 37-16,0 0 24 0,0 18-2 15,0-18-10-15,0 0 12 0,0 0 6 16,33 0-17-16,-33 0-24 0,0 0-15 0,33 0-14 16,-33-18-1-16,17 18-4 0,-1-19 1 0,1 19-3 15,-1-19 0-15,1 10 1 0,16-10-1 16,0 19 2-16,-33-18-2 0,33-1 0 0,-33 19 0 16,33-18 5-16,-33-1-10 0,17 19 6 15,-1-19-1-15,1 10 4 0,-17 0-4 0,16 0 0 16,1 9-46-16,-17 0-44 0,16 0-11 15,-16-19-2-15,17 19 1 0,-17 0 0 0,33 0 5 16,-33 0 4-16,0 0 11 0,0 19 6 16,0-19-53-16</inkml:trace>
  <inkml:trace contextRef="#ctx0" brushRef="#br0" timeOffset="69556">12535 9748 10 0,'0'0'16'0,"0"0"3"0,0 0 0 0,0 0 1 0,0 0 0 0,0 0 0 0,0 0 2 0,0 0-2 15,0 0 2-15,0 0 2 0,0 0 0 0,0 0 0 16,0 0 0-16,0 10-5 0,0-10-7 15,0 0-3-15,0 0-3 0,0 0-4 0,0 0-1 16,-17 0-1-16,17 0 2 0,0 0 0 16,-16 0-2-1,16 0-3-15,0 0 4 16,0 0-3-16,0 0-8 16,0 0-22-16,0 0-6 0,0 0-4 0,0 0 1 15,0 0 6-15,0 0 1 0,0-10 2 16,0 10 2-16</inkml:trace>
  <inkml:trace contextRef="#ctx0" brushRef="#br0" timeOffset="71104.06">1439 6381 15 0,'0'0'25'0,"-33"0"-6"0,33 0-7 0,0 0-5 0,0 0-1 0,0 0-1 0,0 0-2 0,0 0 0 15,0 19-2-15,0-19 1 0,0 0 5 0,0 0 0 16,0 0-1-16,0 0 4 0,0-19 6 16,0 19-3-16,33 0-1 0,-33 0 0 15,33-19 20-15,-17 1-5 0,17 8-15 16,0-8-4-16,34 9-4 0,-34-1-2 0,0-8-2 15,16-1 3-15,-16 0-3 0,34 1 2 16,-34-1-2-16,16 10-2 0,-16 0 2 16,-33-1 1-16,33 10-1 0,0-18 1 0,1 18-1 15,-34 0-2-15,33 0 4 0,-33 0-2 16,0 0 2-16,33 0-2 0,-17 0 0 16,-16 0-2-16,0 0 5 0,0 0-2 15,0 0 0-15,0 0 0 16,0 0 0-16,0 0 0 15,0 0-5-15,0 0-17 0,0 0-17 0,0 0-12 16,0 0-5-16,0 0-55 0</inkml:trace>
  <inkml:trace contextRef="#ctx0" brushRef="#br0" timeOffset="71387.92">1836 6065 53 0,'0'0'13'0,"0"-10"-7"0,0 10-1 0,0-18 2 0,0 18 1 0,0-19 0 0,0 19 1 0,0-18 1 0,0 18-1 0,0-19-5 0,0 19-1 0,33-9-3 0,-33-1 3 16,0 10 0-16,33 0-1 0,-17 0 5 16,-16 0 3-16,33 0-6 0,-33 10 1 15,33-1 6-15,-33 10-5 0,33-19-2 0,-33 18-1 16,0 1 11-16,0-1 35 0,0 10-22 15,0 10-12-15,0-20-8 0,-33 19-2 0,33 1-2 16,-33 8-2-16,33-9 1 0,-33 10-2 16,17-10 1-16,-17 10-1 0,0 8 1 0,33-17-1 15,-34-1-23-15,1 9-26 0,33 10-13 16,-33-28-3-16</inkml:trace>
  <inkml:trace contextRef="#ctx0" brushRef="#br0" timeOffset="74867.56">13279 9088 24 0,'0'-9'19'16,"-33"-1"-8"-16,33 1-6 0,-33-10-2 0,33 19-1 0,-33-18-2 0,-1-1 1 0,18-9-1 0,-17 10 0 0,0-1 0 0,0 0 0 15,0 1 2-15,-17-1 0 0,17 1 2 0,0-1-1 16,0 0 1-16,-33 1-2 0,33 8-1 15,-17 10 1-15,17-18-1 0,0-1 1 0,-33 19-2 16,16 0 0-16,17 0 0 0,-33-18 0 0,0 18 1 16,16 0 0-16,-16 0 2 0,33 0-3 15,-33 18 1-15,16-18-1 0,-16 0 0 0,33 0 1 16,-33 19-1-16,16-19 0 0,17 18 0 16,0-18 0-16,-33 10 0 0,33 8 1 0,0-8-1 15,-17 8 1-15,17 10 1 0,0-9 0 16,0-1 1-16,-17 10 1 0,17 0-1 0,0 0 1 15,33 9 2-15,-33-18 0 0,0 18-1 0,33 10 2 16,-33-29-1-16,33 19 3 0,0-9-1 16,0 10 2-16,0-11-5 0,0 1 1 0,0 0-3 15,0 9-1-15,33-18 0 0,-33 0 8 16,0 9-4-16,33 9-2 0,0-19 1 0,-33 1-2 16,17 0-3-16,-1 9 2 0,1 9 0 0,-1-19 1 15,1 1-3-15,16 9 0 0,-33-10 0 16,33 20 3-16,0-20 6 0,-33 10 0 0,33 0 4 15,-33 0-5-15,33 9-1 0,-16-18-1 0,16-1 3 16,0 1 4-16,0 9 2 0,0-10 0 0,0-18 1 16,-16 19-2-16,32-19-2 0,1 9-5 15,-17 1-1-15,0-10-3 0,17 0 0 0,-1 0-3 16,1 0 1-16,16 0-1 0,-16-10 0 16,-1 10 3-16,34-9-5 0,-50 9 2 15,17-19 0-15,16 1 0 0,0 18-2 0,-33-19 4 0,17 1-2 16,-1 8 3-16,1 1-1 0,16-10-5 15,-33 10 3-15,17-9 0 0,-17 18-2 0,33-19 4 16,-33-9-2-16,-17 9 0 0,17 1 0 16,1-1 0-16,-1 1 0 0,0-1 0 0,0 0 2 15,0 1-4-15,-33-10 2 0,33 9 0 16,-17 1 3-16,1-1 5 0,0-18 9 0,16 9 2 16,-33-9 8-16,33 9 8 0,-33-9-2 0,0 18-5 15,0-18 1-15,0-10-9 0,33 10 2 0,-33 19-4 16,-33-29 2-16,33 19 0 0,0 0 1 15,0 10 0-15,-33-20-5 0,33 11-4 0,-33 8-5 16,16 0 0-16,0 1 3 0,1 18-10 16,-17-19 5-16,33 0 0 0,-33 10-7 0,0 0 3 15,33 9-1-15,-33-9 0 0,0 9 3 0,16-10-3 16,0 10 0-16,1 0 0 0,-1 0-2 16,17 0 4-16,-16 0-5 0,16 0-3 15,0 0-7-15,0 0-22 0,0 0-10 16,0 10-3-16,0-10-4 0,0 9 0 0,0-9-2 15,0 0-4-15,0 9-3 0,0 0 5 0,0-9 4 16,0 19 9-16,0-19 1 0,0 0 2 0,0 0 4 16,0 19 6-16,0-19 2 0,0 0-18 15</inkml:trace>
  <inkml:trace contextRef="#ctx0" brushRef="#br0" timeOffset="75884.23">4233 6223 6 0,'0'0'4'0,"0"0"-1"0,0 0-1 0,0 18-1 0,0-18-1 16,0 19 0-1,0-19-2-15,0 0-9 0</inkml:trace>
  <inkml:trace contextRef="#ctx0" brushRef="#br0" timeOffset="79348.02">13064 9162 44 0,'0'0'26'0,"-33"10"-4"0,33-1-1 0,0-9 3 0,-33 9 10 0,33-9 3 0,-17 0 2 0,17 9 1 0,0-9-7 0,0 0-4 16,0 0 1-16,0 0-1 0,0 0 6 15,0 0 6-15,0-9 4 0,0 9-7 0,0 0-11 16,17-9-2-16,16-10 0 0,-33 19 8 16,0-18 2-16,33-20 1 0,0 20-7 0,-33-10-6 15,33 9 1-15,0-18-5 0,-16 0 3 0,16 9-9 16,0 9 5-16,0-18 7 0,0 9-7 15,0 0-7-15,-17 10-1 0,18 8-2 0,-1-8-3 16,0-1-3-16,0 1-1 0,0 8 5 0,-33 1-6 16,16 0 0-16,17 9 0 0,-16 0 0 15,0 0 0-15,16 0 0 0,-33 9 3 0,33-9-2 16,-33 9-1-16,33 1 0 0,-33-10-2 16,33 18 2-16,-33-18 0 0,0 0 5 15,16 19-8-15,-16-19-1 0,17 0 6 0,-17 0-4 0,16 0-16 16,-16 0-34-16,17 0-29 0,-17 0-7 15,0 0-20-15,0 0-5 0,16 0 0 16,-16 0 7-16,0 0 12 0,0 0 15 0,0-19-47 16</inkml:trace>
  <inkml:trace contextRef="#ctx0" brushRef="#br0" timeOffset="79630.17">13676 8539 24 0,'0'0'30'0,"-33"0"0"0,33-19-2 0,0 19-1 0,-33 0-1 0,33 0-1 0,0-18 0 0,-17 18-2 16,17 0-6-16,0-9 3 0,17 9 1 0,-17-10 8 15,33 10 13-15,-33-9 15 0,33 9 3 16,0-9-8-16,0 9-1 0,0 0 5 0,0 0 9 16,17 9-10-16,-17-9-3 0,33 9-13 0,-50 1-4 15,17-1-8-15,0 9-5 0,1 1 0 16,-34 0-6-16,33 9-8 0,-33-1 0 0,0 1 0 15,0 10-10-15,-33-1 2 0,33 9 0 16,-50-9-12-16,17 1-42 0,0 8-39 0,0-9-29 16,0-9-24-16,-34 28-9 0,18-19 11 15,16-9 18-15</inkml:trace>
  <inkml:trace contextRef="#ctx0" brushRef="#br0" timeOffset="81961.53">7904 12371 105 0,'0'0'52'0,"0"0"-14"0,33 0-11 0,-33 0 6 0,0 0 3 0,0 0-12 0,0 0 6 0,0 0 16 0,0 0 14 0,0 0-5 0,0 0-12 16,0 0-13-16,0 0-10 0,0 0-7 16,0 0-7-16,0 0-3 0,0 0 1 15,0 0-6-15,0 0-5 16,0-18-41-16,0 18-41 0,0 0-22 15,0 0-5-15,0 0 7 0</inkml:trace>
  <inkml:trace contextRef="#ctx0" brushRef="#br0" timeOffset="99979.11">1687 10158 13 0,'0'0'18'0,"0"-10"1"0,0 1 0 15,16 0 2-15,-16-1 1 0,33 10 4 0,-33-9 4 0,0 9 3 0,0-19 4 0,33 19 4 0,-33 0 3 0,0-18 5 16,0 18 9-16,0 0-5 0,0-19 7 16,0 19 6-16,0-9 3 0,0 9 2 0,0 0-2 15,0 0-17-15,0 0-10 0,0 0-10 0,0 0-16 16,0 0 0-16,-33 0-6 0,33 0-1 15,0 0 1-15,-33 0-3 0,17 0 1 16,16 9-8-16,-33-9 9 0,33 19-2 0,-33-19-1 16,-1 0-6-16,34 18 2 0,-33 1 0 15,33-19-2-15,-33 9 6 0,33 1-8 0,0-1-1 16,-33 0 3-16,33 1 0 0,0-1-2 0,0 0 4 16,33 10-6-16,-33-19 5 0,0 18-1 15,33-18 0-15,-33 19 0 0,33-10 3 0,1 1-3 16,-34-1-2-16,33 0 6 0,0 0-4 15,-33 1 3-15,49-1-6 0,-49 10 1 0,0-19 2 16,33 18 3-16,-33-18 1 0,0 19 0 16,0-19-4-16,0 9 2 0,0 0 8 0,0 1-2 15,0-1-2-15,-33 0-1 0,33 1-7 0,-33-1 4 16,17 10 0-16,16-19 2 0,-33 18-7 16,0-18 7-16,33 0-4 0,-34 19 0 15,1-19 0-15,0 0-6 0,33 0 4 0,-49 0 3 16,49 9-15-16,-33-9-27 0,0 0-18 15,33 0-17-15,-33 0-17 0,33 0-15 0,0-9-18 16,-34 9-16-16,34 0 6 0,0 0 19 0,0-19-59 16</inkml:trace>
  <inkml:trace contextRef="#ctx0" brushRef="#br0" timeOffset="100412.83">1836 10455 43 0,'0'0'32'0,"0"0"1"0,33 0 4 0,-33-18 5 0,0 18 6 0,0 0 0 0,33-19 3 0,-33 10-2 0,16-1-2 0,-16 1-8 0,0 0-3 0,33-1-2 0,-33-8-2 15,0 18 9-15,33-19 8 0,-33 19-3 16,0-18-4-16,0 18-11 0,0-19-1 0,0 10-6 16,0-1-2-16,0 1-14 0,0 0 5 15,0 0-4-15,-33 9 0 0,33-10-5 0,0 10-4 16,0-9 0-16,-33 9 0 0,33 9 0 0,-16-9 3 16,16 10-8-16,-33-10 7 0,33 9-7 15,-33 0-2-15,33 0 10 0,0 1-3 16,-34 18 0-16,34-28 0 0,0 18 0 0,0 1 0 15,0-10 3-15,34 0-2 0,-34 10-4 0,0-10 0 16,33 1 3-16,-33-1 0 0,33 10 1 16,-17-19-1-16,-16 18 0 0,33-18 3 0,-33 0-3 15,33 0-4-15,0 0-24 0,-33 0-23 0,34 0-10 16,-1 0-16-16,-33 0-22 0,33 0-12 16,-17-18-4-16,17-1 3 0,-33 10 21 0,33-10-49 15</inkml:trace>
  <inkml:trace contextRef="#ctx0" brushRef="#br0" timeOffset="100678.52">2166 10027 45 0,'-33'-9'48'0,"33"0"10"0,0-1 3 0,0 10 9 0,0-9 14 0,0 9 4 0,-16 0-18 0,16 0-32 0,0 0-17 0,0 9-13 15,0-9 2-15,0 10-4 0,0-1 3 0,16 0 7 16,-16 1 9-16,0-1 9 0,0 19-3 15,33-10 1-15,-33 1 7 0,0-10 2 0,0 10-18 16,33 0-3-16,-33-1-8 0,0 1-10 16,0-1 6-16,33 1-7 0,-33 0 3 0,0-1 0 15,0 1-1-15,33 9-3 0,-33-10 0 0,0-18-9 16,0 19-22-16,0-10-28 0,0 0-21 16,34 1-16-16,-34-1-9 0,0 0-7 0,0-9 4 15,0 10 10-15,0-10 21 0,0-10 15 16</inkml:trace>
  <inkml:trace contextRef="#ctx0" brushRef="#br0" timeOffset="102193.97">2414 10409 67 0,'0'0'38'16,"33"9"4"-16,-33-9 12 0,0 0 15 0,33-9 16 0,-33-1 16 0,34 10-6 0,-34-18-5 0,16 8-6 0,17 1-14 0,-33 0-4 16,33-10-1-16,0 1-1 0,-33-1-3 15,33 10-1-15,-33-10-5 0,0 1-11 0,33 8 3 16,-33 1-1-16,0-10-5 0,0 19-4 0,0-18 9 16,0 18-5-16,0 0-14 0,0-19-5 15,0 19-16-15,-33 0 2 0,33 0-11 0,0 0 4 16,-33 0-1-16,33 0 5 0,-33 19-5 15,33-19 0-15,0 18-3 0,-33-18 0 0,33 19 7 16,-33-10-4-16,33 1 2 0,0 8-5 0,-16-9 3 16,16 10 2-16,0 0-2 0,0-1 3 15,16-18-7-15,-16 19 4 0,33-19 7 0,-33 9-14 16,0 0 9-16,33 1-2 0,-33-1-3 16,33-9 3-16,-33 9-34 0,33-9-48 0,-33 0-42 15,33 0-25-15,1 0-28 0,-34 0-18 0,49-9-10 16,-49 0 19-16,33-1 37 0,0 1-73 0</inkml:trace>
  <inkml:trace contextRef="#ctx0" brushRef="#br0" timeOffset="102428.75">2960 10158 56 0,'-17'0'80'0,"17"9"-3"0,0-9-13 0,0 9-4 0,0 10 7 0,-33-19 1 0,33 0-14 0,0 0-19 0,0 18-5 0,0-18-5 0,0 19-5 0,0-19-9 15,0 0-7-15,0 9 1 0,33 1-1 0,-33-1 0 16,0 0-4-16,17 0 0 0,16 1 0 16,-33-10 2-16,0 9 2 0,33-9-6 0,-33 19-2 15,33-19-6-15,-33 0-19 0,33-19-23 0,-33 19-16 16,33-9-12-16,-33 9 2 0,33-10 7 0,-33-8 7 16,17 9 13-16,-17-10 10 0,33 19 11 15,-33-19 2-15,0 1 6 0,0-19-11 16,0 18 27-16</inkml:trace>
  <inkml:trace contextRef="#ctx0" brushRef="#br0" timeOffset="102760.32">3208 10009 7 0,'-33'-19'18'0,"33"0"6"0,-17 1 3 0,17 18 3 0,0-19 2 0,-33 10 6 0,33 9 11 0,0-9 10 0,-33 9 14 0,33-10 9 0,0 10-8 16,0 0-24-16,0 0-29 0,0 0-12 0,0 10-4 16,0-1-3-16,0-9 5 0,0 28 0 15,0-28 2-15,33 18 22 0,-33 1 12 0,0 0 2 16,33-1-8-16,-33 1-4 0,17 9-15 0,16-10-4 15,-33 1-6-15,33 0 4 0,-33-1-7 16,33 10 2-16,-33-9-4 0,33-1 3 0,-33 10 0 16,0-9-6-16,0-1 4 0,0-8 11 15,33-1 9-15,-33 10 15 0,0-19 15 0,0 0 28 16,0 18 30-16,-33-18 22 0,33 0-21 0,0 0-39 16,0-18-33-16,0 18-18 0,0 0-4 15,0-28-7-15,0 18-12 0,-33 1 8 0,33-9-8 16,0 8 3-16,0 1-3 0,0-10-4 15,0 1 4-15,0-1-2 0,0 10 0 0,33-10-9 16,-33 10-9-16,0 0-34 0,0-1-40 16,33 1-42-16,-33 9-30 0,0 0-18 0,33-19-5 15,-33 19-5-15,0 0 10 0,17-18 30 0,16 18 34 16</inkml:trace>
  <inkml:trace contextRef="#ctx0" brushRef="#br0" timeOffset="104891.76">4647 9851 16 0,'-17'0'21'0,"17"-19"0"0,0 19 1 0,0-19 2 0,0 1 0 0,0 18 6 0,-33-10 2 0,33 1 3 0,0 0 1 0,0 9 1 15,0 0 7-15,0-9 4 0,0 9-7 0,0 0-16 16,0 0-8-16,0 0-9 0,0 0-5 16,0 9-1-16,0-9 0 0,0 9 0 0,0 0 3 15,0 1 5-15,0 8 2 0,0 1 8 0,0 0 5 16,33-1 0-16,-33 10-10 0,0-9-6 15,0-1-2-15,0 19-2 0,17-18 0 0,-1-10-3 16,-16 10 0-16,17 0 3 0,-17-1-5 16,0 1 8-16,33-1-4 0,-33 1-4 0,0-10 0 15,0 10 0-15,33-10-4 0,-33 1 7 0,0-1-6 16,0 0 5-16,0 10-2 0,0-19 5 16,0 0 6-16,0 0 45 0,0 0 34 15,0 0 5-15,0 0-17 0,0-19-28 16,0 19-20-16,0-9-18 0,0 0-2 0,0-1-4 15,0-8-4-15,0 8 1 0,0 1-3 0,33-10 2 16,-33 1-2-16,0-10 0 0,0 9 0 16,33 10-3-16,-33-10 3 0,33 10-4 0,-33 9 5 15,0 0-5-15,17 0 7 0,-1 0-6 16,1 0 3-16,16 0-3 0,-33 0 3 0,0 9 4 16,33 1-4-16,-33-1 0 0,0 0 1 0,0 1 7 15,33-1-4-15,-33 0-1 0,0 10 3 16,-33-1-1-16,33-18-1 0,0 19-4 0,0-19 0 15,0 19 3-15,-33-10-3 0,33 0 0 16,-33 1-5-16,16-1 1 0,1 0 1 0,-1 10-7 16,17-19-36-16,-33 18-48 0,33-18-39 0,-33 19-33 15,33-19-10-15,-33 0 11 0,33 0 25 16</inkml:trace>
  <inkml:trace contextRef="#ctx0" brushRef="#br0" timeOffset="105142.03">5209 10120 120 0,'33'0'77'0,"-33"10"-11"0,0-10 6 15,0 0 26-15,0 0 18 0,0 9 8 0,0-9-8 0,0 0-7 0,0 0-26 0,0-9-19 0,0 9-20 0,33 0-14 16,-33-10-9-16,0 10-15 0,0 0-2 0,0-9 4 15,0 9-5-15,0 0 5 0,0 0-5 16,0-19-10-16,0 19 0 16,0 0-5-16,0 0-19 0,0 0-29 0,0 0-43 15,0 0-38-15,-33-18-12 0,33 18-7 16,0 0 5-16,0 0 18 0</inkml:trace>
  <inkml:trace contextRef="#ctx0" brushRef="#br0" timeOffset="105740.7">5573 9916 108 0,'0'0'73'0,"0"-10"-24"0,0 10-5 0,0-9 12 0,0 9 13 0,0 0-2 0,0 0-17 0,0 0-18 0,-33 0-17 0,33 9-8 0,0-9-1 16,-17 19-4-16,17-10 5 0,0 10 13 0,-16-1 11 15,16 1-7-15,0 9-5 0,-17-9-10 0,17 18-3 16,0-19-4-16,0 1 0 0,0-10 3 16,0 10-5-16,17 0 2 0,-17-1-2 0,16 1 2 15,-16-19-4-15,17 18 4 0,-17-18-2 16,33 0 2-16,-33 0-5 0,33 0 3 15,-33 0-19-15,33 0-16 0,-33-18-12 0,33 18-10 16,-33-19 2-16,33 1 0 0,-33 8 14 16,17-8 11-16,-17 8 10 0,33 1 6 0,-33-10 7 15,0 1 4-15,0 18 3 0,33-28 0 16,-33 19 0-16,0-1 0 0,0 1 4 0,0 9 2 16,0 0-4-16,0 0 1 0,0 0-1 0,0 9 5 15,0-9-1-15,0 10 11 0,0 8 7 16,0 1-3-16,0-1 1 0,0-18-6 0,0 19-4 15,0-10-6-15,0 10 6 0,0-10 28 16,33 10-8-16,-33-10-16 0,0 10-4 0,33-19-4 16,-33 0-4-16,0 18-2 0,33-18 2 15,-33 0-2-15,33 0 3 0,-33 0-1 0,0 0 2 16,0-18 1-16,17 18 2 0,-17 0-1 0,0-19-1 16,0 10-7-16,0-10 4 0,0 10 2 15,0 0-6-15,-17-1 2 0,17 1-4 0,0-10 2 16,0 1-4-16,0-1 6 0,-33 10-5 15,33-10 1-15,0 1-20 0,0 8-18 0,-33 1-22 0,33-10-23 16,0 1-4-16,0 18 6 0,0-28 12 16,33 19 12-16,-33-10 8 0,0 10-31 0</inkml:trace>
  <inkml:trace contextRef="#ctx0" brushRef="#br0" timeOffset="105957.25">5970 9795 37 0,'0'0'37'0,"0"0"0"0,0 0 3 0,0 0 4 0,0-10 8 0,0 10 0 15,0 0-5-15,-33 10-15 0,33-10-9 0,0 0-3 0,0 9 16 0,0 0 11 0,0 10 1 16,0-19 4-16,0 19-11 0,0-1-10 16,33-9-12-16,-33 10-3 0,0 0-6 0,0-1-2 15,0 19-4-15,33-18-4 0,-33 0 3 16,0-1 1-16,33 10-7 0,-33-9 5 0,0 18-2 0,33-28 0 16,-33 10 3-16,0 0-3 0,33-10-3 15,-33 19-22-15,0-28-30 0,0 18-36 0,0-18-26 16,0 19-3-16,33-19 10 0,-33 0 16 15</inkml:trace>
  <inkml:trace contextRef="#ctx0" brushRef="#br0" timeOffset="106390.07">6218 10037 45 0,'-33'0'49'15,"33"0"-4"-15,0 9-12 0,0-9-12 0,0 0-6 0,0 9 2 0,0-9-1 0,0 19 1 0,0-19 5 0,0 18-2 0,0-18-4 0,0 19-8 0,0-19-4 16,0 19 0-16,0-10 0 0,0 0-4 0,0 10 1 16,33-10 2-16,-33 10-3 0,0-1 2 15,0-18 1-15,0 19-2 0,0-19-1 0,0 0 5 16,33 9 7-16,-33-9 31 0,0 0 18 16,0-9-13-16,0 9-22 0,0 0-11 0,0-19-10 15,33 19 0-15,-33-18 20 0,0-1 17 0,0 10 3 16,0-10-6-16,0 10-4 0,0-10-7 0,33 10-4 15,-33 9 3-15,0-19-4 0,0 19-7 16,0-18-10-16,33 18-4 0,-33 0 2 0,0 0-1 16,17 0-1-16,16 0-2 0,-33 0 2 15,33 18 0-15,-33-18-2 0,33 0 0 16,-33 19 3-16,0-19-2 0,33 9-3 0,-33 1 6 16,0-10 0-16,33 9-1 0,-33-9 5 15,0 0 36-15,0 0 31 0,0 0 26 0,0 0 18 16,0 0-11-16,0 0-44 0,0-9-28 15,0-1-19-15,0 1-3 0,0 9-14 0,0-19 2 16,0 1-5-16,0 18-3 0,0-28 6 0,0 9-6 16,0 10-1-16,0-10-58 0,0 10-45 0,0-10-51 15,0 1-51-15,0 18-30 0,16-28 6 16,-16 19 42-16</inkml:trace>
  <inkml:trace contextRef="#ctx0" brushRef="#br0" timeOffset="108239.05">7623 9990 38 0,'0'-19'34'0,"0"19"5"0,0-18 9 0,0 18 4 0,0-28 7 0,0 19-4 0,0-1-2 15,-16 10-7-15,16-9-10 0,0 0-6 16,0-1-5-16,-33 10 13 0,33-9 27 0,-33 9-1 15,33 0 10-15,-33 0 17 0,33 0-23 0,-34 0-28 16,34 0-16-16,0 9-13 0,-33-9-2 16,17 10 0-16,16-1-4 0,-17 0-2 0,17 10 4 15,0 9 5-15,-16-10 21 0,16 1 23 0,0 0-7 16,16 18 2-16,-16-9 1 0,0 9 18 16,17-18 18-16,-17 9-1 0,16 9-33 0,-16 0-23 15,33-18-13-15,-33 8-4 0,0 11-2 16,34-20-9-16,-34 10-6 0,0 0 0 0,0-9-1 15,0 9-2-15,33 9-5 0,-33-28-57 0,0 19-79 16,-33-9-73-16,33 8-29 0,0-8-13 0,0 0 21 16,0-19 44-16</inkml:trace>
  <inkml:trace contextRef="#ctx0" brushRef="#br0" timeOffset="109187.52">7326 10297 65 0,'0'-9'40'0,"0"-10"-18"0,33 10-9 0,-33 0 0 0,0-1-1 0,33 1 3 0,-33 9 0 0,16-19-2 16,1 19 5-16,32 0 8 0,-49 0 4 16,34 0-6-16,-1 0 8 0,0 0 14 0,0 19-13 15,16-19 7-15,-16 0-3 0,1 9-14 0,-1 1-12 16,0 8-3-16,-33-9-8 0,33 1 3 15,-33-1-1-15,0 10-2 0,0-19 3 0,16 0 6 16,-16 18-4-16,0-18 15 0,0 0 20 16,0 0 13-16,-16 0-13 0,16 0-13 0,0 0-8 0,0 0-5 15,0-18-5-15,-33 18 1 0,33-19 2 16,0 10-3-16,0-1-3 0,0-8 0 0,0 9-6 16,-33-10 3-16,33 0-3 0,33 19 3 15,-33-18 0-15,0-10-6 0,0 19 4 0,0-1-7 16,33 1 6-16,-33 9-3 0,0 0 5 15,0 0-5-15,16 0 6 0,1 0-2 0,-1 0-5 16,17 9 4-16,-33 1-7 0,33-1 7 0,-33-9 3 16,34 9-1-16,-34 10-2 0,33-19-2 0,-33 18 2 15,33-18 4-15,-33 19-8 0,16-19 4 16,-16 0 5-16,17 0-5 0,-1 0 0 0,-16 0 1 16,33 0-1-16,-33 0 7 0,0 0-7 15,0 0 1-15,0-19-1 0,0 19 2 16,-33-18 3-16,33 18-2 0,-16-19-3 0,16 10 1 15,-17 0 1-15,1-1-2 0,16 1 2 16,-33 9-2-16,33-9 6 0,0-1-10 0,-33 10 8 16,33-9 2-16,0 9-3 0,0 0-2 0,0 0 1 15,0 0-6-15,0 0 7 0,33 0-3 16,-33-19 4-16,33 19-9 0,-17 0 6 0,1 0-1 16,32 0 0-16,-16 0-2 0,-33 0 4 0,34 0-5 15,-1 0 3-15,0 0-2 0,-33 0 2 16,16 19-3-16,1-19 3 0,-1 0 0 0,17 9 0 15,-33 1 0-15,0-1-4 0,33 0-1 16,-33 1 7-16,0-1 1 0,0 0-5 0,0 10 2 16,0-19 0-16,0 0 2 0,0 18-4 15,0-18 4-15,0 0 6 0,0 0-4 16,-33-18-2-16,33 18-1 0,0 0 1 0,0 0 3 16,0-19-7-16,0 10 4 0,0 9 2 15,0-9-2-15,0-1-1 0,33 1 2 0,-33 9-2 16,0-9-1-16,0 9 1 0,0-10-6 0,34 10 7 15,-34 10-2-15,0-10 5 16,0 0-9-16,33 9 4 0,-33-9 1 16,0 9-1-16,0-9-3 0,0 10 3 0,33-10 3 15,-33 9 1-15,0-9-4 16,0 0-5-16,0 9 10 0,16-9-1 0,-16-9-4 16,0 9-2-16,17-9 4 0,-17-1 1 15,0 1-1-15,16 0-5 0,-16-1 5 16,33 1-2-16,-33 9-2 0,0-19 5 0,33 1 18 15,-33 18 23-15,0-19 14 0,33 10-5 0,-33 9-15 16,0 0-10-16,0 0-14 0,34 0-2 16,-34 0-5-16,0 9 68 0,16 10 59 0,1-19-7 15,-1 18-50-15,1 1-36 0,-1-19-15 16,17 19-9-16,-33-1-5 0,0-8-3 0,0 8-4 16,33 1-5-16,-33-1-8 0,0-18 8 0,0 19-8 15,0-10-9-15,0 1-92 0,-33-1-104 0,33 0-68 16,0 0-26-16,0-9 15 0</inkml:trace>
  <inkml:trace contextRef="#ctx0" brushRef="#br0" timeOffset="112052.13">9872 9897 18 0,'0'-9'17'0,"0"-1"0"0,0 1-1 0,0 9-1 0,0 0 3 0,0-18 3 0,0 18 4 0,0 0 4 0,0-19 2 0,0 19 2 15,0 0 1-15,0 0 4 0,0 0-12 0,-33 0-12 16,33 0-4-16,0 0-7 0,0 0 18 0,0 19 16 15,0-19 34-15,33 18-5 0,-33 1-7 16,0-10-25-16,0 19-16 0,0 0-9 0,0-10 2 16,0 1-9-16,33 0 4 0,-33-1 1 15,0 1-3-15,0 9-4 0,0-10-2 0,33 1 2 16,-33-10 1-16,0 10 1 0,0 0 0 0,0-1 0 16,0 1-8-16,17-1-48 0,-17 1-49 15,0-19-29-15,0 9-13 0,0 1 17 0</inkml:trace>
  <inkml:trace contextRef="#ctx0" brushRef="#br0" timeOffset="112467.96">9905 9916 48 0,'0'-10'38'0,"0"1"-18"0,0-10-7 0,0 10-4 0,0 9 6 0,0-18 1 0,0 18-5 0,33 0-2 0,-33 0-5 0,17-19-3 16,-1 19 1-16,1 0 0 0,16 19-1 15,-33-19 1-15,0 0 1 0,33 18-3 0,-33-18 2 16,0 9 1-16,33 1 7 0,-33 8-4 0,0-8 1 16,0 8-4-16,0 1-3 0,0-1 0 15,0-18 0-15,0 19 0 0,0-10 0 0,0 1 0 16,0-1 1-16,0 0 0 0,33 1 5 15,-33-1 16-15,0 0-1 0,33 10-5 16,-33-19-7-16,17 18-1 0,-1-18 7 0,-16 0 6 0,17 19 3 16,16-19-7-16,-33 9-9 0,0-9-1 15,0 10 20-15,33-1 17 0,-33-9 8 16,0 9-5-16,0-9-11 0,-33 10-10 0,33-1-16 0,0-9-3 16,-33 9-6-16,16 10 4 0,1-19-3 15,-1 0-2-15,-16 0 0 0,33 18 1 0,-33-18-3 16,33 0 2-16,-33 0 3 0,33 0-7 15,-33 0-35-15,33 0-37 0,-33 0-27 0,16 0-16 16,17 0 9-16,0 0 13 0</inkml:trace>
  <inkml:trace contextRef="#ctx0" brushRef="#br0" timeOffset="112801.98">10335 10092 29 0,'0'0'27'0,"0"19"-4"0,0-19-2 0,0 9 2 0,0 1 5 0,0-1 2 0,0 0 0 0,33 1-2 0,-33-1-3 0,0 0 2 0,17-9 7 15,-17 19 0-15,16-19-4 0,34 0-5 16,-50 0-5-16,33 0-8 0,-33 0-4 0,33 0-2 16,0 0 1-16,-33 0-5 0,33-19 0 15,-33 10 12-15,17 9 20 0,-17-9 10 0,16-1-4 16,-16 1 4-16,17 0-4 0,-17-1-10 0,0 1-14 15,-17 9-3-15,17-19-5 0,-16 19-4 16,-1-18-2-16,17 18 2 0,-33-19-1 0,33 19-3 16,-33-9 0-16,33 9 0 0,-33 0-4 15,0 0 4-15,0 0-2 0,16 9-1 0,1-9 0 16,-1 19 0-16,-16-19-30 0,33 18-36 0,0-18-35 16,-33 0-12-16,33 19-3 0,0-19 12 15,0 0 17-15</inkml:trace>
  <inkml:trace contextRef="#ctx0" brushRef="#br0" timeOffset="113550.67">10848 10074 74 0,'0'0'92'0,"0"0"-28"0,0 0-18 0,-17 0-8 0,1 0 5 0,16 0 0 0,-17 18-1 0,1-18 0 0,-1 0 0 0,17 19-13 0,0-19-5 0,-33 9-10 0,33 1-1 0,0-10-2 16,0 9-4-16,0 0-1 0,0 1 1 15,0-10-6-15,0 9-1 0,0 0 6 16,0-9 0-16,0 0-1 0,0 0 2 16,0 0-3-16,33-9-4 0,-33 9-2 15,0-9 6-15,0-1-4 0,17 10 0 0,-17-9 3 0,0 0-2 16,16-1-1-16,-16 1-2 0,0 9 6 15,0 0-4-15,0 0 3 0,0-19 0 0,0 19-8 16,17 0 1-16,-17 0 2 16,0 0-3-16,0 0 10 0,0 19-1 15,0-19-6-15,16 9 0 16,-16 1 4-16,17-10-1 0,-17 9-3 0,33 0-1 16,-33-9 5-16,0 0-5 0,33 0 3 15,-33 0-9-15,33 0-17 0,-33 0-15 0,0-9-10 16,33 9-4-16,-33-9 4 0,0-1 12 0,0 1 14 15,17 9 6-15,-17-19 10 0,16 19 5 0,-16-18 2 16,0-1 0-16,0 10 2 0,0-10 0 16,0 10 1-16,-16-10-1 0,16 10 0 0,0-10 2 15,-17 1-1-15,17-10 3 0,0 0 4 16,0 9 7-16,-33 10 5 0,33-9 0 0,0-1 9 16,0 0 10-16,-33 10-7 0,33 0 4 0,0-1 0 15,0 1-15-15,0 9-8 0,0 0-9 16,-33 0 1-16,33 9-2 0,0 1 2 0,0-1-3 15,0 19 6-15,0-9 11 0,0-1 11 16,0-9 5-16,0 19 1 0,33-9 12 0,-33 9-16 16,0 9-14-16,33-28-7 0,-33 19-9 15,33-9 1-15,-33 9-3 0,17-10 3 0,-1 1-2 16,1 0 1-16,-1-1-2 0,1-8 3 0,16-1-1 16,-33-9 0-16,33 9 0 0,-33-9 2 0,33-9-4 15,-33 9 1-15,33-9 4 0,-33-1-3 16,17 1-7-16,-1-10 11 0,1 10-3 0,-1 9 10 15,1-19 42-15,-17 19-5 0,33 0-2 0,-33-18-19 16,0 18-17-16,0 0-1 0,0 0-13 16,33 0 5-16,-33 18-3 0,0-18 0 15,0 19 0-15,0-19 1 0,0 0-1 16,0 9 2-16,0 1-7 0,0-1 5 0,0 10-9 16,0-10-50-16,-33 0-71 0,33-9-41 0,-33 19-21 15,16-19 6-15,1 0 27 0</inkml:trace>
  <inkml:trace contextRef="#ctx0" brushRef="#br0" timeOffset="113684.17">11096 10046 89 0,'-33'-9'48'0,"33"-10"-20"0,0 0-13 0,0 10-6 0,0-10-2 0,0 1-2 0,33 18-3 0,-33-28-1 0,33 19-1 0,-33-1-2 0,33 1 2 15,0 0-12-15,-16-1-14 0,16 1-14 16,0 9-10-16</inkml:trace>
  <inkml:trace contextRef="#ctx0" brushRef="#br0" timeOffset="114134.19">11658 9711 81 0,'0'0'76'0,"0"0"-36"0,0 19-19 0,0-19-9 0,0 18-4 0,0-18 1 0,0 19 30 0,0-1 12 0,17 1 36 0,-17 9-23 0,16-9-22 16,-16-1-21-16,0 1-13 0,17 9-2 0,16-10-6 16,-33 19 4-16,0-18-3 0,0 0 6 0,33-1 27 15,-33 10-6-15,0-9-13 0,0-1-8 16,0 1-4-16,0-19 3 0,0 0 17 0,0 9 43 15,0-9 32-15,0 0 32 0,0 0-41 16,0 0-29-16,0-9-25 0,0 9-21 0,0-19-5 16,33 1-7-16,-33 18 0 0,0-28-2 0,33 9 2 15,-33 10 3-15,17-10-1 0,-1 10 1 16,1 9-7-16,16-19 4 0,0 19 0 0,-33 0-1 16,33 19 10-16,-33-19-8 15,0 0 4-15,33 9 0 0,-33 1 18 0,0-1 18 16,0 10 9-16,0-10-3 0,0 19-4 0,0-28-14 15,-33 18-9-15,33 1-8 0,-33-10-7 16,33 1-1-16,-33 8-11 0,0-8-4 0,16-1 6 16,1 0-7-16,-1 10-39 0,-16-19-92 15,33 0-60-15,-33 0-21 0,33 0-16 0,-33 0 14 16,33 0 32-16</inkml:trace>
  <inkml:trace contextRef="#ctx0" brushRef="#br0" timeOffset="114333.87">12287 10111 250 0,'0'9'90'0,"16"-9"-37"0,-16 10 36 0,0-1 13 0,17 0-7 0,-17 1-10 0,0-1-18 0,0 0-29 0,0-9-19 0,-17 19-10 0,17-19-8 0,-16 18-1 16,16-18-39-16,-17 0-65 0,17 19-45 15,-33-19-40-15,33 9 1 0</inkml:trace>
  <inkml:trace contextRef="#ctx0" brushRef="#br0" timeOffset="115582.22">13097 9888 75 0,'0'0'31'15,"0"-19"-10"-15,0 19 2 0,0-18 17 0,0 18 11 0,0 0 10 0,0-19 3 0,0 19-17 0,0 0-26 0,0 0-5 0,0 19 0 0,0-19 1 16,0 18 6-16,0-9-2 0,0 1 11 16,0 18 0-16,0-10-13 0,0 1-6 0,0 18-8 15,0-28-3-15,16 19 0 0,-16-9-2 0,0 9 0 16,0-10 0-16,0 1 0 0,0 0 2 15,0-1 0-15,17-8-2 0,-17 8-4 0,0 1-26 16,0-19-27-16,0 0 1 0,0 18 9 16,0-18 8-16,0 0 13 0,0-18 13 0,0 18 8 15,-17-19 3-15,17 10 3 0,0 0 5 0,0-10-2 16,0 0 3-16,-16-9 0 0,16 10 3 16,0-19 6-16,0 9 1 0,0 9 4 0,0-18-2 15,16 0-8-15,-16 9 2 0,17 9 3 16,-1 1-5-16,-16-1-1 0,17-9-1 0,0 19 0 15,16-1 1-15,-33 10-3 0,33 0 2 0,-33 0 1 16,33 0 5-16,-33 10 8 0,33-1-4 16,-33 0 0-16,0 10 5 0,0 0-3 0,0-1-5 15,0-18 7-15,0 19-7 0,0-1-5 16,0 1-4-16,0 9-2 0,-33-10-4 0,33 1-1 16,-33-10 0-16,33 10 4 0,-33-10-10 15,0 10 8-15,-1 9-4 0,18-28 2 0,-1 18 3 16,1-18-3-16,16 19 3 0,-33-19 0 15,33 0 1-15,-33 0-2 0,33 0 5 0,0 0-5 16,0 0 5-16,0 0-9 0,0 0 2 16,33 0 2-16,-33 0 1 0,33 0 1 15,-17 0 4-15,1 9-8 0,16-9 2 16,17 10 1-16,-17-10 3 0,0 0-6 0,0 9 0 16,-17-9 2-16,1 9 1 0,16-9-3 15,17 0 0-15,-50 10-5 0,33-10 0 0,0 0-53 16,-33 0-52-16,33 9-38 0,-33-9-12 15,16 0 18-15</inkml:trace>
  <inkml:trace contextRef="#ctx0" brushRef="#br0" timeOffset="116614.34">13643 10139 85 0,'0'-9'91'0,"0"-1"-38"0,0 1-15 0,33 9 3 0,-33-19 21 0,0 1 10 0,33-1-13 0,0 1-17 0,-33-1-11 16,33 0 0-16,-17 10 0 0,17-10 11 0,1 1 5 16,-34-10 10-16,33 19 9 0,-33-10-12 15,0 0-23-15,0 10-8 0,0 9-10 0,0-18-9 16,0 18-1-16,-33-19-1 0,33 19-2 0,-34 0-4 16,18 19 6-16,-17-19-2 0,0 18 0 15,33-18 3-15,-33 19-3 0,0-1 0 0,33 1-4 16,-33 9 2-16,33-10 2 0,0 1 3 15,0-10-1-15,0 10 4 0,0-10-8 0,33 10 8 16,-33-10-9-16,33 10 10 0,0-19-2 16,-17 0-5-16,17 0 2 0,0 0 4 0,1 0-9 15,-1 0 3-15,0-19 4 0,0 10 0 0,0 0-3 16,0-1-4-16,-17 1 3 0,18-10 2 0,-1 10-2 16,-33-10 0-16,33 19 1 0,-33-18 2 15,33-10 0-15,-33 19-3 0,0-10 0 0,0 0 4 16,0 10-6-16,0-9 2 0,0 18 0 15,0-19 0-15,0 19-6 0,-33-19 6 0,33 19-8 16,0 0 4-16,0 0 2 0,0 0-2 16,0 19 4-16,-33-19 3 0,33 19-9 0,0-19 10 15,0 18-6-15,33 1 2 0,-33-10 0 0,0 10 1 16,33-1-1-16,-33 1-4 0,0-1 4 16,16 1 2-16,1 0-4 0,-17-10 2 0,16 10 0 15,1-10 0-15,-17 19 0 0,0-28 0 16,16 18 2-16,-16-18-4 0,-16 19 0 15,16-19 6-15,0 0 0 16,0 0 1-16,0 0-8 0,0-19-3 16,0 19 1-16,0-18-26 0,0 18-9 0,0-19-7 15,16 1 3-15,17-1 3 0,-33 0 2 16,34 10 3-16,-34-10 12 0,33 1 7 0,-33-10 14 16,33 19-1-16,-33-10 2 0,16 10 2 15,-16-1-4-15,17 1 4 0,-17 9-2 0,0 0 3 16,0 0-4-16,0 0-4 0,0 0 4 0,0 0-1 15,0 0 5-15,0 9-1 0,-17 1 0 0,17-1 2 16,-16 0 14-16,16 1 2 0,0-1-2 16,0 0-6-16,-33 10-6 0,33-1 2 0,0-18-3 15,0 19 0-15,0-19 2 0,0 9-2 16,0-9 3-16,0 10-4 0,33-10 2 0,-33 0-1 16,0 9-1-16,16-9-2 0,1-9 0 0,-1 9 4 15,17-10-4-15,0 1-3 0,-33 9 1 16,34-19 4-16,-1 19-2 0,-33-18 1 0,33-1-1 15,-33 10 2-15,16 0 8 0,1-1 0 16,-1 1 5-16,-16 9-7 0,17 0-3 0,-17 0-2 16,16 0 0-16,-16 0 0 0,33 9-2 0,-33 1 1 15,0-1-2-15,0 0 2 16,34 10 0-16,-34-19 3 0,0 0-3 16,0 18-1-16,0-18 15 0,0 0 31 0,33 0-3 15,-33 0-11-15,0 0-12 0,0 0-11 0,33 0 1 16,-33 0-7-16,0 0 2 0,16-18-6 0,1 18 4 15,-1-19 1-15,-16 19 10 16,17 0 8-16,-17 0-6 0,16 0-4 16,-16 0-10-16,33 0 1 0,-33 0-2 15,0 19-2-15,0-19 3 0,33 0-5 0,-33 0 2 16,0 0 0-16,0 18 1 0,34-18-4 16,-34 0 4-16,0 0 1 0,0 0-1 15,0 0 2-15,0 0-2 0,0 0-6 0,0-18 6 16,0 18-6-16,0 0-56 0,0-19-32 15,0 10-19-15,0 0-11 0,0-1-3 0,0 1 4 16,0 0 1-16,0-10 15 0,0 1 17 16,0 18-49-16</inkml:trace>
  <inkml:trace contextRef="#ctx0" brushRef="#br0" timeOffset="117430.99">15395 9655 84 0,'0'-9'66'0,"-33"0"-32"0,33-1-16 0,0 10 6 15,0 0 27-15,0 0 19 0,0-18 2 0,0 18-17 0,0 0-18 0,0 0-14 0,0 0-10 0,33-19-5 0,-33 19-3 16,0 0 2-16,0 0-2 0,34 0 0 0,-34 0 22 16,16 0 9-16,1 0-4 0,-1 0-13 0,1 0-7 15,-1 0-1-15,-16 0-3 0,17 0 0 16,-1 0 0-16,-16 0 1 0,33 0-1 0,-33 0 0 15,0 0 1-15,33 0 32 0,-33 19 51 0,0-19-8 16,33 0-27-16,-33 18-25 0,17-18-11 0,0 10 18 16,16-1 31-16,-17 10 6 0,1-1-1 15,-1 10-30-15,17-9-23 0,-33-19-8 0,33 18-2 16,-33 1 2-16,0-1 7 0,33 1-2 16,-33 9 18-16,0-28 7 0,0 19 14 0,0-1 1 15,0-18 16-15,0 0 0 0,-33 9 1 0,33-9-8 16,0 0-29-16,0 0-29 0,0-9-10 15,-33 9 0-15,33-18 0 0,0 18 0 16,0-19 0-16,0 0 0 0,-33 1 0 0,33-1 0 16,0 1 0-16,0-10 0 0,33 9 0 0,-33 0 0 15,0 1 0-15,0-10 0 0,33 9-42 0,-33 1-89 16,33-1-52-16,-33-9-40 0,0 10-15 16,34 8 7-16,-18 1 25 0,1 9 29 0,-1-19 16 15,17 19 19-15,0 0 26 0,-33 0-74 16</inkml:trace>
  <inkml:trace contextRef="#ctx0" brushRef="#br0" timeOffset="118214.12">16603 9785 58 0,'0'0'58'0,"16"0"-13"0,-16 0-8 0,0 0 1 0,33 0 8 0,-33 10 20 0,0-10 4 0,0 9-4 0,0-9-9 16,0 9-15-16,33 10-15 0,-33 0-4 15,0-19-8-15,0 18-6 0,0-18-7 0,-33 19 0 16,33-10 1-16,0 10-7 0,-33-10-5 0,17 19-54 15,-1-10-53-15,1-18-26 0,-1 19-4 16</inkml:trace>
  <inkml:trace contextRef="#ctx0" brushRef="#br0" timeOffset="118996.4">17479 9525 53 0,'33'0'33'0,"-33"-19"-15"0,0 19 2 0,0-18 8 0,0 18 15 15,-33 0-6-15,33 0-2 0,-33-19-9 0,16 19 4 0,1 0 3 0,-1 19 5 0,-16-19 0 0,17 0-8 16,-1 0-13-16,-16 18-6 0,33-18-5 15,0 19 0-15,-33-10 1 0,33 1-1 16,0 8 3-16,0-8 5 0,33 8-6 0,-33 1 5 16,33-1 4-16,-16-8 17 0,-1-1 5 15,17 10-17-15,17-1-6 0,-17-9-9 0,0 10-4 16,0 0 3-16,0-1-4 0,0-18 0 0,-16 19-2 16,-1-10 10-16,-16 0 16 0,17 1 14 15,-17 8-1-15,-17 1-17 0,1-19-8 0,-1 19-6 16,1-19-3-16,-17 0-1 0,16 18-6 0,-16-18 2 15,0 0 0-15,0 0-2 0,16 0 0 16,-16 0-18-16,17 0-37 0,-17-18-33 0,16 18 90 16,17 0-218-16,0-19 31 0,0-9 44 0</inkml:trace>
  <inkml:trace contextRef="#ctx0" brushRef="#br0" timeOffset="119663.11">17909 9627 66 0,'0'0'47'0,"0"0"-22"0,0 0-4 0,-33 10 13 0,16-10 17 0,1 9 3 0,-1 0-5 0,1 1-4 16,-1-10-1-16,1 9 0 0,-1 0-9 0,-16 0-10 0,33-9-10 0,0 19-8 0,-33-19-5 16,33 0 3-16,0 0-5 15,0 19 0 1,0-19 2-16,0 0 4 0,33 0-6 0,-33-19 2 15,0 19 1-15,33 0-1 0,-33-19-5 16,17 19 3-16,-17-9-2 0,16 9 2 0,1-9 6 16,-17 9-8-16,16 0 6 15,-16 9-4-15,17-9 1 0,-17 9-3 16,16 10 4-16,1-19-5 0,16 0 1 16,-33 19 4-16,33-19-2 0,0 0 0 0,-33 18 1 15,17-18-8-15,16 0-12 0,-17 0-4 16,1 0-13-16,-1 0-5 0,1 0-1 0,16 0 2 0,-33-18 12 15,33 18 11-15,-33-19 8 0,0 19 6 16,0-28 0-16,33 19 5 0,-33-10-2 0,0 1 0 16,0 8 0-16,0-8 4 0,-33-1 6 15,33-9 2-15,0 10 0 0,0-1 5 16,0 0 1-16,-33 1 11 0,33-10-3 0,0 9-2 16,-33 1 9-16,33 8 1 0,-17 1 1 0,17 9 1 15,-16-19-9-15,16 19-10 0,-17 0-7 16,17 0 0-16,0 19-1 0,-16-19-4 0,16 9 4 15,0 10-4-15,0-10 1 0,0 10 2 16,16 9-1-16,-16-10 0 0,17-18 4 0,-17 19-4 16,16 0-1-16,34-1-6 0,-50 10 5 0,33-9-2 15,0-1-3-15,-33-18 2 0,33 19-6 16,-16-10 8-16,-1 1-4 0,17-1 0 0,-16 0 1 16,16 0-4-16,-33 10 6 0,33-19-3 15,-33 0 0-15,33-19 5 0,-33 10-1 16,0 0-7-1,0 0 3-15,17 9 0 0,-17-10 2 0,0 10-4 16,0 0 0-16,0 0 6 16,0 0-6-16,16 0 4 15,-16 0-9-15,0 10 7 16,0-10-41-16,0 0-52 0,17 9-37 16,-17-9-8-16,0 0 4 0,0 0 23 0</inkml:trace>
  <inkml:trace contextRef="#ctx0" brushRef="#br0" timeOffset="120312.25">18438 9590 21 0,'0'0'20'0,"0"0"2"0,0 0-4 0,0 0-1 0,0 0 0 0,0-18-3 0,0 18 3 0,0 0-2 0,0 0-6 0,0 0 1 0,0 0-1 15,0 0-3-15,0 0 2 0,0-10-5 0,17 10-1 16,-17 0-1-16,0 0-4 16,0 0 4-1,0 0 0 1,0 0-4-16,0 0 6 0,0 10-3 0,0-10-15 16,0 0-1-16,0 0-10 15,0 0-2-15,0 0-7 0,0 0-4 0</inkml:trace>
  <inkml:trace contextRef="#ctx0" brushRef="#br0" timeOffset="120777.57">18157 9609 43 0,'0'0'27'0,"0"0"-6"0,0 0-1 0,-33 0 4 0,33 0 4 0,0-19 5 0,0 19 2 0,0 0-1 0,0 0-5 16,0 0 1-16,0 0-1 0,0 0 3 0,0 0-1 15,0 0 0-15,0 0-9 0,0 0-8 16,0 0-2-16,0 0-4 0,0 0-3 0,0 0 4 16,33 0 3-16,-33 0 16 0,0 0 11 0,0 0-3 15,0 19-13-15,0-19-3 0,33 0 0 16,-33 18 12-16,0-18 3 0,0 0-11 0,0 10-9 15,0-1-4-15,0 0-8 16,17-9-5-16,-17 10 2 0,0-10 3 0,0 9-1 16,16 0-5-16,-16-9 5 15,0 9-5-15,0-9-29 0,17 0-46 0,-17 0-35 16,0 0-23-16,0 0-12 0,0-9 19 0</inkml:trace>
  <inkml:trace contextRef="#ctx0" brushRef="#br0" timeOffset="121010.7">17876 9283 129 0,'-17'0'41'0,"1"0"-20"0,-1 0 11 0,1 0 18 0,16-18 1 0,0 18-16 0,0 0-12 0,-17 0-13 15,17 0-7-15,0 0-2 16,0 0-4-16,0 0 5 16,0 18-4-16,0-18-17 0,0 0-23 0,0 0-15 15,0 9-11-15,0-9 1 0,0 10 5 16</inkml:trace>
  <inkml:trace contextRef="#ctx0" brushRef="#br0" timeOffset="121727.32">18306 9265 18 0,'0'-19'24'0,"-17"19"-1"0,17 0 2 0,0-19 3 0,0 19 8 0,0-9 2 0,0 9 7 0,0-9 2 0,0 9-1 0,0 0 9 15,0-10 7-15,0 10 1 0,0 0 0 0,0 0-8 16,0 0-13-16,-16 0-20 0,16 0-8 16,0 0 2-16,0 10 22 0,0-1 31 0,0 0 14 15,0 10-3-15,16 0-2 0,-16-1-13 16,0 1 12-16,0-1 6 0,17 10-16 0,-17 9-22 16,33-18-23-16,-33 0-7 0,33 9-11 0,-33 9-1 15,33-19-1-15,-33 1-2 0,17 0 2 16,-1 9 0-16,-16-10-7 0,17 1-2 0,-1-1-3 15,-16-8-67-15,17 8-75 0,-17-8-46 0,0-1-19 16,16 0 1-16,-16 0 21 0,0-9 28 16</inkml:trace>
  <inkml:trace contextRef="#ctx0" brushRef="#br0" timeOffset="122315.05">18554 9525 84 0,'0'9'80'0,"0"-9"-37"0,0 10-22 0,-33-10 5 0,33 9 9 0,0 0 0 0,0-9-5 0,0 10-12 0,33 8-2 0,-33-18 4 16,0 19-5-16,0-19-3 0,0 18 1 0,33-18-6 16,-33 0-2-16,33 10-4 0,-33-10 3 15,0 0 2-15,17 9-1 0,-17-9 2 0,16 0 2 16,-16-9-1-16,17 9-2 0,-17 0 4 0,0-10 3 15,0 10-2-15,0 0-2 0,0-18 3 16,0-1 2-16,-17 19-5 0,17-18 3 0,0 8 5 16,0 1 1-16,0 0 3 0,0-1-6 15,0 1-5-15,0 9-1 0,0 0-7 0,0 0 0 16,17 0-2-16,-1 0 3 16,1 0-2-16,-17 9-1 0,16 1 0 15,1-1 0-15,16 0 0 0,-33 1 3 0,0 8-3 16,33-18-3-16,-33 19 3 0,0-19 0 0,0 18 2 15,0-18-5-15,33 0 3 0,-33 0 4 16,0 0 1-16,0 0-8 0,0 0 0 16,0 0 7-16,0 0-6 0,0 0 5 0,17-18-3 15,-17 18 0-15,16-19 0 0,-16 19 4 16,0 0-4-16,17-18-4 0,-17 8 2 0,16 1 2 16,-16 0 2-16,17 9-1 0,-17-10-3 15,16 10 4-15,-16-9-4 0,17 9 2 0,-17 0-2 16,33 0 5-16,-33 0-5 0,0 0 2 15,33 0 0-15,-33 9 2 16,0-9-1-16,0 0-4 0,33 0 6 0,-33 0-5 16,0 10 3-16,17-10-3 0,-1 0 2 15,-16 0-3-15,17 9 8 0,-17 0-5 16,0-9 4-16,16 10 7 0,-16-10-2 0,-16 18-1 16,16-18-4-16,-17 0 0 0,17 19-4 15,-16-19-2-15,-1 0-43 0,17 18-46 0,-33-18-46 16,33 0-2-16,0 0-3 0</inkml:trace>
  <inkml:trace contextRef="#ctx0" brushRef="#br0" timeOffset="122760.09">19976 9432 92 0,'0'-9'35'0,"0"-1"-5"0,0 1 3 0,0 9 13 0,0 0 5 0,-16-19-2 0,-1 19-3 0,17 0 3 0,-17-18-3 0,-16 18-6 16,17 0 2-16,16 0-15 0,-33 0 1 0,0 0-7 16,16 18-10-16,1-18-1 0,-1 0-4 0,1 19 6 15,16-19-5-15,0 19 3 0,16-1-3 16,1-8 7-16,-1 8 3 0,1 1-3 0,16-1 3 16,0 1 9-16,-17-10 7 0,17 1-3 15,-16 8 5-15,16-8 0 0,-16 8-15 0,-1-18 0 16,1 19 1-16,16-19 7 0,-33 0 9 0,0 0 3 15,0 18 16-15,0-18-8 0,0 0-19 16,-33 0-13-16,16 0-4 0,-16 10-7 0,0-10-7 16,0 9-55-16,0-9-74 0,0 9-60 15,-33-9-38-15,16 0 6 0,17 10 24 0</inkml:trace>
  <inkml:trace contextRef="#ctx0" brushRef="#br0" timeOffset="126789.67">1521 10660 8 0,'0'-9'9'0,"0"9"9"0,0 0 2 0,0-10-3 0,0 10 0 0,0-9 1 0,0 9 3 0,0-9 3 0,0 9 3 15,0 0 5-15,0-10-1 0,0 10 6 0,0 0 1 16,0-9 2-16,0 9 5 0,0 0-2 16,0 0-5-16,-33 0-16 0,33 0-9 0,0 0-8 15,0 9-3-15,0 1 9 0,0-1 4 16,0 0 0-16,0 10 6 0,33-1-3 16,-33 1 6-16,0 0-13 0,0-1-5 0,0 1-2 15,33 9 0-15,-33-10 1 0,0 1-1 16,0 0-7-16,33-1 8 0,-33 1-5 0,0-1 2 15,0 10-4-15,0-28 5 0,34 19-3 16,-34-10 0-16,0 0 0 0,0-9 1 16,0 10-4-16,0-10 6 0,0 0 16 0,0 0 10 15,0 0 22-15,0 0 7 0,0 0 8 16,0 0 6-16,0 0-14 0,0 0-26 0,0 0-10 16,0-10-8-16,0 1-3 0,0 9-8 15,0-9 4-15,0 9-11 0,33-19 6 0,-33 1-2 16,0 8 0-16,0 1-2 0,0 0 5 15,0-1-6-15,0 1 3 0,0 9-2 0,0-9 0 16,33 9-2-16,-33 0 1 16,16 9 0-16,-16-9 1 0,33 9 2 15,-33 1-5-15,33-1 3 0,-33 0-1 0,0 1 3 16,0 8 0-16,33-18-2 0,-33 19 0 16,0-19 2-16,34 9 0 0,-34 0-7 15,0-9 1-15,0 10 9 0,0-1-3 0,0-9-2 16,33 0-2-16,-33 0 8 0,0 0 2 15,0 0-3-15,0 0 3 0,0 0 2 0,0-9-8 16,0 9-2-16,0-10 5 0,0 1-1 16,0 0-2-16,0 9 0 0,-33-19-4 0,33 19-26 15,0-18-45-15,0-1-30 0,0 0-27 16,0 1-11-16,0-1-1 0,0 10 12 0,0-28 21 16,0 18 19-16</inkml:trace>
  <inkml:trace contextRef="#ctx0" brushRef="#br0" timeOffset="127688.96">1951 10595 54 0,'0'0'58'0,"0"0"-8"0,0 0-6 0,0 0-2 0,0 0-12 0,0 0-5 0,0 0-5 0,0 9 1 0,0-9 8 0,0 9 11 0,0 1-2 0,0 8-6 16,0-8-2-16,0 17-10 0,0-27 3 15,0 19 13-15,0 0 0 0,33-10-9 0,-33 10-9 16,0-1-10-16,0-9 2 0,33 19-4 15,-33-28-1-15,0 19-5 0,0-10 5 0,34 1-3 16,-34-1 2-16,0 0-7 0,0 0 8 0,0 1-8 16,0-1 3-16,0 0 5 0,0-9-4 15,33 10 0-15,-33-10 20 16,0 0 21-16,0 0-12 0,0 0-1 0,-33-10-12 16,33 10 5-16,0-9-1 0,0 0 11 15,0-1-5-15,0 1-4 0,0 0 0 0,0 0-11 16,0-1 2-16,0 1-12 0,33 9 0 15,-33 0 0-15,0-19-2 0,33 19 2 16,-17 0-2-16,-16 0 0 0,33 19 0 16,-33-19 4-16,33 0-2 0,-33 9-2 0,33 1 5 15,-33-10 0-15,33 9-5 0,-33 0-4 0,34 0 7 16,-34-9-3-16,0 10-2 0,16-10 2 16,17 0 0-16,-33 0 5 0,0 0-4 15,33 0-1-15,-33-10 0 0,33 1-5 16,-33 0 5-16,0 0 2 0,33-1 1 0,-33 1 1 15,0 9 1-15,0-19 3 0,0 19-4 16,0-18-4-16,0 8 5 0,0 1-5 0,0 0 2 16,-33 9 1-16,33-9-2 0,0 9-4 15,0-10 3-15,0 10-2 0,-33 10 2 0,33-10 1 16,0 9-5-16,0 0 1 0,-33 0 6 16,33 1-7-16,0 8 4 0,0 1-2 15,0-19 0-15,0 9-3 0,0 10 5 0,0-10 0 16,0 0 3-16,0 1-5 0,0-1 4 15,33-9-2-15,-33 9 7 0,0-9-7 0,33 10 0 16,-33-10 3-16,33-10-5 0,0 10 2 0,-33-9-4 16,34 0 6-16,-34-1 2 0,49 1-3 15,-49 0-1-15,33 0 0 0,-33-1-2 0,0 10-1 16,33-9 1-16,-33 9 2 0,0-19 2 16,33 19-2-16,-33 0 0 0,0 0-2 15,0 0 6-15,33 0-8 0,-33 0 1 16,34 19 3-16,-34-19 2 15,0 0-2-15,16 9 3 0,17 1-1 0,-33-10 0 16,33 9 1-16,-33-9-7 0,33 0 4 16,-33 0-8-16,33 0 5 0,-33 0 3 0,33 0 0 15,-33-9-2-15,33 9 4 0,-33-10 1 16,17 1-6-16,-17 9 5 0,33 0 0 16,-33-19 0-16,0 19 4 0,0-18-6 0,0-1 0 15,0 10 5-15,0 0 1 0,0-1-6 0,0 1 0 16,0 0 4-16,0 9 0 0,0 0 2 15,0-19-9-15,-33 19 1 0,33 0 0 16,-17 0 4-16,17 19-7 0,0-19 5 0,0 9-6 16,0 0 9-16,0 1-3 0,0-1-3 15,0 9-1-15,0-8 6 0,0 8-2 0,17 1 1 16,16-19-5-16,-33 9 4 16,33 1-4-16,-33-10 5 0,33 0-12 0,0 0-38 15,-33 0-56-15,33 0-24 0,-33 0-22 16,33-10-4-16,-33 10 2 0,17-9 15 0</inkml:trace>
  <inkml:trace contextRef="#ctx0" brushRef="#br0" timeOffset="134182.97">3803 10613 56 0,'0'-9'40'0,"0"9"-7"0,0-9-3 0,0 9 1 0,-33 0 10 0,33-19 9 0,0 19-3 0,0 0-1 0,0 0-10 15,0-19-4-15,0 19-10 0,0 0-8 0,0 19-2 16,-33-19-2-16,33 19 22 0,0-19 13 16,0 18 4-16,0 1-7 0,33 9-18 0,-33 9-7 15,0-18 24-15,0-1 24 0,0 10-5 16,0 9-23-16,0-18-12 0,33 9-14 0,-33 0-2 16,0-10-3-16,0 10-6 0,17-9 2 15,-17-10 1-15,33 10 1 0,-33-10-6 0,0 10 3 0,0-10-1 16,0 0 8-16,0-9 48 15,0 10 31-15,0-10 24 0,0 0-10 16,0-10-29-16,0 10-32 0,0-9-18 0,0 9-3 16,0-9-15-16,0-10-1 0,0 10 3 15,0-10-11-15,33 10 9 0,-33-10-2 0,0-9-2 16,0 19-2-16,33-10 2 0,-33 1-4 0,0 9 5 16,33-1-1-16,-33 1 0 0,0 9 2 15,0 0-4-15,33 0-2 0,-33 0 6 0,0 9-6 16,0-9 2-16,33 10 2 0,-33-1 0 0,0 0-2 15,0 0 0-15,0 1 2 0,0 8 8 16,0-8-2-16,0 8-6 0,0 1 0 0,0-19 0 16,0 18 0-16,0-8-2 0,-33 8 5 15,33-8 3-15,-33-1-6 0,33 10-6 16,0-1-12-16,-33-18-31 0,0 19-17 0,33-19-25 16,-33 9-18-16,0 0-14 0,16 1-17 0,17-1-7 15,-33-9-5-15,33 0 3 0,-33 0 10 0,33 0 17 16</inkml:trace>
  <inkml:trace contextRef="#ctx0" brushRef="#br0" timeOffset="134582.68">4283 10874 75 0,'0'9'48'0,"0"-9"-22"0,0 9-13 0,0-9 5 0,0 10 9 0,0-10 14 0,0 0 3 0,0 18-9 0,0-18-7 16,0 0 2-16,0 0 9 0,0 0 14 0,0 0 25 16,0 0 35-16,0 0 17 0,0 0 9 15,0 0-24-15,0 0-20 0,0 0-7 0,0-18 2 16,0 18-1-16,0-10 4 0,0 10 10 0,0 0-8 15,0-9 2-15,0 9-13 0,0-9-13 16,0 9-25-16,0 0-16 0,0 0-24 0,0 0-2 16,0 0 0-16,0 0-5 31,0 0 2-31,0 0-3 16,0 0-54-16,0 0-58 15,0 0-34-15,0 0-33 0,0 0-19 0,0 0-16 16,0 0-14-16,0 0 2 0,0 0 14 15,0 0 30-15,0 0-88 0</inkml:trace>
  <inkml:trace contextRef="#ctx0" brushRef="#br0" timeOffset="136966.94">11592 10288 25 0,'0'0'21'0,"-33"-10"1"0,33 10 1 0,0-9-3 16,0 9 1-16,0-9 1 0,0 9 0 0,0 0 3 0,0 0-1 0,0 0-6 0,0 0-6 16,0 0-5-16,0 0-3 0,0 0 2 0,0 0 12 15,0 9 4-15,0-9 10 0,0 9-9 16,0 1-5-16,0-1-3 0,0 10-7 0,33-1-1 16,-33-18-5-16,0 19 3 0,0-19 3 0,0 18 15 15,0-8-6-15,0-1-3 0,0 0-9 16,0 1-4-16,0-1 6 0,0 10-7 15,0-19 0-15,0 18 0 0,0-18 2 0,0 0 0 16,0 19 1-16,0-19-5 0,0 0 2 0,33 0 0 16,-33 9 1-16,0-9 3 15,0 0-2-15,0 0 7 0,0 0 3 16,0 0 0-16,0 0 2 0,0 0-2 16,0 0-3-16,0 0-2 0,0 0-4 0,0-9-3 15,0 9 2-15,0 0-1 0,17 0-1 16,-17 0 0-16,16 0 0 0,1-19 2 0,-17 19-5 15,16 0 3-15,1 0 1 0,16 0-1 0,-33-18 0 16,33 18 3-16,0 0-3 0,0 0 0 16,-16 0-3-16,16-19 3 0,0 19-2 0,33-9 2 15,-33 9 2-15,17-10-2 0,-1 10-4 0,1 0 4 16,16-9-2-16,-33 9-1 0,33-9 6 16,-16 9-2-16,16 0-1 0,-33-10 0 15,17 10-2-15,16 0-1 0,-33 0 3 0,0 0 0 16,0 10 0-16,0-10 0 0,17 0 0 0,-17 0-2 15,0 9 2-15,0-9-5 0,0 9 5 0,0-9 3 16,0 0-7-16,17 10 0 0,-17-10 0 16,0 0-9-16,-17 9 1 0,17-9-3 0,-16 0 4 15,33 0-2-15,-17 19-4 0,-33-19 9 0,33 0 0 16,0 0 0-16,-17-19 4 0,17 19 1 16,-16 0-1-16,33 0 5 0,-50-9-4 15,33 9 5-15,0-10-2 0,-33 10 0 0,33-9 3 16,-17 9-3-16,1-9 0 0,-1 9 2 0,1-10-5 15,0 10 3-15,16-9 0 0,-33 0 0 16,33 9 0-16,-33 0 3 0,33-19-3 0,-33 19 0 16,0 0 0-16,33 0 0 0,-33 0-2 15,0-18 2-15,0 18 2 0,0 0 0 16,16 0-2-16,-16 0 0 0,0 0 2 0,0 0 0 16,0 0-4-16,0 0 3 15,0 0 0-15,0 0 3 0,0 0-7 16,0 0 1-16,0-19 6 0,0 19-1 0,0-9 7 15,0 9 0-15,0 0-4 0,0 0 0 16,0-10-2-16,-16 10 2 0,16-9 0 16,0 9 0-16,0-9-2 0,0 0-2 0,0-1 3 15,-33 1-5-15,33 9 1 16,0-19 2-16,0 19-3 0,0-18 2 0,0 18 0 16,0-28-4-16,0 19-1 0,0-1 0 15,-33 1 3-15,33 0 0 0,0-1-4 0,0 10 1 16,0-9-14-16,0 9-18 0,0 0-18 15,0 0-10-15,0 0-7 0,0 0 6 0,0 0 2 16,0 0 7-16,0 0-46 0</inkml:trace>
  <inkml:trace contextRef="#ctx0" brushRef="#br0" timeOffset="138645.84">4498 5469 28 0,'0'0'23'0,"0"0"0"0,0 0-9 0,0 0-2 0,0 0 7 0,0 0 10 0,0 10 0 16,0-10-1-16,0 9 0 0,0 0 1 15,0 10 0-15,0-19 7 0,0 19-4 16,0-19 5-16,0 18-2 0,0-18 5 0,33 19 6 15,-33-19 0-15,0 18-3 0,0-18 14 16,0 10 7-16,0-10 14 0,33 9 18 0,-33-9 23 16,0 0 21-16,0 0 24 0,33 0 19 15,-33 0-5-15,0-9-32 0,33-1-41 0,-16-8-37 16,-1 18-25-16,34-37-43 0,-50 18 0 0,33 0 0 16,0-9 0-16,0 10 0 0,0-1 0 15,-16-18 0-15,16 18 0 0,0-8 0 0,0 8 0 16,-33 0 0-16,33 1 0 0,-33-1 0 15,33 10 0-15,-33-1 0 0,33 1 0 0,-33 0 0 16,17 18 0-16,-17-9-81 16,0 9-89-16,16-9 4 0,-16 19-15 15,17 0-30-15,-17-19-8 0,33 18 18 0,-33 1 8 16,0 0 16-16,0-10 30 0,33 9 23 16</inkml:trace>
  <inkml:trace contextRef="#ctx0" brushRef="#br0" timeOffset="139545.03">9128 6297 73 0,'0'0'65'0,"0"0"0"0,0 0 3 0,0 0 8 0,0 0 11 0,0 0-2 0,0 0-11 0,0 0-23 0,0 0-26 0,0 0-14 16,0 0-7-16,0 0 29 0,0 10 43 0,17-1-6 16,-17 0 7-16,0 10-1 0,16-1-18 15,-16-18 10-15,0 19 11 0,33 0 13 0,-33-1-4 16,0-18-10-16,0 10 12 0,0-10 27 16,0 9 30-16,33 0 24 0,-33-9-128 0,0 0-43 15,0-9 0-15,33 0 0 0,-33-1 0 16,33-8 0-16,-33-1 0 0,34 0 0 0,-1-18 0 15,16 9 0-15,-16-9 0 0,0 0 0 16,0 9 0-16,-16-9 0 0,16 0 0 0,0 9 0 16,0 0 0-16,0 0 0 0,-33 9 0 15,33 1 0-15,-33-1 0 0,33 10 0 0,-33-1 0 16,0 10-231-16,0 0-68 16,0 10-11-16,0-1 10 0,0 10 22 0,0-19 44 0,0 18 46 15</inkml:trace>
  <inkml:trace contextRef="#ctx0" brushRef="#br0" timeOffset="141027.01">4448 10595 40 0,'0'-19'32'0,"0"19"-7"0,-16 0 0 0,16 0 2 0,0 0-2 0,0 0 2 0,0 0 0 0,0 0-5 0,0 0-10 0,-17 0-1 15,17 0 2-15,0 0 16 0,0 19 3 16,0-19 8-16,0 9 1 0,0 10-9 0,0-1 12 16,0 1 1-16,0-1-8 0,0 1 6 15,17 0-9-15,-17-1-4 0,0 1-10 0,16-1-7 16,1 10-3-16,-17-9 6 0,33-10 37 0,-33 10-11 16,0-1-19-16,0 1-13 0,0-10 0 15,33 19-7-15,-33-28-2 0,0 19-1 16,0-19 2-16,0 9 2 0,0 0-6 0,0-9 7 0,0 0 1 15,0 10 18-15,0-10 32 0,0 0 9 16,0 0 9-16,0 0-22 0,0-10-15 16,0 10-11-16,0 0-8 0,0-9 5 0,0 9-3 15,0-9-13-15,0 9 1 0,0-19-8 0,0 19 6 16,0-18-5-16,33 8-4 16,-33 1 3-16,0 0 0 0,0 9-4 15,33 0-3-15,-33 0 3 0,0 9 5 16,33-9-1-16,-33 9-6 0,0-9 6 0,0 10 0 15,17 8 0-15,-17-18 0 0,0 19 5 16,0-19-7-16,0 9 2 0,0 0 5 0,-17 1-5 16,17-1 5-16,0 0-5 0,0 10 3 0,-33-10-5 15,33 1-43-15,-33 8-41 0,33 1-39 16,-33-19-32-16,33 0-20 0,-33 9-13 0,33-9 21 16,-33 0 26-16</inkml:trace>
  <inkml:trace contextRef="#ctx0" brushRef="#br0" timeOffset="141226.26">4746 10855 57 0,'0'9'21'0,"0"1"-4"0,0-1 4 0,33 0 4 0,-33 1 5 0,0 8 0 0,0-18 0 0,33 19-5 0,-33-19-2 0,0 9-9 16,33 0-4-16,-33 1-2 0,0-1-5 0,0 0-1 15,17 1 1-15,-17-10-1 16,0 9-24-16,0 0-32 0,0 1-21 0,0-10-88 16</inkml:trace>
  <inkml:trace contextRef="#ctx0" brushRef="#br0" timeOffset="141410.21">4713 10716 147 0,'-33'-19'44'0,"16"19"-17"0,17-19-4 0,0 19-7 0,0 0-9 0,-16 0-4 0,16-18-1 0,16 18 1 0,-16 0-7 0,17 18-21 0,16-18-21 0,-33 0-5 0,33 0-2 16</inkml:trace>
  <inkml:trace contextRef="#ctx0" brushRef="#br0" timeOffset="141826.87">5077 10753 46 0,'0'0'46'0,"0"9"-10"0,0-9-5 0,-17 9 2 0,17 1 1 0,0-10 6 0,0 18 8 0,0 1 6 0,-33-19-9 0,33 9 0 0,0 10 5 0,-33-1-16 0,33-8-14 15,0 8-9-15,0-8-6 0,-33 8 1 16,33 1-4-16,0-19 0 0,0 9-1 0,0 0-1 15,0 1 1-15,0-1 2 0,33-9 2 0,-33 9-2 16,0-9 0-16,0 0 3 0,33-9-6 16,-33 9 0-16,33-9 3 0,-33-1-1 0,0 1 5 15,17 0 17-15,-17 9 8 0,16-19-8 0,-16 1 0 16,0-1-5-16,0 0 2 0,0 1 2 16,0-1-2-16,0 10-5 0,-16-28 4 0,16 18-3 15,-17-9 20-15,17 10 34 0,0-1-4 16,-33 0-19-16,33-8-10 0,-33 8-9 0,33 10 9 15,0-10-2-15,0 10-14 0,-33 9-11 0,33 0-7 16,0 0-8 0,0 18 4-16,0-8 0 15,33 8 0-15,-33 1-5 0,0-1 11 0,33 20-10 16,-33-29 6-16,33 19 3 0,-33-10-7 16,17 10 4-16,-1-9 0 0,1 9-2 0,16 0 5 0,-33-10-16 15,33 10-74-15,-33-9-55 0,33 9-31 16,-33-10-14-16,0 1 5 0,33 0 17 15,-33-1 30-15</inkml:trace>
  <inkml:trace contextRef="#ctx0" brushRef="#br0" timeOffset="142259.69">5639 10846 48 0,'0'0'56'0,"0"9"-2"0,0-9-3 0,0 0 4 0,0 0 5 0,0 0 4 0,0 0-4 0,0 0 0 0,0 0-8 16,33-9-16-16,-33 9-7 0,0 0-16 0,33 0-4 15,-33-9-9-15,17 9 1 0,16 0 1 16,-33-10 4-16,0 10-8 0,33 0-7 0,-33 0-39 16,0-9-35-16,0 9-23 0,0 0-6 0,33 0 7 15,-33 0 15-15</inkml:trace>
  <inkml:trace contextRef="#ctx0" brushRef="#br0" timeOffset="142459.34">5639 11013 85 0,'0'10'65'0,"0"-10"-3"0,0 0-4 0,0 18-5 0,0-18-3 0,0 0-2 0,0-18-5 0,33 18-5 0,-33 0-4 0,33-10-7 16,-33 10-9-16,17 0-4 0,16 0-7 0,-33-9-7 15,33 9 4-15,-33 0-4 0,33 0 4 16,-33-9-4-16,0 9-36 0,33 0-36 15,-33-10-36-15,0 10-15 0,33 0 6 0</inkml:trace>
  <inkml:trace contextRef="#ctx0" brushRef="#br0" timeOffset="143358.12">6218 10716 35 0,'0'0'33'0,"0"-19"-2"0,0 19 1 0,0 0 8 0,0 0 7 0,0-19 7 0,0 19-2 0,0 0 2 15,0 0-8-15,0-18-9 0,33 18-11 0,-33 0-4 16,33 0-5-16,-33 18 11 0,33-18 10 0,0 0-10 16,-16 19 1-16,16-19-3 0,0 19-3 15,0-10 15-15,-33 10 2 0,33-10-13 0,0 9-2 16,-33 10-13-16,16-28-3 0,-16 19-2 15,17-10-3-15,-17 1 2 0,0 8 4 0,17-9 0 16,-17-9-1-16,-17 10-7 0,17-1 10 16,0-9 8-16,0 0 14 0,0 9 13 0,-17-9 7 15,17 0 2-15,0-9-2 0,-16 9 3 16,16 0 10-16,0-9-13 0,0-1 7 0,-33 10-15 16,33-18-17-16,0 9-16 0,0-10-5 0,0 0-6 15,0 1 0-15,0-1 1 0,0 1-8 16,33-1 6-16,-33 10-1 0,0-10 0 0,16 0-44 15,1 1-42-15,-17-1-27 0,17 19-26 16,16-9-16-16,-33 9-11 0,0 0-14 0,33 0 1 16,-33 0 20-16,33 0 25 0</inkml:trace>
  <inkml:trace contextRef="#ctx0" brushRef="#br0" timeOffset="143575.03">6978 10874 212 0,'0'0'113'0,"0"0"-4"0,-16 0 7 0,16 0 9 0,0 0 9 0,0 0-10 0,0 0-10 0,0-10-27 0,0 10-33 0,0-9-27 0,0 9-8 16,0-9-11-16,0 9-7 0,0 0 3 16,0-9 0-16,0 9-13 0,0 0-46 0,0-10-57 15,0 10-46-15,0-9-26 0,0 9 2 0,0 0 17 16,0 0 23-16,0-19-96 0</inkml:trace>
  <inkml:trace contextRef="#ctx0" brushRef="#br0" timeOffset="144025.1">7011 10502 167 0,'-16'-10'67'0,"16"10"-16"0,0 0 5 0,-17 0 2 0,17 0-25 0,0 0-14 0,0 0-4 0,0 10 9 0,0-1 20 0,0 0 23 0,17 1 4 15,-17 17-2-15,0-8-5 0,16 0 7 0,-16-1-9 16,34 1 9-16,-34 9-14 0,0-10-13 16,33 20 2-16,-33-29-21 0,0 10-16 0,0-1-1 15,33 1 0-15,-33-1-5 0,0 1-3 0,0-10-2 16,0 10 8-16,0-10-3 0,0 0-1 15,0 1 8-15,0-10-2 0,0 0 82 0,0 0 25 16,0 0-16-16,0 0-45 0,0 0-20 16,0-10-17-16,0 1-11 0,33 0 1 0,-33-10-4 15,0 10 2-15,0-10-9 0,33 19 4 0,-33-28 0 16,16 19 0-16,1 0-9 0,-17 0 9 16,16 9-2-16,18-10 2 0,-34 10-6 0,33 0 3 15,-33 10-2-15,0-1 1 0,33 0 9 16,-33 0-2-16,0 1-9 0,0 8 8 0,0 1-2 15,0-19 4-15,0 19-1 0,0-10-3 0,0 9 6 16,0-8-3-16,0 8-1 0,0-8 0 16,-33 8 1-16,33-18-7 0,0 19-17 0,-33-10-68 15,33 0-50-15,-34-9-50 0,18 10-28 16,16-10-9-16,-17 0 5 0,17 0 32 0,0 0 34 16</inkml:trace>
  <inkml:trace contextRef="#ctx0" brushRef="#br0" timeOffset="144207.67">7392 10781 61 0,'0'0'62'0,"0"0"-15"0,0 0-8 0,0 0 10 0,16 18 6 0,-16-18 3 0,0 0 3 0,17 0-4 0,-17 19-4 16,16-19-8-16,-16 9 0 0,33 1-11 0,-33-10 1 16,0 9-9-16,0 0-13 0,34 0-2 15,-34 1-8-15,0-1 2 0,0-9 3 0,0 9-7 16,0 1-24-16,0-10-47 0,0 18-37 0,0-18-35 15,0 0 3-15,0 0 10 0</inkml:trace>
  <inkml:trace contextRef="#ctx0" brushRef="#br0" timeOffset="144374.24">7326 10632 248 0,'-33'-9'84'0,"33"-1"-32"0,0 1 5 0,-33 0 1 0,33 9-26 0,0 0-14 0,0-19-16 0,0 19 3 0,0 0-1 16,0 19-7-16,33-19-22 0,-33 0-43 0,0 0-29 15,33 9-19-15,-33 0 7 0</inkml:trace>
  <inkml:trace contextRef="#ctx0" brushRef="#br0" timeOffset="144790.91">7822 10781 160 0,'0'0'84'0,"0"0"-14"0,-33 18-13 0,33-18 5 0,0 0 1 0,0 0 9 0,0 0 10 0,-33 19 4 0,33-19 2 0,-33 9-14 16,33 1-13-16,0-1-20 0,-34 0-17 0,34 0-11 16,-33 1-7-16,33-1 2 0,0 0-8 0,-16 1 1 15,16 8-1-15,0-18 4 0,16 19 0 16,-16-19-1-16,0 0-3 0,33 0 1 0,-33 0 1 15,0 0 2-15,34 0-3 0,-34-19-3 16,33 19 2-16,-33-28 0 0,0 10 2 16,33 8-2-16,-33-8 0 0,0-1 3 0,0-9-2 15,0 10 3-15,0-1-4 0,0-9 7 0,0 10 1 16,0-1 18-16,-33 0 16 0,33-18 9 16,0 9 4-16,-33 10 31 0,33-1-3 0,0 0-1 15,-34-8-15-15,34 17-17 0,0 1-30 16,0 9-8-16,0 0-17 0,0 0 10 0,0 0-3 15,0 9 0-15,0 1-5 0,0 17 3 16,0-8 3-16,0 0-8 0,0-10 11 0,34 19-6 16,-34 0 2-16,0 9 2 0,33-18-4 0,-33 9-2 15,33-1 6-15,-33 1-2 0,33 10 0 16,-33-11-13-16,0 11-127 0,0-1-94 0,16-19-54 16,-16 1-20-16,0 9 28 0,0 9-154 15</inkml:trace>
  <inkml:trace contextRef="#ctx0" brushRef="#br0" timeOffset="145439.76">8764 10781 106 0,'0'0'75'0,"0"0"-8"0,0 0-6 0,0 0-9 0,0 0-8 0,0 0 2 0,-33 18 11 0,33-18 12 0,-16 19 1 15,-17-19 2-15,16 9 0 0,1 10 0 0,16-1-16 16,0-8-22-16,-34 8-12 0,34-8 14 16,0 8 13-16,0 1-3 0,0-19-6 0,34 18 17 15,-34-18 19-15,0 10 16 0,16-1 7 16,1-9 6-16,-1 0-9 0,1-9-12 0,-1 9-15 16,17-10-11-16,-33 1 10 0,33 0 17 15,-33 9-73-15,0-19-12 0,33 19 0 0,-33-18 0 16,0 8 0-16,0-8 0 0,0 8 0 0,34 10 0 15,-34-9 0-15,0 0 0 0,0 18 0 32,0 0 0-32,0 1 0 15,0-1 0-15,0 0 0 0,0 19 0 16,0-28 0-16,16 19 0 0,-16-10 0 0,17 0 0 16,-17 1-158-16,16-1-145 0,1-9-5 0,-1 9 10 15,17-9 24-15,-33 0 34 0,33-9 53 16,-33 9-84-16</inkml:trace>
  <inkml:trace contextRef="#ctx0" brushRef="#br0" timeOffset="146072.1">9161 10892 32 0,'33'-9'73'0,"-33"9"25"0,0 0 4 0,0 0-10 0,0 0-16 0,0 0-24 0,0 0-12 0,0 0 29 0,0 0 24 0,0 9 0 0,0 1 3 0,0-10-16 0,0 18-21 16,0-18 4-16,0 0 5 0,0 19-10 15,0-19-3-15,0 0-3 0,0 0 21 16,0 9 22-16,0-9 34 0,0 0 24 0,0 0 8 15,0-9-76-15,0 9-85 0,0-19 0 16,0 19 0-16,0-28 0 0,0 19 0 16,0 0 0-16,0-1 0 0,0 1 0 15,33 0 0-15,-33 0 0 0,0-1 0 0,0 1 0 16,0 9 0-16,33 0 0 16,-33 9 0-16,33 1 0 15,-33-1 0-15,17 0 0 0,16 0 0 0,-16 1 0 16,-1-1 0-16,17-9 0 0,0 9-22 15,0-9-3-15,0 10 9 0,-33-10 8 0,34 0 3 16,-18-10 8-16,17 10-1 0,0 0-4 16,-33-9 4-16,0 0 0 0,33 9-2 0,-33-10 3 15,0 1-3-15,0 0 7 0,0 9-2 0,0-9 3 16,0-1-3-16,-33 1 7 0,33 9-7 16,0 0-9-16,-33 0 4 0,33 0 2 0,0 0 0 15,-33 0 0-15,17 0-12 0,-1 0 8 16,0 9 2-16,17 1 0 0,0-1 1 0,0 0-1 15,0-9 3-15,0 9 0 0,0 1-3 0,0-1 0 16,0 0 5-16,0-9-10 0,17 10 9 16,0-10-13-16,-1 0-12 0,17 0-20 0,-33-10-7 15,0 10-10-15,33-9 13 0,-33 0 21 0,33-1 7 16,-33-8 12-16,0 9 1 0,33-10-2 16,-33 19 3-16,0-19 3 0,0 1 2 0,0-1-5 15,0 1 9-15,-33-1-9 0,33 10 7 0,0-10 0 16,0-18 3-16,-33 18-4 0,33 1 4 15,-33-1 24-15,33 10 2 0,0-10-3 0,-33 19-8 16,33-19-9-16,-16 19-10 0,16 0-5 16,0 0 3-16,0 0-8 0,0 19 7 0,0-19 4 15,0 19-8-15,0-1 4 0,0 1 0 0,16 9-8 16,17 9 19-16,-33-18-7 0,0-1-1 16,33 1 0-16,-33 9-2 0,0 9-1 0,33-28-75 15,-33 10-108-15,0-1-76 0,33 1-45 16,-33 0-5-16,0-1 28 0,0 1 55 0</inkml:trace>
  <inkml:trace contextRef="#ctx0" brushRef="#br0" timeOffset="148087.73">3671 4400 19 0,'0'0'21'0,"0"0"0"0,0 0 0 0,0 0-1 0,0 0-3 0,0 0 4 0,0 0-3 0,0 0-2 0,0 0 1 0,0 0-2 0,-33 0-7 16,33 0 1-16,0 0-3 0,0 0-2 15,0 0-2-15,0 0 0 0,0 0-5 32,0 0 4-17,0 0 2-15,0 9-3 0,0-9-14 16,0 0-8-16,0 9-5 15,0-9-4-15,0 0 1 0,0 0 0 0,0 10-5 16</inkml:trace>
  <inkml:trace contextRef="#ctx0" brushRef="#br0" timeOffset="148771.99">5755 5953 222 0,'0'0'135'0,"33"0"-54"0,-33 0-37 0,0 0-6 0,0 0 22 0,0 0 26 0,0 0 11 0,0 0-9 0,0 0-21 15,0 0-26-15,0 0-7 0,0 0 0 0,0 0-7 16,0 0-8-16,0 0-12 0,0 0-4 0,0-18 0 15,0 18-6-15,0 0 0 0,0 0 0 0,0 0-6 16,0 0-16-16,0 0-19 16,0 0-13-16,0 0-17 0,0 0-12 0,0 0-8 15,0 0-9-15,-33 0 1 0,33 0-2 16,0 0 10-16,0 0 11 0,0-19 12 0,0 19-53 16</inkml:trace>
  <inkml:trace contextRef="#ctx0" brushRef="#br0" timeOffset="150136.67">4862 3721 11 0,'0'0'13'0,"0"-19"5"0,0 19 1 0,0 0-2 0,0 0-2 0,0 0 2 0,0 0 1 0,0-9 1 0,0 9 6 0,-17 0 2 0,17 0 0 0,0 0 2 0,0-10 3 15,0 10 6-15,0 0 0 0,0 0 3 16,0 0 2-16,0 0-1 0,0 0-13 0,0 0-12 16,0 0-8-16,0 0-6 0,0 0-5 15,0 10 2-15,17-1 2 16,-17 10-2-16,16-19-2 16,-16 18 2-16,17-18 1 0,-17 19 0 0,0-19-1 15,33 19 4-15,-33-19 0 0,0 18-4 16,0-18 11-16,0 9 37 0,33-9-16 0,-33 10-12 15,0-1-11-15,0-9-4 0,0 19 1 16,0-19 45-16,0 0 4 0,0 0 2 16,0 0 14-16,0 0 14 0,0 0 22 0,0 0 17 15,33 0 0-15,-33-19-18 0,0 19-42 16,0-9-21-16,0-1-14 0,33 1-14 0,-33-9-6 16,0-1 0-16,33 0-3 0,-33 1 2 0,17-1-8 15,16 0 3-15,0-8-5 0,-33 8 3 16,33 0 3-16,-33 1-4 0,33-10 1 0,0 9-1 15,-33 1 5-15,33-1-10 0,-33 0 2 16,17 1-44-16,-1 18-48 0,1-19-48 16,-17 19-26-16,33-9 1 0,-33 9 3 0,0 0 10 15,33 0 4-15,-33 9 9 0,0-9 17 0,33 19 21 16,-33-19-78-16</inkml:trace>
  <inkml:trace contextRef="#ctx0" brushRef="#br0" timeOffset="151317.57">6681 6502 95 0,'0'0'84'0,"0"-19"-24"0,0 19-10 0,0 0 11 0,0-18 18 0,-33 18 6 0,33 0-7 0,0 0-21 0,0 0-26 15,0 0-5-15,0 18 34 0,0-18 40 16,0 0 15-16,33 0 13 0,-33 19-10 0,0-19-9 16,0 0-15-16,0 19 8 0,0-19 8 15,33 0 10-15,-33 18 18 0,0-18-1 0,0 0-127 16,33 0-10-16,-33 0 0 0,16 0 0 15,1-18 0-15,-1-1 0 0,18 19 0 16,-1-19 0-16,-33-9 0 0,33 1 0 16,0-1 0-16,0 9 0 0,16-28 0 0,-15 20 0 15,-1-1 0-15,0-10 0 0,0 11 0 16,0-1 0-16,-17 18 0 0,1-8 0 0,-1-1 0 16,-16 19 0-16,34-18-100 0,-34 18-192 0,0 0-3 15,0 0 19-15,0 0 23 0,33 0 28 16,-33 18 26-16,0-18 32 0</inkml:trace>
  <inkml:trace contextRef="#ctx0" brushRef="#br0" timeOffset="154064.91">10484 10734 126 0,'0'-9'65'0,"0"0"5"0,-33 9 5 0,33-19 19 0,0 19 13 0,0-19 0 0,0 19-1 0,33 0-17 0,-33-18-5 0,0 9-22 15,0 9-10-15,0-10-15 0,33 10-8 16,-33 0-8-16,0 0-4 0,33 0-6 0,-33 10 5 15,0-10 5-15,33 9-4 0,-33 9 7 0,17-18 10 16,-1 19-8-16,1-19-8 0,-17 19-7 16,33-10-3-16,-33 0-6 0,0 1 3 0,33-1-5 15,-33 0 0-15,0 10 5 0,0-1-9 0,0-18 8 16,33 19-1-16,-33-19 1 0,0 19-2 16,0-10 3-16,0 0-1 0,0 0-4 15,0 1 4-15,0-1 0 0,0-9 0 16,0 9-2-16,0-9 26 0,0 0 31 15,-33 0 29-15,33 0 19 0,0 0-19 0,0-9-21 0,0 0-6 16,0-1-10-16,0 1-16 0,0 0-15 16,-33-10-8-16,33 10-5 0,0-10 0 0,0-9-7 15,33 10 0-15,-33-1 1 0,0 1 2 16,0-1-11-16,33 0 4 0,-33 1 7 0,0 9-9 16,33-10-63-16,-33 10-62 0,17-1-46 0,-17 1-36 15,16 9-19-15,1-9-4 0,-17 9-5 16,16 9 13-16,-16-9 36 0</inkml:trace>
  <inkml:trace contextRef="#ctx0" brushRef="#br0" timeOffset="154299.01">11030 10874 227 0,'0'0'216'0,"-17"0"-40"0,17 9 10 0,0-9 30 16,0 0 18-16,0 0-16 0,0 0-41 0,0-9-51 0,0 9-54 0,0 0-39 0,0-10-14 16,0 10-5-16,0 0-13 0,0-9 5 15,0 9 1-15,17 0-9 0,-17 0-5 0,0-9-74 16,0 9-77-16,0 0-82 0,0 0-41 0,0-9-13 16,0 9 22-16,0-10 39 0,-17 10-119 15</inkml:trace>
  <inkml:trace contextRef="#ctx0" brushRef="#br0" timeOffset="154681.78">11311 10604 147 0,'0'-9'104'0,"0"9"-33"0,0-19-4 0,0 19 20 0,0-19 20 0,0 19-5 0,0 0-14 0,0 0-26 0,0 0-33 0,0 0-13 0,0 0-6 0,0 0-7 0,0 0 2 16,-33 0-3-16,33 19 6 0,-17-19-2 15,17 19-3-15,-16-19 1 0,16 9-4 0,-17 0 3 16,17 10-3-16,0-10 6 0,0 1-4 0,0 17-2 16,0-27 0-16,17 19 3 0,-17-19 4 0,16 19-5 15,-16-10 3-15,17 0 1 0,16 1 1 16,-33-1-4-16,0 0 4 0,33 0 8 15,-33 19 30-15,0-28 11 0,0 19-19 0,33-19-12 16,-33 0-2-16,0 9 9 0,0 1-6 0,0-10-4 16,0 9-8-16,-33 0-6 0,33-9-2 15,0 9-5-15,0-9 7 0,-33 10-8 0,33-10 0 16,-33 0-2-16,0 0 5 0,16 9-14 16,1-9-70-16,-1 0-44 0,17-9-34 0,-33 9-17 15,33-10-10-15,0 10 10 0,0-9 19 0</inkml:trace>
  <inkml:trace contextRef="#ctx0" brushRef="#br0" timeOffset="154881.93">11443 10697 170 0,'17'0'87'0,"-17"0"-17"0,16 0 11 0,-16 0 30 0,0 0 6 0,17 19-10 0,16-19-3 0,-33 0-9 0,0 9-15 0,0 0-2 0,33 1-28 15,-33-1-18-15,0 9-15 0,33-8-5 0,-33 8-4 16,0-18-5-16,0 19 4 0,0-19-6 0,0 19-30 16,0-10-83-16,0 0-74 0,0 0-37 15,0 1-7-15,0-10 27 0</inkml:trace>
  <inkml:trace contextRef="#ctx0" brushRef="#br0" timeOffset="155048.26">11493 10520 247 0,'0'-9'106'0,"-17"0"-50"0,1-1-15 0,16 1 10 0,0 0-18 0,0 9-15 0,0 0-11 0,0 0-32 16,0 0-31-16,16 9-23 0,-16-9-13 0,17 9-6 15,16 1 5-15</inkml:trace>
  <inkml:trace contextRef="#ctx0" brushRef="#br0" timeOffset="155481.07">11840 10660 132 0,'0'18'102'0,"0"-18"-15"0,0 0-11 0,0 0 9 0,0 19 12 0,0-19 12 0,0 0-4 0,-33 19-5 0,33-10-23 0,0 0-12 0,-33 1-5 0,33-1-16 0,0 9-15 16,0-8-21-16,0 8 2 0,-33 1-5 15,33-10-3-15,0 1 0 0,0-1-2 0,0 0 0 16,0 0 1-16,0 1 6 0,0-1-7 0,0-9 6 16,33 0-1-16,-33 0-7 0,0-9 2 15,33-1 0-15,-33 1 0 0,0 0 3 16,0-10-6-16,33 10 5 0,-33-10 2 16,0 1-4-16,0-1-2 0,0 1 3 0,0-1-4 15,0-9 0-15,0 9 3 0,0-18 0 0,-33 9 7 16,33 10-7-16,0-1 0 0,0-18 19 15,-33 18 23-15,33 10 17 0,0 0 25 0,0-1 3 16,0 1 12-16,-33 0-22 0,33 9-28 16,0 0-35-16,0 0-5 0,0 0-3 0,0 9 1 15,0 0 44-15,33 1 43 0,-33 8 2 16,0 1-60-16,0-1-36 0,0 1 0 0,33 0 0 16,-33 9 0-16,0-10 0 0,33 19 0 0,-33-18 0 15,17 0 0-15,-1-1 0 0,1 1 0 16,-17 9 0-16,16-10 0 0,1 1 0 0,-17 0 0 15,33-1-169-15,-33 1-139 0,0-10-44 0,0 0-3 16,0 19 34-16,0-28 68 0</inkml:trace>
  <inkml:trace contextRef="#ctx0" brushRef="#br0" timeOffset="155747.7">12551 10678 243 0,'0'0'149'0,"-16"0"-42"0,16 0-31 0,0 0 1 0,16 0 15 0,-16 0 24 0,0 0 27 0,17 0 4 0,-17-18-47 0,33 18-46 16,-33-9-27-16,33 9-14 0,-33-10-3 15,0 10-4-15,33-9-5 0,-33 9-4 0,33 0-11 16,-33-9-46-16,0 9-60 0,0 0-53 16,0 0-41-16,0 0-9 0,0 0 21 0,0 0 40 15</inkml:trace>
  <inkml:trace contextRef="#ctx0" brushRef="#br0" timeOffset="155930.97">12535 10799 119 0,'16'19'116'0,"-16"-19"-16"0,0 0-2 0,17 0 3 0,16-19-10 0,-33 19-15 0,0 0-23 0,33 0-16 0,-33 0-18 0,33 0-9 16,-33-18-3-16,33 18-6 0,-33-10 1 0,0 10 0 16,17 0-2-16,-1 0-41 0,1 0-47 0,-17 0-42 15,16-9-20-15,-16 9 4 0,0 0 15 0</inkml:trace>
  <inkml:trace contextRef="#ctx0" brushRef="#br0" timeOffset="156812.74">13775 10455 62 0,'0'0'70'0,"-17"0"-14"0,1 0-9 0,16 0 1 0,0 0 11 0,-33 0 4 0,33 19-5 0,-33-19-6 0,0 0-5 16,33 9 0-16,-33 0-5 0,16 1-16 0,0 8-8 16,1-8-2-16,-1-1 15 0,17 9 2 15,0 1 1-15,17 0 18 0,-17-19 12 0,16 18 0 16,1-8 10-16,0-1 9 0,16 10 6 0,0-10-5 16,0 9-11-16,0-18 2 0,-17 19 23 15,17 0 3-15,0-19-16 0,1 9-30 16,-34-9-20-16,33 9-5 0,-33 1 22 0,0-1 12 15,33-9-4-15,-33 9-60 0,-33 0 0 0,33 1 0 16,0-10 0-16,-33 18 0 0,-1-18 0 16,1 0 0-16,17 19 0 0,-17-19 0 0,0 0 0 15,0 0 0-15,33 0 0 0,-33 0 0 16,-17 0 0-16,33 0 0 0,-16 0-96 0,17 0-82 16,16 0-36-16,-33 0-26 0,33-19-23 0,0 19 4 15,-33 0 14-15,33-18 34 0,0 8 46 16</inkml:trace>
  <inkml:trace contextRef="#ctx0" brushRef="#br0" timeOffset="157029.5">14106 10716 306 0,'0'0'245'0,"0"0"-101"0,0 0 12 0,0 0 58 0,0 0 36 0,0 0-2 0,0 0-24 0,0 0-12 0,0 0-164 0,0-19-48 47,0 19-5-32,0 0-296-15,0 0-35 16,-33-19-13-16,33 19 16 0,0 0 47 0,0 0-143 16</inkml:trace>
  <inkml:trace contextRef="#ctx0" brushRef="#br0" timeOffset="157412.59">14436 10474 190 0,'0'-19'126'16,"0"19"-58"-16,-16 0-15 0,16-18 19 0,-17 18 12 0,17 0-12 0,0 0-18 0,-16 0-11 0,16 0-7 0,0 0-2 0,-33 0-6 0,33 0-6 0,-33 0-5 0,33 18-4 16,0-18-11-16,-34 19 4 0,34-19 0 15,0 9-2-15,-33 0 0 0,33 1 6 0,0 8 1 16,0-8 5-16,0-1-9 0,33 9 7 0,-33 1 15 16,0-19 24-16,34 19 0 0,-34-19-18 15,0 18 5-15,33-8-6 0,-33-1 26 0,33 0 6 16,-33 1 13-16,0-1 9 0,16 9-6 0,-16-18-4 15,0 0-17-15,0 19 2 0,0-19 17 16,0 19-21-16,0-19-18 0,0 9-26 0,-16 0-2 16,16-9-6-16,-33 10-4 0,33-1 4 0,-33 0-18 15,33-9-87-15,-34 0-80 0,1 9-69 16,17-9-44-16,-1 0-10 0,1-9 13 16,16 9 36-16,-17-9-119 0</inkml:trace>
  <inkml:trace contextRef="#ctx0" brushRef="#br0" timeOffset="157796.04">14502 10697 128 0,'0'19'64'0,"0"-19"-2"0,0 0 14 0,0 0 16 0,0 0 7 0,0 0-4 0,0 0 7 0,34 0 4 0,-34-19-3 0,0 19-13 0,0 0-16 0,33 0-3 16,-33-19-2-16,0 19 1 0,0-18 4 16,0 9 3-16,0-1 13 0,0 1-7 0,33 0-13 15,-33-1-24-15,0-8-26 0,-33 18 5 16,33-19-8-16,0 0-7 0,0 19-1 0,0-18 12 16,0 9 0-16,0-1 8 0,0 10-14 0,-33-9 3 15,33 9 1-15,0 0-12 0,0 0-1 0,0 0-10 16,0 0 11-16,0 0-5 0,0 9 2 15,0-9 15-15,0 10 40 0,0-1-57 0,0 9-2 16,33 1 0-16,-33 0 0 0,0-19 0 16,0 18 0-16,33-8 0 0,-33 8 0 0,0-8 0 15,16-1 0-15,1 9 0 0,-1 1 0 0,1-19 0 16,-1 19 0-16,17-19 0 0,-33 0-57 16,0 0-193-16,34 0-50 0,-34 0-31 0,0 0 0 15,0 0 36-15,0 0 66 0</inkml:trace>
  <inkml:trace contextRef="#ctx0" brushRef="#br0" timeOffset="157945.47">14602 10353 149 0,'-33'0'58'0,"33"-19"-24"0,-33 19-1 0,33 0 2 0,0-18-12 0,0 18-15 0,0 0-26 0,0 0-19 0,0 0-15 16,33 0-8-16,-33 18-5 0</inkml:trace>
  <inkml:trace contextRef="#ctx0" brushRef="#br0" timeOffset="158363.04">14899 10437 124 0,'0'18'78'0,"0"-18"-8"0,0 0 14 0,0 0 12 0,0 0 17 0,0 19 13 0,-16-19 8 0,16 0-21 0,-17 18-16 0,17-8 0 0,-16-1-1 0,-1 0-19 0,1 10-19 15,16-1-12-15,0 1-15 0,0-19-11 0,0 19-7 16,0-10-5-16,0 10-6 0,0-10 5 16,0 10-5-16,0-19 4 0,0 9-4 15,0 9 4-15,0-18-3 0,0 0 1 0,16 0 2 16,1-18-6-16,-1 18-2 0,-16-9 6 16,17-1-6-16,-17 1 8 0,16-10-6 15,-16 1 5-15,33 18-4 0,-33-19-4 0,0 0 6 16,0-8 2-16,0-1 1 0,0 9 17 15,0 10-4-15,-33-28 1 0,33 18 36 0,0 0 23 16,-16 1 3-16,16 8 12 0,-17-8-9 0,17 18-38 16,-16-19-47-16,16 19 0 15,-17 0 0-15,17 0 0 16,0 19 0-16,17-10 0 16,-17 0 0-16,0 10 0 0,16 0 0 0,1 9 0 15,-17-10 0-15,16 1 0 0,17 9 0 16,-33-10 0-16,33 19 0 0,-33-18 0 0,34 0 0 15,-34-1 0-15,0 1 0 0,16 0-114 16,-16-10-233-16,0 9-28 0,17 1 3 0,-17-19 43 16,0 0 81-16</inkml:trace>
  <inkml:trace contextRef="#ctx0" brushRef="#br0" timeOffset="160076.87">15577 10455 13 0,'33'0'33'0,"-33"0"11"0,33 0 10 0,-33 0 8 0,17-18 14 0,-17 18 15 0,17 0 20 0,-17-19 6 0,0 19-1 0,16 0-17 0,-16 0-16 15,0 0-34-15,-16 0-27 0,16 0-12 0,-17 0-6 16,17 19-1-16,-17-19 50 0,-16 18 27 0,0 1 7 15,0-19-17-15,17 18-8 0,-17 1-20 16,16 0-22-16,1 8 0 0,-1-27-7 0,1 19-2 16,16 0-7-16,0-10 5 0,0 0 1 15,0 1 5-15,16-1 0 0,-16-9 13 0,17 0 3 16,-1 0 2-16,1 0-18 0,-1-9-1 0,17-1 2 16,0 10-10-16,-33-18 10 0,33 18 16 15,0-19 43-15,-33 19 22 0,0-19 2 0,17 1-12 16,0 9-87-16,-17-1 0 0,16 1 0 15,-16 0 0-15,0-1 0 0,17 10 0 16,-17 10 0 0,0-1 0-1,0 0 0-15,0 1 0 0,0-1 0 0,16 9 0 16,-16-18 0-16,0 19 0 0,0-19 0 16,0 19 0-16,17-19 0 0,-17 9-174 0,0 0-120 15,16 1-8-15,17-10 10 0,-33 0 30 0,0 0 40 16,33 0 50-16,-33 0 52 0,33-10 36 15,-33 1 29-15,17 0-11 0,0 9 63 0,-1-19 3 16,1 19 5-16,-1 0 17 0,1-19 26 16,-1 19 9-16,-16 0 3 0,33-18 1 0,-33 18 1 15,0 0-8-15,0 0-17 0,0 0-2 16,0 18 2-16,0-18 14 0,0 0 16 0,0 0 1 16,0 0-9-16,33 19-11 0,-33-19 2 15,0 0 8-15,0 19-7 0,0-19-15 0,0 0-11 16,0 0-5-16,0 0 6 0,0 9 21 0,0-9 27 15,0 0 17-15,0 0 24 0,0-9 11 16,0 9-48-16,0 0-39 0,0 0-7 0,0-19-2 16,0 19 13-16,0 0 10 0,0-19 2 0,0 19-2 15,0-27 0-15,0 17 8 0,0 1-2 16,0 0-59-16,0-1 0 0,0 1 0 16,33 9 0-1,-33 9 0-15,0-9 0 16,0 10 0-16,17-10 0 0,0 9 0 15,-1 0 0-15,1-9 0 0,-1 10 0 0,1-1 0 16,-1-9 0-16,17 0 0 0,0 0 0 0,0 0 0 16,-33 0 0-16,33 0-31 0,-16-9-6 0,0 9 9 15,-1-10 16-15,1 10 6 0,-1-9 1 16,17 0 5-16,-33-1 5 0,0 1-8 16,0 0 7-16,0 9-7 15,-33 0 4-15,33 0-3 0,-16-19-3 0,-1 19 10 16,1 0-2-16,16 19-3 0,-17-19 0 0,0 0 0 15,1 0 4-15,-1 9-2 0,17 0-2 16,0-9-5-16,0 10 8 0,-33-1 4 0,33-9-1 16,0 9-2-16,0-9 8 0,33 10-3 0,-33-10 2 15,0 0-1-15,0 0-5 0,0 0-3 16,17 0 4-16,-1-10-6 0,-16 1 3 16,17 9-3-16,-17-9 5 0,17-1-5 0,-17 1 3 15,0 0-3-15,16 9 1 0,-16-19-5 16,0 19 13-16,0-18-12 0,0-1 5 0,0 10-1 15,0 9 20-15,0-10-21 0,0 1 0 0,17 9 0 32,-17 9 0-32,0 1 0 0,0-1 0 15,0 10 0-15,0-19 0 0,16 18 0 16,-16 1 0-16,0-10 0 0,33 10 0 0,-33-1 0 16,0 1 0-16,0-1 0 0,0 1 0 15,0 0 0-15,33-1 0 0,-33 1-212 0,0 0-112 16,0 8-37-16,0-27 2 0,0 19 45 0,0 0-156 15</inkml:trace>
  <inkml:trace contextRef="#ctx0" brushRef="#br0" timeOffset="160427.15">16140 10874 44 0,'-17'0'47'0,"17"0"-17"0,0 0-12 0,0 0-7 0,0 0-6 0,0 0-3 0,0 0-16 0,0 0-14 0,0-10-13 0</inkml:trace>
  <inkml:trace contextRef="#ctx0" brushRef="#br0" timeOffset="161609.22">11658 8799 40 0,'17'0'23'0,"-17"0"-9"0,0 10-6 0,0-10-2 0,16 9 5 0,-16-9 4 0,0 9 2 0,0-9-3 0,17 10-4 0,-17-10 0 16,0 9-1-16,0-9 1 0,33 9 1 15,-33 1 6-15,0-10 0 0,0 18 0 16,0-18-2-16,33 19 12 0,-33-19-5 0,0 18 2 16,33-8 7-16,-33-1 7 0,0 0-2 0,0 1-6 15,33 8-9-15,-33-9 12 0,0 10 32 16,0-19 6-16,17 19 2 0,-17-19-2 0,16 18 17 15,-16-18 21-15,17 0 5 0,-17 10 25 0,0-10 25 16,16 0 24-16,-16-10 7 0,17 10-28 16,16-18-90-16,-33 18-77 0,0-19 0 0,33-18 0 15,0 18 0-15,-33-9 0 0,33 10 0 16,-16-1 0-16,16-18 0 0,-17 9 0 0,34 9 0 16,-50-18 0-16,33 9 0 0,0 0 0 0,-33 1 0 15,33 8 0-15,-16 0 0 0,-17 1 0 16,16 8 0-16,1 1 0 0,-17 9-211 15,16 0-11-15,-16 9-12 0,17 1-21 16,-17 8 9-16,0-18 8 0,33 19 17 0,-33 0 39 16</inkml:trace>
  <inkml:trace contextRef="#ctx0" brushRef="#br0" timeOffset="162458.07">16503 10753 51 0,'0'0'49'0,"0"0"-15"0,0 0-7 0,0-9 0 0,0 9 2 0,0 0-1 0,0 0-2 0,0 0-8 0,0 0-10 0,0 0-3 16,0 0-2-16,0 0-5 15,0 0-13-15,0 0-16 0,0 0-9 16,0 0-3-16,0 0 1 0,-33 9 1 0,33-9 0 15</inkml:trace>
  <inkml:trace contextRef="#ctx0" brushRef="#br0" timeOffset="162940.34">16305 10251 20 0,'0'-10'26'0,"0"10"-1"0,0 0-3 0,0-9-1 0,0 9 5 0,16 0 2 0,-16 0 3 0,0-19 4 0,0 19 8 0,0 0 4 16,0 0 4-16,0 0 1 0,0 0 0 15,0 0-3-15,0 0 3 0,0 0-9 0,0-18-6 16,0 18-6-16,0 0 10 0,0 0 14 16,-16 0 11-16,16 0 6 0,0 0 8 0,0 0-6 15,0 0-10-15,0 0-20 0,0 0-11 16,0 0-22-16,0 0-4 0,0 0-2 0,0 0-2 15,0 18 79-15,0-18 37 0,16 19-3 0,-16-10-14 16,0 1-22-16,17 8-6 0,-17 1-10 16,17 9-20-16,-17-10-15 0,0 1-9 0,16-10-12 15,-16 10 3-15,17-1-4 0,-17-8-7 16,16 18-3-16,-16-10 10 0,0-18-7 0,0 19 7 16,33-10-3-16,-33 10-8 0,0-10-87 0,0 0-89 15,0 1-62-15,0-1-41 0,0 9-6 16,0-18 8-16,0 0 38 0,33 0 49 0</inkml:trace>
  <inkml:trace contextRef="#ctx0" brushRef="#br0" timeOffset="164506.2">17264 10353 11 0,'0'0'30'0,"0"0"5"0,0-19 2 0,0 19 4 0,33 0 1 0,-33 0 5 0,0-18 6 15,0 18 4-15,33 0 1 0,-33 0 7 0,0-19-5 16,0 10-7-16,0 9 4 0,0 0-10 0,0-10-17 16,0 10-16-16,0 0-4 0,0 0-4 15,-33 0-4-15,33 0 0 0,0 0-2 0,-33 0-6 16,33 10 8-16,-33-10 2 0,16 9-4 16,1 10 0-16,-1-19 3 0,17 18-2 15,-16-18 3-15,16 19 0 0,-17-19 5 0,17 18 4 16,0-8 7-16,0 8-8 0,0-8-1 0,17-1-4 15,-17 10-3-15,16-1 0 0,1-18-1 0,-1 19 2 16,1-19 0-16,16 9-7 0,0 0 5 16,-33 1 8-16,33-1 2 0,-33-9-1 0,17 9-1 15,-17 1-7-15,16-10 2 0,-16 9 0 0,0-9 2 16,0 0 2-16,0 18 3 0,0-18-3 16,0 0-5-16,-16 0 1 0,-1 0-3 15,17 19-5-15,-33-19 6 0,0 0-6 16,33 0 2-16,-33 0 2 0,0 0 2 0,16 0-8 15,1 0-3-15,-1 0-41 0,1 0-21 16,-1 0-19-16,17 0-1 0,0 0-4 0,-33 0-3 16,33 0 3-16,0 0 8 0,0-19 6 0,0 19 9 15,0 0 8-15,0 0-39 0</inkml:trace>
  <inkml:trace contextRef="#ctx0" brushRef="#br0" timeOffset="165055.97">17512 10381 111 0,'33'0'66'0,"-33"-10"-13"0,0 1 1 0,0 9 12 0,0-9 5 0,0 9-22 0,0 0-17 0,0 0-16 0,0 0-7 0,0 9 7 16,17 0 12-16,-17 1 19 0,0-1-8 16,16 10-15-16,-16-10-11 0,17 10-4 0,-17-1-1 15,16 1-8-15,-16-10 1 0,0 0-3 16,17 1 4-16,-17 8-2 0,0-8 0 0,16-10 2 15,-16 9-2-15,0 9 1 0,0-18 3 0,0 0 32 16,0 0 40-16,0 0 31 0,0 0 3 16,0 0-40-16,0 0-25 0,0-18-9 0,0 9-5 15,0-1 15-15,0 1 11 0,0 0-9 16,0-10-11-16,0 10-4 0,17-10-6 0,-17 19-6 16,0-18-11-16,33-1-2 0,-33 0-4 0,0 10-6 15,0 9 5-15,33-9-5 0,-33 9 4 16,0-10-7-16,0 10 9 0,33 10-10 0,-33-10 6 15,0 9 0-15,17 0 3 0,-1-9-3 16,1 10 3-16,-17-1-6 0,16 10 5 0,1-1-2 0,-1-18 4 16,-16 19-2-16,17-19 2 0,-17 0-2 15,33 9 0-15,-33 0-2 0,0 1 1 0,0-1 1 16,0-9-80-16,0 9-72 0,0 1-64 16,0-10-16-16,0 0 6 0,0 9 23 0,0-9 29 15,0 0-94-15</inkml:trace>
  <inkml:trace contextRef="#ctx0" brushRef="#br0" timeOffset="165439.06">18190 10334 78 0,'-33'0'67'0,"33"0"-31"0,0 0-14 0,-33 0 11 0,33 19 25 0,0-19 10 0,-33 0-1 0,16 9-19 15,1 0-9-15,16 1-6 0,-17-1-4 16,17 0-7-16,-16 1-4 0,16-1 1 0,0 10-13 16,-17-19-1-16,17 18 2 0,17-18-3 15,-17 0-1-15,0 19 2 0,0-19-1 0,16 0 0 16,-16 0 1-16,17 0 2 0,-17 0-4 0,16 0 17 16,-16-19 14-16,17 19 21 0,16 0 7 15,-33-18 9-15,0 18 8 0,0-19-11 0,0 0-2 16,33 10-10-16,-33 0 8 0,0 9 13 15,0-10-6-15,0 10-15 0,0-9-21 0,0 9-26 16,0 0-6-16,0 0-1 0,0 0 0 0,0 9 4 16,0 1-5-16,33-10-1 0,-33 9 0 15,0 0 0-15,0 1 0 0,17-1 3 0,-1 10-5 16,-16-19 2-16,17 18 5 0,-1-18-5 0,1 0 3 16,-17 19-11-16,16-19-69 0,-16 0-68 15,0 0-49-15,17 0-28 0,-17 0-3 0,0 0 12 16,33 0 28-16</inkml:trace>
  <inkml:trace contextRef="#ctx0" brushRef="#br0" timeOffset="166221.76">16933 10362 24 0,'0'0'33'0,"0"0"8"0,0 0 0 0,0 0-3 0,0 0 2 0,0-9-2 0,0 9 2 16,0 0-10-16,0 0 0 0,0 0-5 0,0 0-3 15,0 0 1-15,-33 0-2 0,33 0 1 16,0 0 2-16,-33 0 2 0,33 0 3 0,0 0 8 15,-33 0-1-15,17 0 0 0,16 9-12 0,-17-9-7 16,17 0-11-16,0 9 0 0,-16-9 1 16,16 10-3-16,0-1 1 0,0 0 19 0,0 1 1 15,0-1-9-15,0 10-2 0,0-19-6 16,0 18 15-16,16-18 21 0,-16 19-1 0,0-19-15 16,17 9-7-16,-17 10-8 0,16-10 17 15,-16-9 16-15,33 9-10 0,-33 1-12 0,0-1-16 16,33 9 0-16,-33-18-2 0,0 0-8 0,0 0 5 15,0 19 2-15,0-19-1 16,0 0 0-16,0 0 1 0,0 0 10 0,0 0-7 16,0 0 9-16,0 0-13 0,0 19 4 15,0-19-4-15,-33 0 3 0,33 0 0 16,0 0-3-16,-33 0-9 0,33 0 10 16,-16 0-8-16,-1 0 3 0,17-19 2 0,-16 19-2 15,-1 0-7-15,17 0-42 0,-17 0-38 16,17 0-24-16,-16-19-93 15,16 19 18-15,0 0 15 0,0 0 21 0,0 0 29 16</inkml:trace>
  <inkml:trace contextRef="#ctx0" brushRef="#br0" timeOffset="166522.66">16983 10483 131 0,'0'0'89'0,"0"9"-13"0,0-9 7 0,0 0 11 0,0 0 2 0,0 0-5 0,0 0-5 0,0 0-10 0,0 0-5 0,0 0-13 15,0 0 6-15,0 0 0 0,0 0 6 16,0 0-1-16,0 0-5 0,0 0-1 0,0 0 1 16,0 0 2-16,0 0 13 0,0-9-2 15,0 9 3-15,0 0-5 0,0 0-10 0,0 0-23 16,0 0-9-16,0 0-20 0,0 0-7 0,0-9 0 15,0 9-2-15,0 0-1 0,0 0-8 16,0 0 2-16,0 0-1 0,0 0-30 0,0 0-57 16,0 0-55-16,0 0-27 0,0 0-13 15,-17 0-12-15,17 0 0 0,0 0 12 0,0 0 13 16,0 0 18-16,0 0 19 0,0 0 22 0</inkml:trace>
  <inkml:trace contextRef="#ctx0" brushRef="#br0" timeOffset="168003.69">18339 10353 41 0,'0'0'41'0,"0"0"1"0,0 0-3 0,0-19 6 0,0 19 5 0,0 0 7 0,0 0-3 0,0 0-13 0,0 0-16 15,0 0-9-15,33 0 1 0,-33 0 16 0,0 19 6 16,0-19-1-16,0 9 1 0,0 0-7 15,33 10-3-15,-33 0-6 0,0-10-5 0,0 10 2 16,0-1 0-16,0 1-6 0,0-10-2 0,17 0-7 16,-17 1-2-16,0-1-3 0,0 0 6 15,0 1-6-15,0-10 6 0,0 0 4 0,0 0 47 16,0 0 22-16,0 0-29 0,0 0-22 16,0-10-14-16,0 1-7 0,0 9 9 0,16-19 54 15,-16 10 25-15,0 0-28 0,0 9-29 0,0-19-16 16,0 19-7-16,0-18-1 0,17 18-9 15,-17-19-5-15,0 10 0 0,16 9 0 0,-16-10 1 16,0 10-5-16,17 0-1 0,-17 0 3 0,0 10 4 16,0-10 0-16,16 0-6 0,-16 9 1 15,0 10 10-15,0-19-10 0,17 0 3 0,-17 18 0 16,0-18 2-16,0 19-5 16,0-19 1-16,33 0 5 0,-33 0-5 0,0 9 4 15,0-9 0-15,0 0 0 0,0 0 4 16,0 0-1-16,0 0 2 0,0 0-4 15,0-9-6-15,0 9 3 0,0-19 0 16,0 19 0-16,0-18 3 16,0 18-2-16,33-19-1 0,-33 10 0 0,0-1 0 15,0 1 3-15,0 0 5 0,33 9-4 0,-33-10 0 16,0 10-3-16,0 0 1 0,0 0-4 0,0 10 2 16,17-10-9-16,-17 9 9 0,16 0 2 15,-16 1-6-15,0-1 7 0,17 10 0 16,-17-19-3-16,0 18-2 0,16-18-2 15,-16 0 6-15,0 19 5 0,0-19-7 0,0 0-3 16,0 9-57-16,0 0-80 0,0-9-58 0,0 0-29 16,0 0-4-16,0 10 17 0,0-10-132 0</inkml:trace>
  <inkml:trace contextRef="#ctx0" brushRef="#br0" timeOffset="168369.91">18835 10409 169 0,'0'0'130'0,"0"0"-53"0,0 0-16 0,0-10 16 0,17 10 16 0,-17-9-4 0,16 9-24 0,1-9-21 16,-17-1-11-16,16 10-13 0,1-9 4 15,-17 0 5-15,16 9 7 0,-16 0-8 0,0 0-12 16,0-19-6-16,0 19 2 0,0 0-3 0,0 0-7 15,-16-18 1-15,-1 18-3 16,1 0 0-16,-1 0 0 0,1 0-3 16,-1 0 3-16,17 0-4 0,-33 18 6 0,0-18-7 0,33 0 8 15,0 19-1-15,-33-19-2 0,16 18 0 16,17-8 4-16,0-1 13 0,0 0 15 0,0 1 0 16,0-1-1-16,17 10 1 0,16-19-10 15,-33 18-5-15,33-18-2 0,-33 19-6 0,33-19-5 16,-33 0-2-16,33 0 2 0,-16 0-1 0,-1 0 1 15,1 0-4-15,16 0-2 0,0 0-12 16,-33 0-69-16,0 0-58 0,33 0-41 0,-33 0-28 16,0-19 0-16,33 19 27 0</inkml:trace>
  <inkml:trace contextRef="#ctx0" brushRef="#br0" timeOffset="168569.23">19331 10297 170 0,'0'0'99'0,"0"0"-50"0,17-9-13 0,-17 9 17 0,16 0 12 0,1 0-15 0,16 0-17 0,-33-10-13 0,33 10-13 16,-33 0 1-16,16 0-4 0,1 0-3 0,-17-9-1 15,16 9-3-15,-16 0-23 0,17 0-42 16,-17 0-27-16,0 0-8 0,0 0 7 0,-17 9 6 15</inkml:trace>
  <inkml:trace contextRef="#ctx0" brushRef="#br0" timeOffset="168724.25">19348 10399 60 0,'0'0'74'0,"0"0"-10"0,0 0-6 0,0 0 3 0,16 0-8 0,1 0-13 0,-17 0-20 0,33 0-7 16,-33-9-6-16,33 9-2 0,-33-9-3 0,16 9-4 15,1 0-4-15,-1 0-20 0,-16 0-33 16,17-10-25-16,0 10-10 0,-1 0-86 0</inkml:trace>
  <inkml:trace contextRef="#ctx0" brushRef="#br0" timeOffset="169735.01">19943 9999 146 0,'0'-9'66'0,"0"9"-10"0,-17 0 14 0,17 0 22 0,0 0-15 0,0 0-11 0,-16 0 4 0,16 0 23 16,0 9 26-16,0 1 3 0,-17-1-11 16,17 10-11-16,0 18-3 0,0-19-16 0,0 1-10 15,0 0-21-15,0-1-15 0,0 10-9 16,0-9 6-16,0 18 30 0,0-28 0 0,0 10-19 15,0-1-11-15,17 1-15 0,-17 0-9 0,0-1 0 16,0-18 6-16,0 19 3 0,16-19 81 16,-16 9 8-16,0 0-106 0,17-9 0 15,0 0 0-15,-1 0 0 16,1-9 0-16,-1 9 0 0,34 0 0 16,-50 0 0-16,33-9 0 0,-17 9 0 0,1 0 0 15,-1 0 0-15,1 0 0 0,16 0 0 16,-16 0 0-16,-17 0 0 0,16 0 0 0,1 0 0 15,16-19-201-15,-33 19-156 0,0 0 12 16,33-18 34-16,-33 18 45 0,0 0 53 0,0-19 53 16</inkml:trace>
  <inkml:trace contextRef="#ctx0" brushRef="#br0" timeOffset="170104.81">20356 10195 52 0,'-16'0'60'0,"16"0"-3"0,0 0-11 0,-17 0 0 0,17 0 10 16,0 0 18-16,-16 0-7 0,16 18-7 0,0-18-13 0,0 19 0 0,0-19 16 0,0 9-17 0,0 1-13 0,0-1-5 0,0 0-5 16,0 0-2-16,0 1-5 0,0-1 3 0,16 10-1 15,-16-19 5-15,17 0 1 0,-1 18-5 16,-16-18-7-16,17 0-1 0,-1 0-1 0,1-18 2 16,0 18 2-16,-1 0 23 0,-16 0 25 15,17-19 12-15,16 19 4 0,-33-9-1 0,0-1 7 16,0 1 14-16,0 0 0 0,0-10-20 0,0 10-17 15,0-10-18-15,0 19-1 0,0-18 15 0,0 18-9 16,0-19-5-16,-33 10-15 0,33 9-20 16,0-9-1-16,0 9-3 0,-17 0-8 15,17 0-1-15,0 0 6 0,0 9 4 0,0 0 3 16,0 10 1-16,0-19-7 0,17 18-2 16,-17-18 0-16,0 19 0 0,33-19 0 0,-33 9 0 15,33 1 0-15,-33-1 0 16,16 0 0-16,1-9 0 0,-1 9-21 15,-16-9-126-15,17 0-60 0,-1 0-37 0,1 0-14 16,-17 0-7-16,16 0 16 0,-16 0 31 16,17-9 45-16,0 0 45 0</inkml:trace>
  <inkml:trace contextRef="#ctx0" brushRef="#br0" timeOffset="170483.91">20671 9971 81 0,'-17'-18'69'0,"0"-10"-17"0,17 9 1 0,-16 10 22 0,16 0 19 0,0-1-6 0,-17 10-38 0,17 0-26 0,0 0 15 0,0 0 12 0,0 10 15 0,0-1 11 16,0 10-15-16,0-1-9 0,17 1-15 15,-1-1-2-15,-16 10 11 0,17-9 12 16,-17 9-11-16,17 0-19 0,16-10-14 0,-33 1-5 16,0 0-4-16,0-1-1 0,33-8 6 0,-33 8-10 15,0 1-1-15,0-19 6 0,0 0-3 16,0 18-3-16,0-18 29 0,0 0 56 0,0 0 19 15,16 0-44-15,-16 0-25 0,0-18-20 16,0 18-10-16,17 0-2 0,-17-19-1 0,16 10 3 16,1 0 3-16,-17 9 17 0,16-10-3 15,1 1 0-15,-1 9-16 0,-16 0 0 0,34 0 4 16,-34 9-8-16,0-9 0 0,33 10 3 16,-33-1 15-16,0 0 14 0,0 10 4 15,0-19-4-15,0 18-3 0,0-18-9 0,0 19-7 16,-33-10-4-16,33 1-7 0,0-1-4 0,-34 0 6 15,18 0-35-15,-1 1-106 0,1-10-93 16,-1 0-57-16,1 9-25 0,-1-9 12 0,1-9 42 16</inkml:trace>
  <inkml:trace contextRef="#ctx0" brushRef="#br0" timeOffset="170900.87">20886 9851 114 0,'0'0'77'0,"0"-19"-39"0,0 19-21 0,0 0 1 0,0 0 15 0,0 19 14 0,0-19 9 0,0 18-2 0,33-18-6 0,-33 19 10 0,0-1 8 0,33 10 10 16,-33-9-5-16,0 18-9 0,0-28 6 16,16 19 5-16,-16-9-1 0,17 9-12 0,-17-10-21 15,16 1-16-15,-16 9-10 0,0-19-5 0,17 10-6 16,-17-10 6-16,0 10-5 0,0-19 4 15,0 18-3-15,0-18 59 0,0 0 45 16,0 0 10-16,0 0-42 0,16 0-34 0,-16 0-20 0,0-18-10 16,0 18-5-16,17-19 3 0,-17 10 5 15,16 0-2-15,18-1-3 0,-34 1-5 0,33 0 6 16,-33-1-3-16,33 10 3 0,-33 0-1 16,0 0 4-16,16 0-2 0,-16 0 19 0,17 10 20 15,-17-1-9-15,16 0-4 0,-16 1-9 0,0-1 2 16,0 0-1-16,0 10-17 0,0-19-13 15,0 18 0-15,-16-18 0 0,16 19 0 0,-17-19 0 16,1 0 0-16,16 9 0 0,-33 1 0 16,33-10 0-16,-33 0-160 0,33 9-111 0,0-9-29 15,-34 0-8-15,18-9 25 0,16 9 48 16,-17-10 56-16,17 10 48 0,0-9-45 0</inkml:trace>
  <inkml:trace contextRef="#ctx0" brushRef="#br0" timeOffset="171350.65">21101 10195 54 0,'33'-19'69'0,"-33"19"9"0,0-9-8 0,33 9 12 0,-33-9 10 0,16 9-5 0,1-10-1 0,-1 10-17 0,1-9-2 0,-1 0-1 0,1 9-4 0,-1-10-3 0,17 1-7 0,-33 9 1 0,0 0 7 0,34-19 11 15,-34 19-7-15,0 0-16 0,0-18 6 16,0 18-24-16,0 0-8 0,0-19-7 0,0 19-13 16,0 0 1-16,-34-9-1 0,34 9-5 15,0 9 5-15,-33-9-5 0,17 0 9 0,16 19-13 16,-17-19 10-16,1 18-1 0,16 1-2 15,0-19 0-15,0 9 3 0,0 1-2 16,0-1 5-16,16 0-6 0,1 1 3 16,-1-1-2-16,17-9-1 0,-33 9 0 0,34-9-3 15,-34 0 4-15,16 0 3 0,1 0-7 0,-1 0 9 16,17-9-8-16,-16 9 2 0,-1-9 1 16,1 9 2-16,-1-10-5 0,17 1 0 0,-33 9 4 15,34-9-6-15,-34 9 4 0,16 0 2 0,-16 0-9 16,17 0 3-16,-17 0 7 0,16 0-1 15,-16 9-6-15,17 0 5 0,-17-9 3 0,0 10-7 16,0-1 7-16,16 0-4 0,-16-9 2 0,0 19 3 16,0-19-5-16,0 0 5 0,0 0 28 15,0 0 66-15,0 0 46 0,0 0-44 0,17 0-41 16,-17 0-29-16,0-19-14 0,16 10-17 16,-16 0 11-16,17-1-14 0,-17-8 0 15,16-1 5-15,-16 19-1 0,33-19 1 0,-33 1 0 16,0-19-17-16,0 18-54 0,34 0-50 0,-34-9-71 15,0 10-22-15,0-1-25 0,0 10-5 16,0-10 23-16,0 10 22 0,0 9 38 0,-34-9 29 16</inkml:trace>
  <inkml:trace contextRef="#ctx0" brushRef="#br0" timeOffset="171866.11">19414 9869 16 0,'0'0'40'0,"0"0"12"0,0 0 7 0,0 0 3 0,0 0 2 0,0 0 1 0,0 0-9 0,0 0 1 0,0 0 20 0,0 0 19 16,0 9 17-16,0 1-12 0,33-1-9 0,-33 0-21 15,0 1-10-15,0 8-9 0,16 1-26 16,1-1-13-16,-17-18-4 0,16 19-2 0,-16-10-2 15,17 10-2-15,-17-10-3 0,17 10 2 16,-17-10-6-16,16 10-64 0,-16-19-69 0,0 18-49 16,17-18-25-16,-1 0 2 0,-16 0 33 0</inkml:trace>
  <inkml:trace contextRef="#ctx0" brushRef="#br0" timeOffset="172199.99">21481 9525 130 0,'0'0'63'0,"0"0"-22"0,16-19 27 0,-16 19 30 0,33 0 19 0,-33 0-2 0,0-18-17 0,0 18-19 0,0 0-21 0,0 0-23 0,34 0-2 0,-34 0 39 0,0 18 0 16,0-18-10-16,0 19-10 0,0-19 14 15,-34 9-21-15,34 10-16 0,0-10-16 0,0 19-5 16,0-28-1-16,0 19-3 0,0-1-6 0,-33-8 2 16,33 8 2-16,0-8 2 0,-16-1-2 15,16 9 2-15,-17 1-8 0,17-19-52 0,0 19-75 16,-16-19-63-16,16 18-35 0,0-18-4 0,0 0 27 15,0 0-111-15</inkml:trace>
  <inkml:trace contextRef="#ctx0" brushRef="#br0" timeOffset="172516.49">22208 9878 399 0,'0'0'203'0,"0"0"-67"0,0-9 55 0,0 9 66 0,17 0 34 0,-17-18-11 0,17 18-69 0,-17 0-132 0,16 0-79 0,-16-19 0 16,17 19 0-16,-17 0 0 0,0 0-246 31,0 0-98-31,-17 0-38 16,17 0 18-16,-16 0 65 0</inkml:trace>
  <inkml:trace contextRef="#ctx0" brushRef="#br0" timeOffset="172716.11">22208 10027 290 0,'17'10'106'0,"-17"-1"5"0,17-9 57 0,-17 9 35 0,16-9-34 0,1 19-49 0,-1-19-37 0,-16 0-19 0,17 18-25 0,-1-18-17 0,-16 19-12 0,17-10-6 0,-17 1 4 15,0-1-4-15,0 0 2 0,-17 10-16 0,1-10-54 16,-1 10-80-16,1-1-66 0,-17-18-32 0,16 19 4 15,0-10 35-15</inkml:trace>
  <inkml:trace contextRef="#ctx0" brushRef="#br0" timeOffset="175114.14">4233 11348 17 0,'0'0'23'0,"0"0"-6"0,0 0-6 0,0 0-5 0,0 0-3 16,0 9 0-16,0-9 0 0,0 0-1 0,0 0 3 0,0 0-1 0,0 0 0 0,0 0 3 0,0 0-2 0,0 0 1 15,0 0-2-15,0 0 0 0,0 0-1 16,0 0-1-16,0 0-2 0,0 0 1 0,0 0 0 15,0 10-1-15,-33-10 0 0,33 0-4 16,0 0-4-16,0 9-6 0,0-9-6 16,0 0-4-16,0 0-1 0</inkml:trace>
  <inkml:trace contextRef="#ctx0" brushRef="#br0" timeOffset="175547.06">6714 11302 7 0,'0'0'4'0,"0"0"4"0,0 0 3 0,0 0 0 0,0 0-2 0,0 0-4 0,0 0-1 0,0 0-2 0,0 9-4 47,0-9 0-31,0 0 0-16,0 0-4 0,0 0-3 0,0-9-6 15</inkml:trace>
  <inkml:trace contextRef="#ctx0" brushRef="#br0" timeOffset="176662.29">4597 11320 3 0,'0'0'2'0,"0"0"1"0,0 0-2 0,0 10 0 0,0-10 0 0,0 9-1 31,0-9 1-31,0 9-1 0,0-9 1 15,0 9-1 1,0-9 1-16,0 10-1 16,0-10 1 31,0 0 0-47,0 0 0 0,0 0 1 15,0 0 0-15,0 0 0 0,0 0 0 0,0 0 0 16,0 0 0-16,0 0 0 0,0 0 0 0,0 0 0 15,0 0-1-15,0 0 1 16,-33 0-2 0,33-10 0-1,0 20 2-15,0-10 0 16,0 0 0 0,0 0-1-16,0-10 1 15,0 10 0-15,0 0-1 16,0 0 0-16,0 0 1 15,0 0 0 1,0 0-1-16,0-9-1 16,0 18 0-16,0-9 1 15,0 0 0 17,0 0 1-17,0 0-2-15,0 0 2 16,0 0-1-16,0-9-1 31,0 9 1-15,0 9-1-16,-33-9 0 15,33-9 0-15,0 9-3 16,0 0-2-16,0 0-1 0,0 0-2 16,0 0-3-16,0 0-13 0</inkml:trace>
  <inkml:trace contextRef="#ctx0" brushRef="#br0" timeOffset="177762.28">4448 11302 5 0,'0'0'17'0,"0"0"2"0,0 0-5 0,0 0-5 0,0 0-4 0,0 0-3 0,0 0 1 0,0 0-1 0,0 0 1 0,0 0 0 0,0 0 1 16,0 0-3-16,0 0 1 0,0 0-1 0,0 0 0 15,0 0 0-15,0 0 1 16,0 9-2-16,0 0 0 16,-16-9-3-1,16 0-8-15,0 10-4 0,0-10-8 0,0 0-18 16</inkml:trace>
  <inkml:trace contextRef="#ctx0" brushRef="#br0" timeOffset="178927.56">6763 11209 6 0,'0'0'15'0,"0"0"6"0,0 0-2 0,0 0-4 0,0 0-6 0,0 0-2 0,0 0 0 0,0 0-1 0,0 0 2 0,0 9 1 0,0-9-1 0,0 0-2 0,0 0-1 0,0 0-2 0,0 0-2 15,0 0 1-15,0 9-2 0,0-9 2 16,0-9-2-16,0 9 2 16,0 0 0-16,0 0 2 0,0 0 5 15,0 0 4-15,0 0 1 0,0 0-1 0,0 0-1 16,0 0-7-16,0 0-2 0,0 0 0 16,0 0 0-16,0 0 4 0,0 0 0 0,0 0-2 15,0 0-3-15,0 0 1 0,0 0-1 16,0 0 2-16,0 0-6 15,0 0 4 1,0 0 0 0,0 0-1-1,0 0 0 1,0 0 1-16,0 0 1 16,0 0-2-16,0 0 5 15,0 0 0-15,0 0 0 0,0 0-1 16,0 0 2-16,0 0-2 0,0 0-1 15,0 0-2-15,0 0 3 0,0 0-3 16,0 0 2-16,0 0 1 31,0 0 0-31,0 0-1 0,0 0-2 16,0 0 4-16,0 0-5 0,0 0 1 16,0 0 2-16,0 0 3 15,0 0-2-15,0 0 5 0,0 0-4 0,0 0 1 16,0 0 0-16,0 0-3 0,0 0-1 15,0 0 0-15,0 0 3 0,0 0-2 0,0 0 1 16,0 0 3-16,0 0-5 0,0 0 1 16,0 0-2-16,0 0 1 0,0 0 0 15,0 0 0-15,0 0-5 0,0 0 5 16,0 0-2-16,0 0 1 16,0 0 0-1,0 0 1 1,0 0-1-16,0 0-4 15,0 0 0 1,0 0 6 0,0 0-3-16,0 0-4 15,0 0 6-15,0 0-5 0,0 0 3 16,0 0-3-16,0 0-3 0,0 0-15 16,0 0-16-16,0 0-13 0,-16 0-8 15,16 0-5-15,0 0 2 0,0 0 2 0,0 0-48 16</inkml:trace>
  <inkml:trace contextRef="#ctx0" brushRef="#br0" timeOffset="181408.08">11377 11162 9 0,'0'0'12'0,"0"0"6"0,0 0-3 0,0 0-3 0,0 0-6 0,0 0-3 0,0 0-1 0,0 0-1 16,0 0-3 15,0 0-6-31,0 0-2 0,0 0-6 0,0 0-19 16</inkml:trace>
  <inkml:trace contextRef="#ctx0" brushRef="#br0" timeOffset="186054.09">17694 10939 6 0,'0'0'11'0,"0"0"6"0,0 0-1 0,0 0-1 0,0 0-6 0,0 0-3 0,0 0-1 0,0 0-1 0,0 0 0 0,0 0-2 0,0 0 0 0,0 0 0 16,0 0-1 15,0 0 3-16,0 9 0-15,0-9-2 16,0 0 0-16,0 0 0 0,0 0 0 16,0 0 1-16,0 0-1 0,0 0 0 0,0 0-1 15,0 0 1-15,0 0 0 0,0 0 0 32,0 0-1-17,0 0 0 32,0 0 1-47,0 0-1 0,0 0 0 16,0 0 1-16,0 0 0 15,0 0-1-15,0 0 0 32,0 9 1 14,0-9-1-46,0 0 0 16,0 0 1 0,0 0-2-1,-33 0-7 1,33 0-3 0,0 0 0-16,0 0-3 0,0 0-4 15,-17-9-2-15,17 9-5 0,0 0-21 0</inkml:trace>
  <inkml:trace contextRef="#ctx0" brushRef="#br0" timeOffset="186672.01">17909 10920 1 0,'0'0'1'0,"0"0"0"0,0 0-2 0,0 0 2 16,0 0-2-16,0 0 2 16,0 0-2-1,0 0 2-15,0 0-2 0,0 0 0 0</inkml:trace>
  <inkml:trace contextRef="#ctx0" brushRef="#br0" timeOffset="187754.22">17909 10892 5 0,'0'0'8'0,"0"0"3"0,0 10 0 0,0-10-4 0,0 0-3 0,0 0-3 0,0 0 0 0,0 0 0 31,0 0-1 31,0 0 2-46,0 0 0 0,0 0 0-1,0 0-1-15,0 0 0 32,0 0 0-17,0 0 1-15,0 0-1 16,0 0 1-16,0 0-1 15,0 0 0 1,0 0 1-16,0 0 0 0,0 0 0 16,0 0 1-16,0 0 0 0,0 0-1 15,0 0 1-15,0 0 0 0,0 0 0 16,0 0-2-16,0 0 1 0,0 0 0 0,0 0 2 16,0 0-2-16,0 0 0 0,0 0 0 15,0 0 0-15,0 0 0 0,0 0 0 16,0 0-1-16,0 0 2 0,0 0-1 15,0 0 0-15,0 0 0 0,0 0 1 32,0 0-1-32,0 0-1 0,0 0 2 15,0 0-1-15,0 0 0 0,0 0 1 0,0 0 0 16,0 0 0-16,0 0 0 0,0 0-1 16,0 0 0-16,0 0-1 15,0 0 1-15,0 0 0 0,0 0 0 16,0 0 0-16,0 0-12 62,0 0-12-62,0-10-12 0,0 10-53 0</inkml:trace>
  <inkml:trace contextRef="#ctx0" brushRef="#br0" timeOffset="189634.92">20307 10827 6 0,'0'0'7'0,"0"0"10"0,0 0 2 0,0 0-2 0,0 0-5 0,0 0-3 0,0 0 0 0,0 0-1 0,0 0 0 0,0 0 2 16,0 0-2-16,0 0 1 0,0 0 1 15,0 0-1-15,0 0-2 0,0 0 2 0,0 0 0 16,0 0-1-16,0 0 1 0,0 0-1 0,0 0 0 15,0 0-2-15,0 0 0 0,0 0-2 16,0 0 2-16,0 0-1 0,0 0-1 0,0 0-2 16,0 0 3-16,0 0-1 0,0 0 0 15,0 0-2-15,0 0 0 0,0 0 2 0,0 0-2 16,0 0 0 0,0 0-1-1,0 0 1 16,0 0 0-31,0 0 0 16,0 0-14 0,0 0-20-16,0 0-14 15,0 0-8-15,0 0-10 0</inkml:trace>
  <inkml:trace contextRef="#ctx0" brushRef="#br0" timeOffset="197628.02">6466 9413 27 0,'33'0'29'0,"-33"-9"-8"0,0 9-2 0,0 0 2 0,0 0 3 0,0 0 2 0,0-19 2 16,0 19 2-16,0 0-1 0,0 0 6 16,0-18 1-16,0 18 3 0,0 0-1 0,0 0 2 15,0 0-2-15,0 0-6 0,0 0-6 16,0-19-15-16,-33 19-2 0,33 0-5 0,0 0-1 15,0 19 0-15,0-19-3 16,-33 0 0-16,33 18-3 0,0-18 5 16,-33 19-2-16,33-19-2 0,0 19 2 15,-33-10 2-15,33 0-2 0,-17 10 0 0,17-10 2 16,0 10-2-16,0-1 0 0,-33 1 0 0,33-19 0 16,0 19 0-16,0-1-2 0,0 10 6 15,0-9-4-15,-33-1 0 0,33-8-2 16,0 8 5-16,0 1-3 0,-33-1 0 0,33 1-2 15,0 0 2-15,0-1 1 0,0-8-3 0,-33-1-6 16,33 9-31-16,0-8-19 0,0-1-19 16,0-9-5-16,0 0 3 0,0 0 9 0,0 0 4 15</inkml:trace>
  <inkml:trace contextRef="#ctx0" brushRef="#br0" timeOffset="198044.14">6036 9627 21 0,'0'-18'27'0,"-33"18"-9"0,33 0-1 0,0 0 2 0,0 0-4 0,0 0-4 0,0 0-4 0,0 0-5 0,0 0 0 0,0 0 0 0,0 18-2 15,0-18 1-15,0 0 0 16,0 0 5-16,0 10 10 0,0-1-6 0,0 10-4 15,33-10-3-15,-33 0-1 0,0 0 11 16,0 10 10-16,0 0-9 0,0-19-7 0,0 18-2 16,0-18-5-16,0 10 4 0,33-1-4 15,-33 0 0-15,0 0 10 0,0-9 36 0,0 10-17 16,0-10-14-16,33 9-7 0,-33-9 1 16,0 9 24-16,0-9 1 0,33 0-10 0,-33 0-11 15,17-9-5-15,16 9-1 0,-33-9-3 0,33-1-2 16,-33 1 1-16,33 0 1 0,0 0-1 15,0-1-8-15,-33-8 7 0,33 18-2 0,-16-19 0 16,16 0 3-16,-33 10-2 0,33 0-1 16,-33 0-2-16,33-1 5 0,-33 1-2 0,33 0-9 15,-33-1-21-15,0 10-22 0,0 0-5 16,0 0-6-16,33-18 4 0,-33 18 4 0,0 0 5 16,0 0 5-16,0 0 1 0</inkml:trace>
  <inkml:trace contextRef="#ctx0" brushRef="#br0" timeOffset="-196349.6">2695 12762 76 0,'0'-9'56'0,"-33"-10"-26"0,33 19-14 0,0-18 5 0,0-1 21 0,0 0 13 0,-33 10 0 0,33 0-9 0,-33-1-7 16,33 10-13-16,0 0-5 0,-33 0 2 0,33 0-7 15,-33 0-3-15,17 0-2 0,-18 10-5 0,34-1-6 16,-33 0-5-16,33 10 0 16,0 0 2-16,0-19 0 0,0 18-1 0,0-9 4 15,0 10-5-15,33-10 2 0,-33 10 7 16,34-10-4-16,-34 10 0 0,16-1 0 0,17-18 0 16,0 19 4-16,-33-19-6 0,33 9 2 15,-33 1-2-15,33-1 10 0,-33 0 15 0,0 10 10 16,0-10 10-16,0 0 8 0,0 1-13 15,-33 8-12-15,33 1-9 0,-33 0-10 16,33-1-5-16,-33 1 2 0,0-1-4 0,17 10 5 16,-18-9-5-16,1-10 2 0,0 0-5 15,33 10-11-15,-33-10-47 0,0-9-43 0,33 10-17 16,-33-10 8-16,17 0-4 0,16 0-129 16</inkml:trace>
  <inkml:trace contextRef="#ctx0" brushRef="#br0" timeOffset="-195733.55">2844 12985 10 0,'33'0'16'0,"-33"0"12"0,33 0 4 0,-33 0-2 0,0-9-4 0,33 9 3 16,-33 0 6-16,17-19 5 0,-17 19-3 0,33-18-12 0,-33 8-5 15,0-8 3-15,33 18 4 0,-33-9 5 16,0-1 2-16,0 1 11 0,0 0 4 0,0-1 4 16,0 1-5-16,0 9-9 0,0-19-7 0,0 19 2 15,0-18 2-15,-33 9-10 0,33-1-8 16,0 10-3-16,-33-9-7 0,33 9-3 0,-17 0-5 16,17-9 0-16,-33 18-3 15,33-9 3-15,0 9-4 0,-33 1 2 0,33-1-1 16,0 9-1-16,0 1 6 0,0-10-4 15,0 1 4-15,0 8-4 0,33 1 2 0,-33-10 0 16,0 10-2-16,33-1 2 0,-33-18 4 0,17 19-4 16,16-19 3-16,-33 0-1 0,33 0 3 15,0 0-5-15,-33 0 2 0,33-19-5 16,0 19 5-16,-33-18 2 0,33 8-4 0,-33-8 1 16,17 9 2-16,16-10 2 0,-33 0-9 15,33 10 2-15,-33-10 2 0,0-8 3 0,0 8-1 16,0-9-2-16,0 9 3 0,0 10-3 15,0-28 2-15,0 9 29 0,0 9 14 0,0-9-3 16,0 1-8-16,0-1-11 0,-33 9-5 0,33 0 36 16,0 10 19-16,0 0-9 0,0 0-14 15,0-1-24-15,0 10-16 0,0 0-3 0,0 0-14 16,0 0 3-16,0 10 7 0,0-1-3 16,0 0-4-16,0 0 6 0,0 10-8 15,0 0 2-15,33 9 6 0,-33-10-2 0,0 1 3 16,0-1-3-16,33 10 4 0,-33-9-4 15,0 18 3-15,0-18 0 0,33-1 4 0,-33 10-7 16,0 9 1-16,0-18 1 0,0 0-14 0,33 9-65 16,-33-1-55-16,0 1-54 0,0-9-22 15,0-19-10-15,0 9 36 0,33 1 31 0</inkml:trace>
  <inkml:trace contextRef="#ctx0" brushRef="#br0" timeOffset="-195217.46">3704 12864 82 0,'0'0'61'0,"0"0"-11"0,0 0 1 0,0 0 3 0,0-9 2 0,0 9-2 0,0-19-4 0,0 19-11 15,0-18-4-15,0 9 8 0,33-10 16 0,-33 10 7 16,0-1 9-16,0 1-4 0,0 0-9 0,0-1-9 16,0 1-7-16,-33 9-14 0,33 0-9 15,0 0-14-15,0 0-2 0,-33 0-11 0,33 0 0 16,0 0 2-16,-33 0 2 0,33 9-4 16,-33 1 4-16,33-1 0 0,-17 10 0 0,17-1-3 15,0-8-1-15,0 17 4 0,0-8-2 0,0-10 2 16,0 10 1-16,17-10-1 0,16 10 0 15,-33-10 7-15,0 0-6 0,33 1-3 16,0 8-1-16,-33-18-19 0,33 0-17 0,0 0-10 16,-33 0-4-16,33 0-8 0,-16-18 0 0,16 8 2 15,0-8 12-15,-33-1 4 0,33 10 21 16,-33-10 10-16,0 10 4 0,33-10 3 0,-33 1 2 16,0 9 4-16,0-1 5 0,0 1 0 15,0 0 14-15,0-1 1 0,0 10-2 0,-33 0-9 16,33 0-5-16,0 10-5 15,0-10-2-15,0 9 0 0,0 0 2 16,0 1 0-16,0-1-3 0,0 9 8 0,33-18-4 16,-33 19-8-16,33-19-22 15,-33 0-17-15,33 0-21 0,-33 0-11 0,17-19-6 16,16 19 11-16,-33 0 4 0,33-27 1 0,0 8 8 16</inkml:trace>
  <inkml:trace contextRef="#ctx0" brushRef="#br0" timeOffset="-194934.9">4250 12595 31 0,'-17'-28'36'0,"17"9"8"0,-33 0-1 0,33-8-8 0,-33 17 2 0,33-8 7 0,0-1 6 0,-33 10 4 0,33-1-2 0,0 1-19 0,0 9-16 0,0 0-11 0,0 0-2 0,-33 9-2 16,33 1-4-16,33-1 2 0,-33 10 2 16,0-1-1-16,0 1 3 0,0 9-1 15,33-10 7-15,-33 20 18 0,0-20 33 0,33 10-27 16,-33 0-16-16,0-9-6 0,0 9-12 15,33-1 5-15,-33-8-5 0,0 9 5 0,0-9-5 16,17 8 0-16,-17-8 3 0,0-19 20 0,0 9 20 16,0 1 32-16,0-10 35 0,0 0-1 15,0 0-48-15,0 0-26 0,0-10-21 0,0 1-6 16,-17 9 0-16,17-19-8 0,0 1-22 0,0-1-32 16,0 1-33-16,0-10-20 0,0 9-25 15,17 1-12-15,-17-1 2 0,0 0 14 0,33 1 13 16,-33-1 7-16</inkml:trace>
  <inkml:trace contextRef="#ctx0" brushRef="#br0" timeOffset="-192037.03">6251 12716 49 0,'0'-19'35'0,"0"10"-9"0,-33-1-1 0,33 10-2 0,0-9 4 0,0 0 11 0,0 9-4 16,-33 0-12-16,33-10-4 0,-33 10 3 0,16 0-8 15,17 0 0-15,-33 10 0 0,33-10 5 16,-33 0-4-16,0 9-4 0,33 0-2 0,0-9-5 16,-33 10 0-16,33-10-1 0,0 9 0 15,0 10-1-15,0-19 2 16,0 0-3-16,0 0 2 0,0 18-2 0,0-18 3 16,0 0 0-16,0 0-2 0,33 0 0 15,-33 9 2-15,0-9 0 0,0 0-3 0,33 10 3 16,-33-10-2-1,0 0 2-15,0 0-1 32,0 0 0-32,0 0 21 0,0 0 11 15,0 0-3-15,0 0-4 0,0 0-3 0,0 0-6 16,0 0-4-16,0 0-2 0,0 0-4 0,0 0 1 16,0 0-4-16,0 0 0 0,0 0-3 15,0 0 0-15,0-10-2 0,0 10 3 16,-33-9-2-1,33 9-4 1,0 0 0 0,0 0 6-16,0 0-6 0,0 0 6 0,0 0-7 15,-33 0 2-15,33-18 0 0,0 18 0 16,0 0-2-16,0 0 5 0,0 0-4 16,-33 0 0-16,33 0 1 15,0 0 2-15,0 0-2 0,-33 0 2 16,33 0-2-16,0 0 4 0,-17 0 0 0,17 0-4 15,0 0 4-15,0 0 0 0,0 0 0 0,0 0-6 16,0 0 4-16,0 0-2 31,0 0 2-15,0 0-4-16,0 0 6 16,0 0-5-16,0 0-18 15,0 0-33-15,0 0-6 0,0 0-12 0,0 0-4 16,0 0-3-16,17 0 9 0,-17 0 2 15,33 0-66-15</inkml:trace>
  <inkml:trace contextRef="#ctx0" brushRef="#br0" timeOffset="-191220.02">6135 12781 16 0,'0'-10'25'0,"0"10"-2"0,0-9 2 0,0 0-3 0,0 9-4 0,0-10-1 0,0 1 3 0,0 9-2 0,0 0 4 15,0 0 5-15,0 0-6 0,0 0-2 16,0-18-5-16,0 18 2 0,0 0-4 0,0 0 1 16,0 0-7-16,0 0 1 0,-33 0-5 0,33 0 0 15,0 0 3-15,0 0-4 16,0 0 1-16,0 0-4 0,-33 0 0 0,33 0 4 15,0 18 0 1,-33-18-2-16,33 0 1 0,0 0-1 16,0 0-2-16,0 9 2 0,-33-9 0 15,33 0-2 1,0 0 5-16,0 10-3 0,0-10 1 16,0 0-3-16,0 0 5 15,0 0-5-15,0 0 4 16,0 0-4-1,0 0 0 1,0 0 5-16,0 0-1 16,0 0-5-16,0 0-2 15,0 0-11-15,0 0-16 0,0 0-11 0,0 0-1 16,0 0 1-16,33 0 4 0,-33 0-1 0,0 0-46 16</inkml:trace>
  <inkml:trace contextRef="#ctx0" brushRef="#br0" timeOffset="-190455.67">6135 12781 10 0,'0'0'25'0,"0"0"2"0,0-10 4 0,0 10-9 0,0-9-3 0,0 9 1 0,0 0-1 0,0-9-1 0,-33 9 2 0,33 0 2 0,0 0-1 0,0 0-5 0,0 0-8 15,0 0-3-15,-33 0-1 0,33 0-4 16,-33 9 0-16,33-9 2 0,-33 9-1 16,33 1 1-16,-33-1-2 0,33 0 2 0,-33 10-2 15,16-1 1-15,17-18 2 0,-33 19-3 0,33-19 3 16,0 0 1-16,0 9 0 0,0 1 1 15,0-1 1-15,33 0 9 0,-33 1 3 0,0-10-7 16,50 9-5-16,-50-9-2 0,33 9-1 0,0-9-2 16,0 0 1-16,0 0-4 0,0 0 4 15,17 9-1-15,-50-9 1 0,33 10-2 16,0-10 2-16,-33 18 3 0,33-18 5 0,-33 0 7 16,0 19 8-16,0-19 2 0,0 9 2 0,0 1-7 15,0 8-5-15,0-9-5 0,-33 10-5 16,33-10-1-16,-33 19-3 0,0-9 1 0,0-10-4 15,16 0 1-15,-16 10-1 0,0-10 0 0,0 10 2 16,0-10 2-16,0 1-4 0,0 8 0 16,16-18 0-16,-16 0 1 0,33 0 1 15,-33 0 2-15,33 0-6 0,-33 0-2 0,33 0-16 16,0 0-21-16,0-18-16 0,-33 8-5 0,33 10-12 16,33-9 7-16,-33 0 2 0,0-1 6 15,0-8-65-15</inkml:trace>
  <inkml:trace contextRef="#ctx0" brushRef="#br0" timeOffset="-190103.56">6433 13060 104 0,'0'-10'82'0,"0"10"-8"0,0 0-2 0,0 0 8 0,0-9 9 0,0 9 9 0,0 0 11 0,0-9-22 0,0 9-26 15,0 0-25-15,0-10-18 0,0 10-6 0,0 0-6 16,0-9-2-16,0 9-6 0,0 0 0 16,0 0-2-16,0 0-28 0,0 0-42 15,0 0-37-15,0 0-25 0,0 0-1 0,0 0 12 16,0 0 26-16,0 0 10 0</inkml:trace>
  <inkml:trace contextRef="#ctx0" brushRef="#br0" timeOffset="-189838.6">7078 12911 46 0,'0'0'29'0,"0"0"-11"0,0 0-2 0,0 0-1 0,0 0-1 0,0 0 0 0,0 0-3 0,0 9-4 0,0-9-2 16,0 0-3-16,0 0-1 0,0 0 2 0,33-9-10 16,-33 9-19-16,0 0-12 0</inkml:trace>
  <inkml:trace contextRef="#ctx0" brushRef="#br0" timeOffset="-188654.48">21960 10604 51 0,'0'0'58'0,"0"0"-10"0,0 0-8 0,0 0-3 16,0 0-9-16,0 0 5 0,0 9 27 0,0 1 2 0,0-10 18 0,0 9 12 0,0 0-3 0,0 1-24 15,0-1-12-15,0 9 9 0,33 1-2 0,-33-19-1 16,0 19-21-16,17-19-10 0,-17 9 20 15,17-9 10-15,-1 9-11 0,-16 1-8 0,17-10 3 16,-1 0 0-16,1 0 6 0,-17 0-14 0,16-10-14 16,1 10-7-16,-1-9-11 0,17 0 2 15,0-10-2-15,-33 0 1 0,34 1 0 0,-18-1-3 16,17-9 3-16,0 10-1 0,-16-1-5 16,32 0 9-16,-49-18-8 0,33 28 0 0,-33-10-1 15,17 10-5-15,0 0-46 0,-1 9-48 0,1-19-27 16,-1 19-12-16,-16 0-3 0,17 0-6 15,-1 0 9-15,1 0 14 0,-1 0 16 0,17 0 23 16,-33 19 10-16,33-19 5 0</inkml:trace>
  <inkml:trace contextRef="#ctx0" brushRef="#br0" timeOffset="-188357.22">22820 10678 48 0,'0'19'37'0,"0"-19"-7"0,0 0-4 0,0 0 13 0,0 0 11 0,0 19 1 0,0-19-5 0,0 9-11 0,0-9-7 0,0 9 15 0,0 10 14 0,0-10 4 15,0 0-18-15,0 1-16 0,0 8-10 16,33 1 22-16,-33-19 28 0,0 9-10 0,0 1-19 16,0-1-20-16,17 0 5 0,-17-9 22 0,16 0 17 15,1 0-14-15,-17 0-21 0,17 0-12 0,16-9-2 16,-17 0-9-16,1-1-1 0,32 1-3 15,-49-10 2-15,33 1-2 0,0-1 0 0,1 1 0 16,-18-1-3-16,17 10 1 0,0-10-17 16,0-18-34-16,0 18-21 0,-16 10-20 0,-1-10-21 15,17 1-9-15,-16 18 2 0,16-19 20 16,0 19 11-16,0-19 6 0,-16 19 1 0</inkml:trace>
  <inkml:trace contextRef="#ctx0" brushRef="#br0" timeOffset="-187857.06">24623 10883 6 0,'0'-9'17'0,"0"-1"9"16,0 1 2-16,0 0 8 0,0 9-9 0,0-9-6 0,16 9-8 0,-16 0-7 0,0 0 8 0,0 0 18 0,0 9 12 16,0 0 5-16,17 0-3 0,-17 1 1 0,0 8 2 15,16 10 10-15,-16-9 12 0,17-10 14 0,-17 0-7 16,33 10-13-16,-33 0 6 0,0-10 18 16,0 0 9-16,33 19-4 0,-33-28-2 0,0 0-1 15,0 0 1-15,17 0-12 0,-1 0-35 0,1 0-15 16,-1-18-20-16,1 8-5 0,-1 1-5 15,17-10 5-15,-16 10-5 0,16-10 2 0,0 1 3 16,-33-1-11-16,33 1-40 0,-16-1-61 0,-1 0-57 16,1 1-32-16,16-1 3 0,-17 10 0 15,1-10 19-15,16 19 36 0,-33-18 22 0,0 8 19 16,33 10 13-16</inkml:trace>
  <inkml:trace contextRef="#ctx0" brushRef="#br0" timeOffset="-187507.16">25317 10799 70 0,'17'0'51'0,"-17"0"-9"0,0 0-9 0,0 0 6 0,0 0 21 0,0 0 7 0,0 0-6 0,0 19-6 0,0-19-6 0,0 9 10 0,0 10 10 15,33-10-2-15,-33 10-11 0,0-10-9 0,0 10-3 16,0-1 13-16,0-18 19 0,0 19-2 16,0-10 2-16,33 0-5 0,-33-9 11 0,0 10-3 15,0-10 6-15,17 0-22 0,-1 0-13 0,1-10-16 16,-1 1-13-16,1 0-6 0,-1 9-10 16,17-19 7-16,-16 1-12 0,16-1 3 0,-17 0-2 15,18 1 1-15,-18-1 3 0,1 10-1 0,16-10-4 16,-17-9 0-16,1 19 3 0,-1-9-7 15,1 8-40-15,-17 1-52 0,33 0-42 0,-33 9-35 16,0 0-14-16,16 0 0 0,-16-19-8 16,17 19 14-16,-17 0 26 0,16 0 23 0</inkml:trace>
  <inkml:trace contextRef="#ctx0" brushRef="#br0" timeOffset="-186724.49">27087 11646 60 0,'0'0'31'0,"0"18"-8"0,0-18 5 0,0 0 7 0,0 0 4 0,0 0-1 0,0 0-6 0,0 0-3 0,0 0-5 0,0 0-6 0,0 0 4 0,0 0 1 0,0 0-7 15,0 0-8-15,0 0-1 0,0 0-5 0,0 0-4 16,0 0 6-16,0 0-3 0,0 0-3 16,0 0-2-1,0 0-17-15,0 0-14 0,0 0-18 0,0 0-7 16,0-18-6-16,0 18 1 0,16 0-62 16</inkml:trace>
  <inkml:trace contextRef="#ctx0" brushRef="#br0" timeOffset="-186276.45">29104 11692 11 0,'0'0'8'0,"0"0"8"16,-16 0 3-16,16 0-2 0,0 0-7 0,0 0-4 0,0 0-2 0,0 0 1 0,0 0 2 0,0 0-1 0,0 0 0 0,0 0-2 16,0 0 1-16,0 0-2 0,0 0-1 0,0 0 0 15,0 0 0-15,16 0-2 16,-16 0-2-16,0 0 0 0,0 0-3 15,0 0-5-15,0 0-9 0,0 0-10 0,0 0-33 16</inkml:trace>
  <inkml:trace contextRef="#ctx0" brushRef="#br0" timeOffset="-185642.69">27996 11674 2 0,'-16'9'0'0,"-1"-9"1"0,1 0 3 0,16 0 5 0,-17 9 15 0,1-9 6 0,16 0-6 0,-17 0-5 0,17 10 2 16,0-10 5-16,0 0 6 0,0 0 2 0,0 0 2 15,0 0-4-15,0 0 4 0,17 0 1 16,-1 0 6-16,1 0 7 0,16 0-1 0,0-10-4 16,0 10 8-16,16 0-3 0,1 0-5 0,16-9 4 15,0 9-1-15,0 0 10 0,17-9-2 16,0 9-8-16,16 0-13 0,0 0-14 0,1 0-6 16,-1 0-7-16,0-10 4 0,0 10-4 15,0 0 0-15,-16 0 0 0,0 0-2 0,-1 0 1 16,-15 0 3-16,-18 0-5 0,17 0-3 0,-16 0 3 15,-17-18-3-15,17 18 2 0,-17 0-6 16,0 0 10-16,-17 0 20 0,17-19 7 0,-16 19-2 16,-1-9 3-16,1 9-1 0,0-9-6 15,-1 9 9-15,1 0 4 0,-17-10 5 0,16 10-15 16,-16-9-5-16,0 9-14 0,0 0 0 0,0-9-10 16,0 9 2-16,0 0 3 15,0-10-4-15,0 10-7 0,0 0 4 16,0 0-15-16,0 0-24 0,0 0-25 0,0 0-37 0,0 0-24 15,0 0-19-15,0 0-9 16,0 0-14-16,0 0-6 0,-16 0 13 0,16 0 19 16,0 0 17-16</inkml:trace>
  <inkml:trace contextRef="#ctx0" brushRef="#br0" timeOffset="-183478.15">19943 12250 8 0,'0'0'6'0,"-17"0"9"0,17 0 7 0,0 0-3 0,0 0-2 15,0 0-1-15,0 0 0 0,0 0-1 0,0 0 2 0,0 0 1 0,0 0 4 0,0 0 5 0,17 0 5 0,-17 0-2 16,0 0 3-16,0 0 6 0,17 0 2 0,-17 0-3 16,0 0-3-16,16 0 3 0,1 0 2 15,-17 0 3-15,16 0 6 0,1 0-14 0,16 0-2 16,-33 0 15-16,33 0 8 0,-17 0 8 0,17 0-6 15,0 0-17-15,1 0-14 0,-1 0-5 16,33 0 7-16,-50 0-4 0,34 0 0 0,0 0 6 16,16 0 7-16,-17 0-11 0,17 0-4 0,1 0-11 15,-1 0 7-15,-17 0 10 0,17 10 18 16,1-10-2-16,-18 0-13 0,17 0-2 0,1 0-6 16,-1 0-2-16,-17 0 9 0,1 9-3 0,33-9 21 15,-34 0 0-15,17 0-17 0,0 0-14 16,1 9-7-16,-1-9 0 0,-17 0-10 15,18 10 3-15,-1-10 6 0,-17 9-1 0,17-9 9 16,-16 0 3-16,16 9-10 0,0-9 3 0,0 10-1 16,-16-10 2-16,0 0-5 0,32 9-1 0,-49-9 1 15,17 9 6-15,0-9-4 0,-1 0 16 16,17 19-1-16,-33-19 0 0,17 0-6 0,0 0-7 16,-1 0-6-16,-16 0 1 0,17 0 3 0,-17 0-12 15,0 0-4-15,33-19 14 0,-33 19-12 16,-16-9 3-16,33 9 2 0,-17-9-5 0,0 9 0 15,16-10 3-15,-16 10 1 0,-16-9 0 16,-1 9 3-16,17-9-9 0,1 9 7 0,-18-10-3 16,17 10 1-16,0 0-5 0,-33-9 7 0,17 9-3 15,-1 0-5-15,1 0 14 0,-1 0-12 0,1 0-1 16,-1 0 7-16,-16-9 1 16,0 9-2-16,17 0-2 0,-17 0 2 0,17 0-2 15,-1 0 0 48,-32 0 0-63,16 0-5 93,0 0-1-93,0 0-1 16,0 0 11-16,0 0-6 0,0 0-8 0,0 0 8 16,0 0-3-16,0 0 0 15,0 0 3-15,0 0-3 0,0 0 3 0,0 0-2 16,0 0 2-16,0 0-3 16,0 0 6-16,0 0 1 15,0 0-6-15,0 0 11 16,0 0-11-16,0 0 1 0,0 0 1 15,0 0-5-15,0 0 10 0,0 0 3 16,0 0-8-16,0 0 0 16,0 0 6-16,0 0-8 0,0 0 1 15,0 0 5-15,-17 0-2 0,17 0 4 16,0 0-3-16,0 0 1 16,0 0 0-16,0 0-9 15,0 0 3-15,0 0-1 0,0 0 0 16,0 0-3-16,0 0-1 0,0 0-6 15,0 0 3-15,0 0-17 0,0 0-6 16,0 0-9-16,0 0-10 0,0 0-14 0,0 0-7 16,0 0-25-16,0 0-15 0,0 0-22 15,0 0-17-15,0 0-20 0,0-10-3 0,0 10 0 16,0 0 5-16,0 0 18 0,0-18 27 0</inkml:trace>
  <inkml:trace contextRef="#ctx0" brushRef="#br0" timeOffset="-181991.68">22903 12055 27 0,'0'0'26'0,"0"0"-2"0,0 0-5 0,0 0-3 0,0 0 0 0,-17 0-2 0,17 0-3 0,0 0-2 15,0 0-4-15,0 0-1 0,0 0-1 16,0 0-1-16,0 0-4 0,-16 0 4 16,16 0-1-16,0 0 0 15,0 0 0 1,16 0-1-16,-16 9 0 0,0-9 1 16,0 0 1-16,0 10-2 15,0-10 2-15,0 0 0 0,0 0 0 16,0 0-1-1,0 0 1-15,0 0 0 16,0 0 2-16,0 0-2 0,0 0 1 16,0 0 0-16,0 0-1 0,0 0 0 15,0 0-1-15,0 0-3 0,0 0 4 16,0 9-2 0,0-9-2-1,0 0 4-15,0 9-2 16,0-9 3-16,0 0-5 0,0-9 2 15,0 18 0 1,0-9 1 15,0 0 0-31,0 0 0 16,0 0 0-16,0 19-1 16,-16-19 0-1,16 0-2 1,0 0 3-16,0 0-1 15,0 0-8 17,0 18-6-32,0-18-11 15,0 0-6-15,-17 0-10 0,17 0-46 0</inkml:trace>
  <inkml:trace contextRef="#ctx0" brushRef="#br0" timeOffset="-181496.03">23283 11990 36 0,'0'0'48'0,"0"0"-9"0,0 0-11 0,0 0-4 0,0 0-4 0,0 0 1 0,0 19-1 0,0-19-9 16,0 0-3-16,0 0-5 0,0 0 0 0,0 0-1 16,0 0 0-1,0 0 1 1,0 0 0-1,0 0-6-15,0 0 4 0,0 0 0 16,0 9-3-16,0-9 4 47,0 0 0-47,0 0-6 16,0-9 4-16,0 18-2 15,0-9 4-15,0 0-7 16,0 0 2-16,0 0-2 0,0 0-6 0,0 0-3 15,0 0-1-15,0 0-4 0,0 0-2 16,0 0 2-16,0 0-2 0,0 0 0 0,0 0 1 16,0 0 0-16,0 0-1 0,0 0 2 0,0 0-12 15</inkml:trace>
  <inkml:trace contextRef="#ctx0" brushRef="#br0" timeOffset="-179581.11">23068 11720 29 0,'0'0'30'0,"0"10"-1"0,0-10-1 0,0 0-3 0,0 0-1 0,-33 0 0 0,33 0-8 0,0 0-2 15,0 0-1-15,0 0-1 0,0 0-3 0,0 0-2 16,0 0-1-16,0 0-3 0,0 0-1 15,0 0-1-15,0 0 3 32,0 0-6-32,0 0 5 15,0 0 2-15,0 0 8 0,0 0 2 0,0 0 5 16,0 0-2-16,0 0 1 0,0 0 2 16,0 0 2-16,0 0 0 0,0 0-2 0,0 0-6 15,0 0 0-15,0 0-4 0,0 0-5 0,0 0-8 16,0 0 4-1,0 0-2 1,0 0-2-16,0 0-2 31,0 0 1-31,0 0-17 0,-33 0-12 0,33 0-7 16,0 0-4-16,0 0-3 0,0 0 4 16,0 18-2-16,0-18 0 0,0 0 3 0,0 0-1 15,0 0 1-15</inkml:trace>
  <inkml:trace contextRef="#ctx0" brushRef="#br0" timeOffset="-177466.48">9194 12036 17 0,'0'0'26'0,"0"-9"-11"0,-33 9-3 0,33 0 1 0,0-9 3 0,0 9-5 0,0 0-4 0,0 0-2 0,0 0-1 0,0 0 8 16,33 0 4-16,-33 9 2 0,0-9-6 15,0 0 11-15,33 9 6 0,-33-9-4 0,33 10-3 16,-33-10 5-16,33 9 14 0,-16-9 0 0,16 9 2 15,0-9-4-15,0 10 19 0,0-1 4 0,33-9 4 16,-32 0 12-16,15 9-13 0,17-9-4 16,0 0-7-16,-16 0 11 0,49-9-10 0,-33 9-21 15,17 0-16-15,-17-9-4 0,17 9-6 16,16 0-3-16,0-10 1 0,17 10 5 0,-17-9 6 16,-16 9 13-16,33 0 3 0,-17 0-13 0,0 0-2 15,17 0-6-15,-17 0 34 0,-33 0-9 0,50 0-9 16,-50 0-8-16,17 0-10 0,-17 9 4 15,0-9 7-15,-16 10-7 0,16-10 7 0,0 9-13 16,-33 0-5-16,17-9 2 0,-17 19 1 16,33-19-6-16,-33 0-2 0,-16 0 5 0,16 0-8 15,-17 0 7-15,34 0 0 0,-50 18-6 16,33-18 9-16,0 0-5 0,-33 0 0 0,33 0 2 16,-33 0 6-16,17 0-10 0,-1 0 4 0,-16 0 0 15,17-18-6-15,-1 18 4 0,1 0 6 16,-17 0-9-16,33 0 3 15,-33 0 5-15,0 0-7 0,0 0-10 16,0 0-16-16,0 0-16 0,0 0-11 16,0 0-10-16,0 0-11 0,0 0-10 0,0 0-28 15,0 0-7-15,0 0-14 0,0 0-11 16,0 0 4-16,0 0 18 0,-33 0 12 0,33 0 15 16</inkml:trace>
  <inkml:trace contextRef="#ctx0" brushRef="#br0" timeOffset="-173936.23">3820 15729 8 0,'0'-9'16'0,"-17"9"0"0,17 0-7 16,0-9-4-16,0 9-1 0,0 0-1 0,0-10 0 0,0 10-1 0,0 0 1 0,0 0-2 0,0 0 2 0,0-9-2 15,0 9 2-15,0 0-1 0,0 0 0 16,17-9 3-16,-17 9 1 0,0 0 0 16,0-10 0-16,33 10-2 0,-33 0 1 0,0-9 1 15,0 9 0-15,33-9 0 0,-33 9 4 16,0 0 0-16,33 0 0 0,-33 0 0 15,33 0-1-15,-33 0 6 0,33 0-1 0,-33 0-2 16,33 0 5-16,-16 0 6 0,16 0-2 0,0 9 2 16,0-9 12-16,0 0-6 0,0 0 5 15,0 0-6-15,17 0 5 0,-17 0 14 0,33 0-10 16,-16 0-18-16,16-9-9 0,0 9-2 16,0 0-1-16,17 0 6 0,-17-9 33 0,0 9 17 15,-16 0-14-15,16 0-22 0,33 0-14 16,-16 0-1-16,-17 0-4 0,0 0-2 0,17 0 47 15,16 0 27-15,-33 9-7 0,17-9-33 0,-17 0-15 16,50 0-3-16,-50-9-4 0,17 9-2 16,16 0 16-16,0-10 18 0,-16 10-5 0,16-9-23 15,-16 9-6-15,16 0-3 0,-16-9-1 16,16 9-6-16,-17 0 1 0,18 0 0 0,-1-10 7 16,-16 10 7-16,-17 0 16 0,16 0-19 0,18 0-1 15,-34 0-5-15,0 0-7 0,17-9 2 16,16 9-6-16,-17 0 5 0,18 0-2 15,-34 0 5-15,16 0-5 0,18-9 3 0,-18 9-2 16,18 0 4-16,-34 0-5 0,50-10 13 0,-50 10 5 16,16 0 3-16,18-9 1 0,-34 9-11 0,49 0 2 15,-65 0-7-15,49 0 5 0,-33 0-7 16,17 0 4-16,-17 0-6 0,33 0 8 0,-49 0 1 16,49 0-6-16,-33 0-2 0,-16 0 6 0,49 0-6 15,-33 0-3-15,-16 0 6 0,16 0-10 0,0 0 7 16,0 0 4-16,17 0-4 0,-17 0-7 15,-16 0 4-15,16 0 11 0,0 0 3 0,17-9 10 16,-17 9 3-16,0 0 3 0,0 0-9 16,17-9 2-16,-50 9-11 0,33 0-2 0,0 0-5 15,-16 0-6-15,16 0-3 0,-16-10 0 16,16 10 0-16,0 0 0 0,0-9 0 0,-16 9 0 16,16 0 0-16,0 0 0 0,-33 0 0 0,33-9 0 15,-16 9 0-15,16-10 0 0,-16 10 0 16,-1 0 0-16,34-9 0 0,-50 9 0 0,17-9 0 15,16 9 0-15,0 0 0 0,0-10 0 16,-33 10 0-16,50-9 0 0,-50 9 0 0,33 0 0 16,0 0 0-16,-16-18 0 0,16 18 0 0,-16 0 0 15,-1-10 0-15,1 10 0 0,16-9 0 0,-16 0 0 16,-1 9 0-16,34-10 0 0,-50 10 0 16,17-9 0-16,16 9 0 0,0-9 0 0,-17 9 0 15,1-10 0-15,33 10 0 0,-50-9 0 16,16 9 0-16,18-9 0 0,-1 9 0 0,0-9 0 15,-17 9 0-15,18 0 0 0,-1-10 0 0,0 10 0 16,17 0 0-16,-17 0 0 0,0-18 0 0,-17 18 0 16,18 0 0-16,-1-10 0 0,0 10 0 15,-17-9 0-15,18 9 0 0,-34-9 0 0,16 9 0 16,17-10 0-16,-32 10 0 0,32-9 0 0,-33 9 0 16,16-9 0-16,18 9 0 0,-34-10 0 15,16 10 0-15,1 0 0 0,-1-9 0 0,18 9 0 16,-34 0 0-16,16 0 0 0,17-9 0 15,-33 9 0-15,34-9 0 0,-18 9 0 0,17 0 0 16,1-10 0-16,-18 10 0 0,17 0 0 0,0 0 0 16,1 0 0-16,-1-18 0 0,16 18 0 15,-49-10 0-15,34 10 0 0,-18-9 0 0,17 9 0 16,-33-9 0-16,17 9 0 0,16-10 0 0,0 10 0 16,-33-9 0-16,17 9 0 0,0-9 0 15,32 9 0-15,-49-9 0 0,17 9 0 0,0-10 0 16,32 10 0-16,-49 0 0 0,17 0 0 0,0-9 0 15,32 9 0-15,-49 0 0 0,17 0 0 0,16 0 0 16,0-9 0-16,-16 9 0 0,16 0 0 16,0 0 0-16,-16 0 0 0,-1 0 0 0,34-10 0 15,-50 10 0-15,17 0 0 0,16 0 0 0,0 0 0 16,-33 0 0-16,17 0 0 0,-1 0 0 16,1 0 0-16,16 0 0 0,-33 0 0 0,17 0 0 15,-1 0 0-15,1 0 0 0,16 0 0 0,-33 0 0 16,17 0 0-16,16 0 0 0,-33 0 0 0,0 0 0 15,17 0 0-15,-17 0 0 0,33-18 0 16,-33 18 0-16,0 0 0 0,0 0 0 0,0-10 0 16,0 10 0-16,17 0 0 0,-17 0 0 0,0 0 0 15,-16 0 0-15,16-9 0 0,0 9 0 0,0 0 0 16,0 0 0-16,0 0 0 0,-33 0 0 16,33 0 0-16,-16 0 0 0,-1-9 0 0,1 9 0 15,-1 0 0-15,1 0 0 0,-1 0 0 16,1 0 0-16,16 0 0 15,-33 0 0-15,33 0 0 16,-33 9 0 31,0 0 0-31,16-9 0-16,-16 10 0 15,17-10 0-15,-17 18 0 16,17-18 0-1,-17 0 0 17,0 0 0-32,-17 0 0 31,0 0 0-15,17 0-204-16,-16 0-125 15,16 0-8-15,0 0 20 0,0-18 28 16,0 18 49-16</inkml:trace>
  <inkml:trace contextRef="#ctx0" brushRef="#br0" timeOffset="-173201.65">16785 15422 844 0,'0'10'613'0,"0"-1"-327"0,16 0-395 0,-16-9-300 0,0-9-47 0,0 0 81 0</inkml:trace>
  <inkml:trace contextRef="#ctx0" brushRef="#br0" timeOffset="-172470.65">16933 15636 29 0,'0'0'27'0,"0"0"-8"0,0 0-10 0,0-9-6 0,0 9-5 0,0 0-5 0,0 0-1 0,0 0-1 0,0-9-3 0,0 9-2 0,0 0-17 0</inkml:trace>
  <inkml:trace contextRef="#ctx0" brushRef="#br0" timeOffset="-172242.29">16983 15506 439 0,'0'9'244'0,"-17"1"-120"0,17-10-108 0,-16 0-142 0,-1 0-68 0,17 0 7 0,-33 0 33 0</inkml:trace>
  <inkml:trace contextRef="#ctx0" brushRef="#br0" timeOffset="-171981.59">16983 15553 144 0,'0'0'99'0,"-17"9"-53"0,17-9-49 0,-16 0-51 0,16 0-36 0</inkml:trace>
  <inkml:trace contextRef="#ctx0" brushRef="#br0" timeOffset="-164810.45">28046 16129 92 0,'-17'0'101'0,"17"0"-44"16,0 0-30-16,0 0-42 0,0 0-25 0,-16 0 5 15,16 0 13-15,0-9 14 0,0 9 13 16,0 0 2-16,0 0 3 0,0 0 0 0,0 0-1 16,0 0-2-16,0 0-1 0,0 0-2 15,16 0-6 1,-16 0 0-16,0 0-1 0,0 0 0 0,0 0-2 16,0 0-4-16,0 0-6 0,0 0-9 15,0 0-7-15,0 0 0 0,0 0-3 0</inkml:trace>
  <inkml:trace contextRef="#ctx0" brushRef="#br0" timeOffset="-163861.68">27236 16585 13 0,'0'0'18'0,"0"0"-5"0,0 0-6 0,0 0-5 0,0 0-4 0,-17 0 2 16,17 0 2-16,17 0-2 47,-17 9 0-32,0-9 1-15,0 0 1 32,0 0-1-17,0 0 1 1,0 0-1-1,0 0 0 1,0 0 0-16,0 10-1 16,0-10 1-1,0 9-1 1,0 0-2 31,0-9 3-32,0 0 0 1,0 0 0-16,0 0-3 31,0 0 4-15,0 10-2 15,0-10-2 0,0 0 3-15,0 0-3 0,0 0-1-16,0 9-2 0,16-18-3 15,-16 9-3-15,0 0-1 0</inkml:trace>
  <inkml:trace contextRef="#ctx0" brushRef="#br0" timeOffset="-162057.18">27914 16185 12 0,'0'0'10'0,"0"0"1"0,0 0-1 0,0 0-3 0,0 0-2 0,0 0-1 0,0 0-2 0,0 0 0 0,0 0-1 15,-17 0 0-15,17 0 1 0,0 0 0 16,0 0 1-16,0 0-3 47,0 0-3 0,0 0 0-47,0 0 0 0,0 0-2 0,0 0 1 15,0 9 0-15,0-9-3 0,0 0-1 16,0 0 0-16,0 0-1 0,0 10-7 0</inkml:trace>
  <inkml:trace contextRef="#ctx0" brushRef="#br0" timeOffset="-160713.66">26359 17190 7 0,'0'-10'6'0,"0"10"7"0,0 0 3 0,0 0 1 0,0 0-1 0,0 0-3 0,0-9-3 0,0 9 0 0,0 0 2 16,0 0 0-16,0 0-2 0,0-9 0 0,0 9 5 16,0 0 0-16,0 0 3 0,0-10-4 0,0 10 3 15,17 0-2-15,-17 0 0 0,0 0 4 16,0 0-1-16,0 0-1 0,16 10-1 0,-16-10 1 15,0 0 4-15,17 9 2 0,-17 0 2 16,0-9 1-16,0 10-4 0,33-1 4 0,-33-9-6 16,0 9 2-16,0 1 3 0,0-10-1 0,0 9 7 15,16-9-8-15,-16 0 5 0,0 0-2 16,0 0 7-16,0 0-4 0,17 0 3 0,-17 0 2 16,0 0-6-16,16-9-2 0,-16 9-9 0,17-10-9 15,-17 1 2-15,16 0-9 0,1-10 4 16,0 0-5-16,-1 10-3 0,1-9 3 0,-1-1 4 15,1 0-2-15,16 1-2 0,-33 8-4 0,16-8 2 16,1 9-1-16,16-10-3 0,-17 19-13 16,-16-9-24-16,17-1-29 0,0 10-20 0,-1-9-8 15,-16 9-2-15,17 0 4 0,-17 0 6 16,16 0 11-16,-16 0 13 0,17 0 9 0</inkml:trace>
  <inkml:trace contextRef="#ctx0" brushRef="#br0" timeOffset="-157816.12">27451 17152 43 0,'0'0'60'16,"0"0"-5"-16,0 0-15 0,0 0-18 0,0 0-8 0,0 0-10 0,0 0-1 0,0 0 1 0,0 0-2 0,0 0 8 16,0 0 4-16,0 0 2 0,0 0 2 0,0 0-5 15,0 0 4-15,0 10-1 0,0-10-4 16,0 0-2-16,0 0 0 0,0 9 2 0,16-9 3 15,-16 9 3-15,0-9 4 0,0 10 1 16,0-10-1-16,0 9-1 0,17-9-2 0,-17 9 6 16,0-9-1-16,0 10-8 0,0-10 3 0,0 9 5 15,0-9-4-15,0 0 9 0,33 0-1 16,-33 9 1-16,0-9 3 0,0 0 0 0,0 0 0 16,0 0-8-16,0 0-12 0,0-9-1 15,0 9-1-15,0 0 2 0,16-9-1 0,-16 9-4 16,17-10-2-16,-17 10 2 0,16-9-9 0,-16 9 8 15,17-9-6-15,-1-1 0 0,-16 10-3 16,17-9 5-16,-1 9-5 0,-16-9-4 0,17 9 2 16,-17-10-6-16,16 10-15 0,-16 0-17 15,0 0-17-15,17 0-14 0,-17 0-9 0,0 0-5 16,17 0-3-16,-17 0 2 0,0 0 2 16,0 0 11-16,0 0 14 0,16 0 7 0,-16 10-28 15</inkml:trace>
  <inkml:trace contextRef="#ctx0" brushRef="#br0" timeOffset="-155485.78">27765 17245 32 0,'0'0'24'0,"0"0"-12"0,0 0-19 0,-17 0-6 0,17 0-2 0,0-9-11 0,-16 9 20 0</inkml:trace>
  <inkml:trace contextRef="#ctx0" brushRef="#br0" timeOffset="-154517.65">26409 17152 42 0,'-17'0'45'0,"17"10"-20"0,0-1-23 0,0-9-24 0,0 0-13 0,0 0-21 0</inkml:trace>
  <inkml:trace contextRef="#ctx0" brushRef="#br0" timeOffset="-153987.04">27715 17208 47 0,'17'0'40'0,"-17"0"-16"16,0 10-19-16,16-10-16 0,-16 0-3 16,0 0 1-16,-16 0 5 0,16 0 6 0,0 0 7 15,0 0 5-15,0 0 2 0,0 0 2 0,-17 0-4 16,17 0-1-16,0 0-6 0,0 0 0 16,-16 0-2-16,16 0 3 15,0 0-2 1,0 0-1-16,0 0 1 0,0 0-1 15,0 0 0-15,0 0 0 16,0 0 1 0,0 0 0-16,0 0-1 15,16 0-1 1,-32 0 0 15,16 0-2-31,0 0 0 31,16 0 4-31,-16 0-4 0,0 0 0 16,-16 0-4-16,16 0-3 0,0 0-3 16,0 0 0-16,0 0-1 0,0 0 0 15,0 0 1-15,0 0-1 0,16 0 0 0,-16 0-1 16,0 0-12-16</inkml:trace>
  <inkml:trace contextRef="#ctx0" brushRef="#br0" timeOffset="-152422.16">28310 14901 7 0,'-16'-9'1'0,"16"0"-2"0,0 0 0 0,0 9 1 0,-17-19 0 0,17 10-1 0,0-1 2 0,0 1 0 15,-16 0 4-15,16-1 6 0,0 1 5 16,0 0-3-16,0 9-3 0,0-10-3 0,-17 1-3 16,17 9 1-16,0-9 1 0,0 9-1 0,0-9 1 15,0 9 4-15,0 0 2 0,0 0 3 0,0-19 3 16,0 19 1-16,0-9 0 0,0 9 5 15,0-10 0-15,0 10 0 0,0 0 7 0,0-9-2 16,0 9 6-16,0-9-1 0,0 9-3 16,0-10 0-16,0 10 1 0,0-9 7 0,0 9 2 15,0 0-1-15,0 0-4 0,0 0 1 0,0-9-7 16,0 9-8-16,0 0-8 0,0 0-7 16,0 0-2-1,-16 9 8-15,16-9 23 16,0 9-2-16,0 1 1 0,0 8 3 0,-17-8-6 15,17-1-12-15,-16 10-10 0,16-10 0 0,-17 9-2 16,17 1-2-16,-16-10 0 0,-1 10-1 16,17-10-4-16,-16 10-1 0,16 0 0 15,-17-10 0-15,17 0 0 0,0 0 2 0,-17 1 2 16,17-1-8-16,-16 0 2 0,16 1 2 0,0-10-9 16,-17 9-10-16,17-9-41 0,0 9-26 0,-16-9-25 15,16 0 1-15,0 0 0 0,-17 0 4 16,17 0 5-16,-16 0 14 0,16-9 18 0,-17 9 10 15</inkml:trace>
  <inkml:trace contextRef="#ctx0" brushRef="#br0" timeOffset="-152071.86">27831 14874 13 0,'0'-19'24'0,"0"19"-1"0,0-9-1 0,-17-1-3 0,17 10-3 0,0-9-4 0,0 9 0 0,0-9 2 0,-16 9 3 0,16 0 8 0,0-10 1 0,0 10 3 15,0 0 0-15,0 0-6 0,0 0-1 16,0 0 0-16,0 0 4 0,0 0 8 16,0 10 3-16,0-1 0 0,0-9 0 0,0 9-4 15,16 10 2-15,-16 0 0 0,0-19-1 0,0 9 6 16,0 9 6-16,0-8-9 0,0 8-7 16,17-8-1-16,-17-1 7 0,0 10-12 0,16-10-5 15,-16 9 1-15,0-18 5 0,0 10 7 16,17-10 3-16,-17 9-8 0,16-9-4 0,-16 0-4 15,17 0-5-15,-17 0-7 0,17 0-3 0,-1 0 0 16,-16-9 1-16,17 9-4 0,-1-10 1 0,1 10-9 16,16-18 1-16,-17 9-7 0,1-1-26 15,-1 1-25-15,1-10-22 0,16 10-12 0,-16 0-8 16,-1-1-5-16,1 1-4 0,-1 0 2 16,1 0 8-16,-1 9 12 0,1-19 12 0</inkml:trace>
  <inkml:trace contextRef="#ctx0" brushRef="#br0" timeOffset="-145127.02">26987 15218 54 0,'0'18'48'0,"0"-18"-23"0,0 0-15 0,-16-18-17 0,16 18-4 0,0 0 0 0,0 0 3 0,0-10 3 0,0 10 3 0,0 0 5 31,16 0-7-16,-16 0-3-15,0 0-1 0,0 0-1 16,0 0-3-16,17 0-1 0,-17 0-2 16,17-9-11-16</inkml:trace>
  <inkml:trace contextRef="#ctx0" brushRef="#br0" timeOffset="-121498.24">11344 10827 101 0,'0'10'65'0,"0"-10"-12"0,-33 9-7 0,33-9 3 0,0 0 16 0,0 0 15 0,0 0 10 0,0-9-1 0,0 9-13 0,0-10-17 16,0 10-13-16,-33-9-5 0,33 9 11 15,0 0 6-15,0 0 7 0,0 0-9 0,0-19-3 16,0 19-16-16,0 0-3 0,0 0-17 16,0 0-5-16,0 0 20 0,0 0 38 0,0 0 31 15,33 19 22-15,-33-19 23 0,0 0 15 16,0 19 9-16,0-10-170 0,0 9 0 0,33-8 0 0,-33 8 0 15,0-8 0-15,33 8 0 0,-33 1 0 16,0-10 0-16,33 0 0 0,-33 1 0 0,0-10 0 16,17 9 0-16,-1-9 0 0,1 0 0 0,16-9 0 15,0-1 0-15,0-8 0 0,0-1 0 16,0-27 0-16,17 9 0 0,16-1 0 0,-33-17 0 16,33 8 0-16,-16-9 0 0,16 10 0 15,0-10 0-15,-33 9 0 0,17 10 0 0,-17-9 0 16,33 8 0-16,-33 20 0 0,-33-1 0 15,33 1 0-15,-33-1 0 0,17 10 0 0,-17-1 0 16,16 10 0-16,-16 0-20 16,0 10-249-16,0-1-10 0,0 10-8 0,0-19-17 15,0 18 9-15,0-18 41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32DB5-CBA5-4412-AF95-8A0AB75CAF15}" type="datetimeFigureOut">
              <a:rPr lang="en-IN" smtClean="0"/>
              <a:pPr/>
              <a:t>03-08-2024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7935F-2171-4A85-9EE2-F4F66A4DF11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14555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17F31-0129-4850-B108-112B88977EDB}" type="slidenum">
              <a:rPr lang="en-US" altLang="ja-JP"/>
              <a:pPr/>
              <a:t>1</a:t>
            </a:fld>
            <a:endParaRPr lang="en-US" altLang="ja-JP" dirty="0"/>
          </a:p>
        </p:txBody>
      </p:sp>
    </p:spTree>
    <p:extLst>
      <p:ext uri="{BB962C8B-B14F-4D97-AF65-F5344CB8AC3E}">
        <p14:creationId xmlns="" xmlns:p14="http://schemas.microsoft.com/office/powerpoint/2010/main" val="1768507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17F31-0129-4850-B108-112B88977EDB}" type="slidenum">
              <a:rPr lang="en-US" altLang="ja-JP"/>
              <a:pPr/>
              <a:t>2</a:t>
            </a:fld>
            <a:endParaRPr lang="en-US" altLang="ja-JP" dirty="0"/>
          </a:p>
        </p:txBody>
      </p:sp>
    </p:spTree>
    <p:extLst>
      <p:ext uri="{BB962C8B-B14F-4D97-AF65-F5344CB8AC3E}">
        <p14:creationId xmlns="" xmlns:p14="http://schemas.microsoft.com/office/powerpoint/2010/main" val="2107485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17F31-0129-4850-B108-112B88977EDB}" type="slidenum">
              <a:rPr lang="en-US" altLang="ja-JP"/>
              <a:pPr/>
              <a:t>3</a:t>
            </a:fld>
            <a:endParaRPr lang="en-US" altLang="ja-JP" dirty="0"/>
          </a:p>
        </p:txBody>
      </p:sp>
    </p:spTree>
    <p:extLst>
      <p:ext uri="{BB962C8B-B14F-4D97-AF65-F5344CB8AC3E}">
        <p14:creationId xmlns="" xmlns:p14="http://schemas.microsoft.com/office/powerpoint/2010/main" val="876218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17F31-0129-4850-B108-112B88977EDB}" type="slidenum">
              <a:rPr lang="en-US" altLang="ja-JP"/>
              <a:pPr/>
              <a:t>8</a:t>
            </a:fld>
            <a:endParaRPr lang="en-US" altLang="ja-JP" dirty="0"/>
          </a:p>
        </p:txBody>
      </p:sp>
    </p:spTree>
    <p:extLst>
      <p:ext uri="{BB962C8B-B14F-4D97-AF65-F5344CB8AC3E}">
        <p14:creationId xmlns="" xmlns:p14="http://schemas.microsoft.com/office/powerpoint/2010/main" val="3935553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A61FBB-828B-A26E-DDE6-4EE61B763F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94A3AE6-FB59-A55F-C4DA-E4419BD57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31D1C89-5FD5-C252-7A84-4F94176AD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6263-5594-47AF-B747-B16258562309}" type="datetimeFigureOut">
              <a:rPr lang="en-IN" smtClean="0"/>
              <a:pPr/>
              <a:t>03-08-2024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3D02376-4A79-E225-FFB0-0D1211F20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5F8C5FA-29AE-D8BB-95FB-CCCD5B8B9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91B25-6766-401E-BAB8-B45F2D42B4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58564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285E95-3D61-9080-F18F-D15CD43CF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204FE52-400E-69AD-B4EA-AB6521070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AEA2403-7A73-F776-C8A1-1D0A50F1C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6263-5594-47AF-B747-B16258562309}" type="datetimeFigureOut">
              <a:rPr lang="en-IN" smtClean="0"/>
              <a:pPr/>
              <a:t>03-08-2024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D273A6C-111C-37EC-03B5-15FF2CD30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AC65DA7-27EE-4BD2-BAF5-F8EBE92C3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91B25-6766-401E-BAB8-B45F2D42B4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5481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13352583-C5D1-CBF8-62FF-8BD08B95EE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7AC6C33-7A87-B854-65F3-134A5D4A5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9A293C8-11C0-6C06-7C23-49750D848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6263-5594-47AF-B747-B16258562309}" type="datetimeFigureOut">
              <a:rPr lang="en-IN" smtClean="0"/>
              <a:pPr/>
              <a:t>03-08-2024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617F9D1-2228-C647-224F-E2589A81B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AA5131D-AF79-00E4-E81F-7719877D8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91B25-6766-401E-BAB8-B45F2D42B4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0207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ja-JP" altLang="ja-JP" sz="180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ja-JP" altLang="ja-JP" sz="18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ja-JP" altLang="ja-JP" sz="18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ja-JP" altLang="ja-JP" sz="18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101600" y="3352801"/>
            <a:ext cx="27432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101600" y="52578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203200" y="5667376"/>
            <a:ext cx="2540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5410200"/>
            <a:ext cx="80264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94178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12192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ja-JP" altLang="ja-JP" sz="18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3843867" y="677545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ja-JP" altLang="ja-JP" sz="18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16933" y="677545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ja-JP" altLang="ja-JP" sz="18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704667" y="677545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ja-JP" altLang="ja-JP" sz="18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9144000" y="7620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9448800" y="1171576"/>
            <a:ext cx="2540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406400" y="4648200"/>
            <a:ext cx="112776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739743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368800" y="6596064"/>
            <a:ext cx="78232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779184" y="6550026"/>
            <a:ext cx="9412816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ja-JP" altLang="ja-JP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ja-JP" altLang="ja-JP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ja-JP" altLang="ja-JP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ja-JP" altLang="ja-JP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ja-JP" altLang="ja-JP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ja-JP" altLang="ja-JP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ja-JP" altLang="ja-JP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ja-JP" altLang="ja-JP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ja-JP" altLang="ja-JP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93838"/>
            <a:ext cx="10972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862725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22718D-C7E4-9866-FD9C-493BC5925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BF0A3FA-3389-CD27-BBA8-CDDF60183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C7A15ED-E46E-448B-BEB7-74EAB8AFA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6263-5594-47AF-B747-B16258562309}" type="datetimeFigureOut">
              <a:rPr lang="en-IN" smtClean="0"/>
              <a:pPr/>
              <a:t>03-08-2024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CFB074C-F542-BC77-5A1F-7F1A7CA19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69FB302-EAAF-D9DD-51EB-E45ADC33C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91B25-6766-401E-BAB8-B45F2D42B4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21292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591325-3C0B-014B-0108-00D388C42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4E194AF-880B-F5C8-D87B-8484593A7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E91D7B4-1A37-343E-1FDB-FF921D5B0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6263-5594-47AF-B747-B16258562309}" type="datetimeFigureOut">
              <a:rPr lang="en-IN" smtClean="0"/>
              <a:pPr/>
              <a:t>03-08-2024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B420DA1-CD31-B337-8A82-AA6571C2E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117A30B-262F-DEF9-3B17-5E6C9E277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91B25-6766-401E-BAB8-B45F2D42B4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92202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CCB70A-995C-CD4A-ADB3-48EFD8FFD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3E8DFF5-002D-D387-FC38-FB12D24100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7783AAF-9292-892A-3D60-72F89E02A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AB401C5-FC1E-35D6-40AF-AF72A21C3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6263-5594-47AF-B747-B16258562309}" type="datetimeFigureOut">
              <a:rPr lang="en-IN" smtClean="0"/>
              <a:pPr/>
              <a:t>03-08-2024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420B903-F70A-987C-0A05-63009D4B2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7E7DD32-B125-49A2-27EC-662E44C61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91B25-6766-401E-BAB8-B45F2D42B4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80029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80D136-A4EB-7888-C41D-C5AFC4CAF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60E7EBC-D4D5-2C38-5435-B87230D01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1F5DB94-FB8E-442C-2128-13D9FCFAF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4E38942-5DA6-3763-41D7-A62933AA3B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DB438F4-E8C0-D185-8715-8348C0E09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0F5F482A-FEFD-35B7-12D4-FF457087F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6263-5594-47AF-B747-B16258562309}" type="datetimeFigureOut">
              <a:rPr lang="en-IN" smtClean="0"/>
              <a:pPr/>
              <a:t>03-08-2024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3E21C6ED-7981-059B-759A-A78C595F8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37C222B-EEA6-2CAE-2572-818C01E0F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91B25-6766-401E-BAB8-B45F2D42B4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79530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2BB54A-7365-DCE4-FFFA-13E5DE8F2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F629E35-DB78-F6A9-02DC-B64F87955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6263-5594-47AF-B747-B16258562309}" type="datetimeFigureOut">
              <a:rPr lang="en-IN" smtClean="0"/>
              <a:pPr/>
              <a:t>03-08-2024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CF725EA-90F2-2617-CAAD-FE7B890D4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EA723AE-346A-8419-0191-9AAC9BE0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91B25-6766-401E-BAB8-B45F2D42B4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75171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A474568-193B-09A6-DF75-C200C54DF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6263-5594-47AF-B747-B16258562309}" type="datetimeFigureOut">
              <a:rPr lang="en-IN" smtClean="0"/>
              <a:pPr/>
              <a:t>03-08-2024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6EB53DD-4AC4-F4A3-B597-853FB1633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F1603F4-F38B-AFEC-EFC8-1AAC6DB96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91B25-6766-401E-BAB8-B45F2D42B4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6284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AA08DA-4E63-25E2-58E6-7DBF0D477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C2B054C-C9C9-A5A4-3869-B65264FBE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17466FB-4BBD-3FD2-BB03-A2DA1A032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D95225D-CED9-6B29-203E-67D704013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6263-5594-47AF-B747-B16258562309}" type="datetimeFigureOut">
              <a:rPr lang="en-IN" smtClean="0"/>
              <a:pPr/>
              <a:t>03-08-2024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0DFF7B9-49FB-2E25-3AA8-4726495F5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DE20485-E5E3-65FA-1B74-F940EB65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91B25-6766-401E-BAB8-B45F2D42B4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18512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3FF440-F6BC-A853-1822-EA76C32FF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B39D9E03-4ABD-E8E1-2DE3-7DD504E2AF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0A5CE48-C645-867B-5A5C-C2AD89D2F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8367008-1381-BCDA-AA09-7BD42488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6263-5594-47AF-B747-B16258562309}" type="datetimeFigureOut">
              <a:rPr lang="en-IN" smtClean="0"/>
              <a:pPr/>
              <a:t>03-08-2024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E3906A5-981C-CD39-9E12-E6D84AC33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ABCFED8-56B9-139D-BC20-DA191AD8B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91B25-6766-401E-BAB8-B45F2D42B4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66434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D8C3A409-BC3D-1DF1-E4DD-90A472FF8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91A8FC4-D6A2-1B43-55F1-BEB0F337B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E4B5449-06EE-3C84-6D7C-EEF4B80805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66263-5594-47AF-B747-B16258562309}" type="datetimeFigureOut">
              <a:rPr lang="en-IN" smtClean="0"/>
              <a:pPr/>
              <a:t>03-08-2024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11F1E5E-EE73-9E8F-3FCB-E5C3E37DAF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CDDA7DB-81D9-FBA8-5D7C-DA2A261506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91B25-6766-401E-BAB8-B45F2D42B4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59173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png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1.png"/><Relationship Id="rId4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4.png"/><Relationship Id="rId4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customXml" Target="../ink/ink6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8.png"/><Relationship Id="rId5" Type="http://schemas.openxmlformats.org/officeDocument/2006/relationships/customXml" Target="../ink/ink5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52800" y="3810000"/>
            <a:ext cx="7993224" cy="2105608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Arial" charset="0"/>
                <a:cs typeface="Arial" charset="0"/>
              </a:rPr>
              <a:t>Database design  and Applications</a:t>
            </a:r>
            <a:br>
              <a:rPr lang="en-US" sz="3200" dirty="0">
                <a:latin typeface="Arial" charset="0"/>
                <a:cs typeface="Arial" charset="0"/>
              </a:rPr>
            </a:br>
            <a:r>
              <a:rPr lang="en-US" sz="3200" dirty="0">
                <a:latin typeface="Arial" charset="0"/>
                <a:cs typeface="Arial" charset="0"/>
              </a:rPr>
              <a:t> </a:t>
            </a:r>
            <a:br>
              <a:rPr lang="en-US" sz="3200" dirty="0">
                <a:latin typeface="Arial" charset="0"/>
                <a:cs typeface="Arial" charset="0"/>
              </a:rPr>
            </a:br>
            <a:r>
              <a:rPr lang="en-US" sz="3200" dirty="0">
                <a:latin typeface="Arial" charset="0"/>
                <a:cs typeface="Arial" charset="0"/>
              </a:rPr>
              <a:t>                 Prof </a:t>
            </a:r>
            <a:r>
              <a:rPr lang="en-US" sz="3200" dirty="0" smtClean="0">
                <a:latin typeface="Arial" charset="0"/>
                <a:cs typeface="Arial" charset="0"/>
              </a:rPr>
              <a:t>. </a:t>
            </a:r>
            <a:r>
              <a:rPr lang="en-US" sz="3200" dirty="0" err="1" smtClean="0">
                <a:latin typeface="Arial" charset="0"/>
                <a:cs typeface="Arial" charset="0"/>
              </a:rPr>
              <a:t>Manjunath</a:t>
            </a:r>
            <a:r>
              <a:rPr lang="en-US" sz="3200" dirty="0" smtClean="0">
                <a:latin typeface="Arial" charset="0"/>
                <a:cs typeface="Arial" charset="0"/>
              </a:rPr>
              <a:t> N</a:t>
            </a:r>
            <a:endParaRPr 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201351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F3A2E17-7F7C-4D4C-A460-58BEC968E62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7030A0"/>
                </a:solidFill>
              </a:rPr>
              <a:t>SQL tutorials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5CBC54E-2DE7-4372-979E-663372470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52" y="1320696"/>
            <a:ext cx="7118849" cy="10658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4FA0DDA-F30B-442E-8DD5-1B539E39B6F4}"/>
              </a:ext>
            </a:extLst>
          </p:cNvPr>
          <p:cNvSpPr txBox="1"/>
          <p:nvPr/>
        </p:nvSpPr>
        <p:spPr>
          <a:xfrm>
            <a:off x="264559" y="2263826"/>
            <a:ext cx="110472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Find the names of sailors who have reserved a red boat.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69C66E4-F90F-4512-85B2-0011730BFC17}"/>
              </a:ext>
            </a:extLst>
          </p:cNvPr>
          <p:cNvSpPr txBox="1"/>
          <p:nvPr/>
        </p:nvSpPr>
        <p:spPr>
          <a:xfrm>
            <a:off x="264559" y="3985867"/>
            <a:ext cx="106876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Find all sailors with a rating less than 20.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5708198-592E-4298-A4E9-4EB587E4E832}"/>
              </a:ext>
            </a:extLst>
          </p:cNvPr>
          <p:cNvSpPr txBox="1"/>
          <p:nvPr/>
        </p:nvSpPr>
        <p:spPr>
          <a:xfrm>
            <a:off x="264559" y="3148030"/>
            <a:ext cx="104205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Find the colors of boats reserved by Lubber.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FC5FB74-5F41-46B6-98AB-6493C5D9DABF}"/>
              </a:ext>
            </a:extLst>
          </p:cNvPr>
          <p:cNvSpPr txBox="1"/>
          <p:nvPr/>
        </p:nvSpPr>
        <p:spPr>
          <a:xfrm>
            <a:off x="264558" y="5059713"/>
            <a:ext cx="110472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Find the names of sailors who have reserved at least one boat.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E58F89D-5336-4CF1-A620-531F7B9214BD}"/>
              </a:ext>
            </a:extLst>
          </p:cNvPr>
          <p:cNvSpPr txBox="1"/>
          <p:nvPr/>
        </p:nvSpPr>
        <p:spPr>
          <a:xfrm>
            <a:off x="9103135" y="1956049"/>
            <a:ext cx="200703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SELECT </a:t>
            </a:r>
            <a:r>
              <a:rPr lang="en-US" sz="1200" dirty="0" err="1">
                <a:solidFill>
                  <a:srgbClr val="00B050"/>
                </a:solidFill>
              </a:rPr>
              <a:t>S.sname</a:t>
            </a:r>
            <a:r>
              <a:rPr lang="en-US" sz="1200" dirty="0">
                <a:solidFill>
                  <a:srgbClr val="00B050"/>
                </a:solidFill>
              </a:rPr>
              <a:t> FROM Sailors S, Reserves R, Boats B WHERE </a:t>
            </a:r>
            <a:r>
              <a:rPr lang="en-US" sz="1200" dirty="0" err="1">
                <a:solidFill>
                  <a:srgbClr val="00B050"/>
                </a:solidFill>
              </a:rPr>
              <a:t>S.sid</a:t>
            </a:r>
            <a:r>
              <a:rPr lang="en-US" sz="1200" dirty="0">
                <a:solidFill>
                  <a:srgbClr val="00B050"/>
                </a:solidFill>
              </a:rPr>
              <a:t> = </a:t>
            </a:r>
            <a:r>
              <a:rPr lang="en-US" sz="1200" dirty="0" err="1">
                <a:solidFill>
                  <a:srgbClr val="00B050"/>
                </a:solidFill>
              </a:rPr>
              <a:t>R.sid</a:t>
            </a:r>
            <a:r>
              <a:rPr lang="en-US" sz="1200" dirty="0">
                <a:solidFill>
                  <a:srgbClr val="00B050"/>
                </a:solidFill>
              </a:rPr>
              <a:t> AND </a:t>
            </a:r>
            <a:r>
              <a:rPr lang="en-US" sz="1200" dirty="0" err="1">
                <a:solidFill>
                  <a:srgbClr val="00B050"/>
                </a:solidFill>
              </a:rPr>
              <a:t>R.bid</a:t>
            </a:r>
            <a:r>
              <a:rPr lang="en-US" sz="1200" dirty="0">
                <a:solidFill>
                  <a:srgbClr val="00B050"/>
                </a:solidFill>
              </a:rPr>
              <a:t> = </a:t>
            </a:r>
            <a:r>
              <a:rPr lang="en-US" sz="1200" dirty="0" err="1">
                <a:solidFill>
                  <a:srgbClr val="00B050"/>
                </a:solidFill>
              </a:rPr>
              <a:t>B.bid</a:t>
            </a:r>
            <a:r>
              <a:rPr lang="en-US" sz="1200" dirty="0">
                <a:solidFill>
                  <a:srgbClr val="00B050"/>
                </a:solidFill>
              </a:rPr>
              <a:t> AND </a:t>
            </a:r>
            <a:r>
              <a:rPr lang="en-US" sz="1200" dirty="0" err="1">
                <a:solidFill>
                  <a:srgbClr val="00B050"/>
                </a:solidFill>
              </a:rPr>
              <a:t>B.color</a:t>
            </a:r>
            <a:r>
              <a:rPr lang="en-US" sz="1200" dirty="0">
                <a:solidFill>
                  <a:srgbClr val="00B050"/>
                </a:solidFill>
              </a:rPr>
              <a:t> = ‘red’</a:t>
            </a:r>
            <a:endParaRPr lang="en-US" sz="1050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3A075F3-1387-475D-9B4B-D8C2627A4BD9}"/>
              </a:ext>
            </a:extLst>
          </p:cNvPr>
          <p:cNvSpPr txBox="1"/>
          <p:nvPr/>
        </p:nvSpPr>
        <p:spPr>
          <a:xfrm>
            <a:off x="7096103" y="3914842"/>
            <a:ext cx="38561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SELECT </a:t>
            </a:r>
            <a:r>
              <a:rPr lang="en-US" sz="1200" dirty="0" err="1">
                <a:solidFill>
                  <a:srgbClr val="00B050"/>
                </a:solidFill>
              </a:rPr>
              <a:t>S.sid</a:t>
            </a:r>
            <a:r>
              <a:rPr lang="en-US" sz="1200" dirty="0">
                <a:solidFill>
                  <a:srgbClr val="00B050"/>
                </a:solidFill>
              </a:rPr>
              <a:t>, </a:t>
            </a:r>
            <a:r>
              <a:rPr lang="en-US" sz="1200" dirty="0" err="1">
                <a:solidFill>
                  <a:srgbClr val="00B050"/>
                </a:solidFill>
              </a:rPr>
              <a:t>S.sname</a:t>
            </a:r>
            <a:r>
              <a:rPr lang="en-US" sz="1200" dirty="0">
                <a:solidFill>
                  <a:srgbClr val="00B050"/>
                </a:solidFill>
              </a:rPr>
              <a:t>, </a:t>
            </a:r>
            <a:r>
              <a:rPr lang="en-US" sz="1200" dirty="0" err="1">
                <a:solidFill>
                  <a:srgbClr val="00B050"/>
                </a:solidFill>
              </a:rPr>
              <a:t>S.rating</a:t>
            </a:r>
            <a:r>
              <a:rPr lang="en-US" sz="1200" dirty="0">
                <a:solidFill>
                  <a:srgbClr val="00B050"/>
                </a:solidFill>
              </a:rPr>
              <a:t>, </a:t>
            </a:r>
            <a:r>
              <a:rPr lang="en-US" sz="1200" dirty="0" err="1">
                <a:solidFill>
                  <a:srgbClr val="00B050"/>
                </a:solidFill>
              </a:rPr>
              <a:t>S.age</a:t>
            </a:r>
            <a:r>
              <a:rPr lang="en-US" sz="1200" dirty="0">
                <a:solidFill>
                  <a:srgbClr val="00B050"/>
                </a:solidFill>
              </a:rPr>
              <a:t> FROM Sailors AS S WHERE </a:t>
            </a:r>
            <a:r>
              <a:rPr lang="en-US" sz="1200" dirty="0" err="1">
                <a:solidFill>
                  <a:srgbClr val="00B050"/>
                </a:solidFill>
              </a:rPr>
              <a:t>S.rating</a:t>
            </a:r>
            <a:r>
              <a:rPr lang="en-US" sz="1200" dirty="0">
                <a:solidFill>
                  <a:srgbClr val="00B050"/>
                </a:solidFill>
              </a:rPr>
              <a:t> &lt;20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0F5C9538-38FD-4294-8906-BDC04379AA38}"/>
              </a:ext>
            </a:extLst>
          </p:cNvPr>
          <p:cNvSpPr txBox="1"/>
          <p:nvPr/>
        </p:nvSpPr>
        <p:spPr>
          <a:xfrm>
            <a:off x="6496050" y="3141168"/>
            <a:ext cx="46347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SELECT </a:t>
            </a:r>
            <a:r>
              <a:rPr lang="en-US" sz="1200" dirty="0" err="1">
                <a:solidFill>
                  <a:srgbClr val="00B050"/>
                </a:solidFill>
              </a:rPr>
              <a:t>B.color</a:t>
            </a:r>
            <a:r>
              <a:rPr lang="en-US" sz="1200" dirty="0">
                <a:solidFill>
                  <a:srgbClr val="00B050"/>
                </a:solidFill>
              </a:rPr>
              <a:t> FROM Sailors S, Reserves R, Boats B WHERE </a:t>
            </a:r>
            <a:r>
              <a:rPr lang="en-US" sz="1200" dirty="0" err="1">
                <a:solidFill>
                  <a:srgbClr val="00B050"/>
                </a:solidFill>
              </a:rPr>
              <a:t>S.sid</a:t>
            </a:r>
            <a:r>
              <a:rPr lang="en-US" sz="1200" dirty="0">
                <a:solidFill>
                  <a:srgbClr val="00B050"/>
                </a:solidFill>
              </a:rPr>
              <a:t> = </a:t>
            </a:r>
            <a:r>
              <a:rPr lang="en-US" sz="1200" dirty="0" err="1">
                <a:solidFill>
                  <a:srgbClr val="00B050"/>
                </a:solidFill>
              </a:rPr>
              <a:t>R.sid</a:t>
            </a:r>
            <a:r>
              <a:rPr lang="en-US" sz="1200" dirty="0">
                <a:solidFill>
                  <a:srgbClr val="00B050"/>
                </a:solidFill>
              </a:rPr>
              <a:t> AND </a:t>
            </a:r>
            <a:r>
              <a:rPr lang="en-US" sz="1200" dirty="0" err="1">
                <a:solidFill>
                  <a:srgbClr val="00B050"/>
                </a:solidFill>
              </a:rPr>
              <a:t>R.bid</a:t>
            </a:r>
            <a:r>
              <a:rPr lang="en-US" sz="1200" dirty="0">
                <a:solidFill>
                  <a:srgbClr val="00B050"/>
                </a:solidFill>
              </a:rPr>
              <a:t> = </a:t>
            </a:r>
            <a:r>
              <a:rPr lang="en-US" sz="1200" dirty="0" err="1">
                <a:solidFill>
                  <a:srgbClr val="00B050"/>
                </a:solidFill>
              </a:rPr>
              <a:t>B.bid</a:t>
            </a:r>
            <a:r>
              <a:rPr lang="en-US" sz="1200" dirty="0">
                <a:solidFill>
                  <a:srgbClr val="00B050"/>
                </a:solidFill>
              </a:rPr>
              <a:t> AND </a:t>
            </a:r>
            <a:r>
              <a:rPr lang="en-US" sz="1200" dirty="0" err="1">
                <a:solidFill>
                  <a:srgbClr val="00B050"/>
                </a:solidFill>
              </a:rPr>
              <a:t>S.sname</a:t>
            </a:r>
            <a:r>
              <a:rPr lang="en-US" sz="1200" dirty="0">
                <a:solidFill>
                  <a:srgbClr val="00B050"/>
                </a:solidFill>
              </a:rPr>
              <a:t> = ‘Lubber</a:t>
            </a:r>
            <a:r>
              <a:rPr lang="en-US" sz="1200" dirty="0"/>
              <a:t>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61EE3C2C-17AE-4F40-9F73-5CB7656A321C}"/>
              </a:ext>
            </a:extLst>
          </p:cNvPr>
          <p:cNvSpPr txBox="1"/>
          <p:nvPr/>
        </p:nvSpPr>
        <p:spPr>
          <a:xfrm>
            <a:off x="9278308" y="5382879"/>
            <a:ext cx="15687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SELECT </a:t>
            </a:r>
            <a:r>
              <a:rPr lang="en-US" sz="1200" dirty="0" err="1">
                <a:solidFill>
                  <a:srgbClr val="00B050"/>
                </a:solidFill>
              </a:rPr>
              <a:t>S.sname</a:t>
            </a:r>
            <a:r>
              <a:rPr lang="en-US" sz="1200" dirty="0">
                <a:solidFill>
                  <a:srgbClr val="00B050"/>
                </a:solidFill>
              </a:rPr>
              <a:t> FROM Sailors S, Reserves R WHERE </a:t>
            </a:r>
            <a:r>
              <a:rPr lang="en-US" sz="1200" dirty="0" err="1">
                <a:solidFill>
                  <a:srgbClr val="00B050"/>
                </a:solidFill>
              </a:rPr>
              <a:t>S.sid</a:t>
            </a:r>
            <a:r>
              <a:rPr lang="en-US" sz="1200" dirty="0">
                <a:solidFill>
                  <a:srgbClr val="00B050"/>
                </a:solidFill>
              </a:rPr>
              <a:t> = </a:t>
            </a:r>
            <a:r>
              <a:rPr lang="en-US" sz="1200" dirty="0" err="1">
                <a:solidFill>
                  <a:srgbClr val="00B050"/>
                </a:solidFill>
              </a:rPr>
              <a:t>R.sid</a:t>
            </a:r>
            <a:endParaRPr lang="en-US" sz="12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=""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157717E-3B18-AF9E-5E57-97CA8C965701}"/>
                  </a:ext>
                </a:extLst>
              </p14:cNvPr>
              <p14:cNvContentPartPr/>
              <p14:nvPr/>
            </p14:nvContentPartPr>
            <p14:xfrm>
              <a:off x="482040" y="1242360"/>
              <a:ext cx="10460160" cy="4966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1157717E-3B18-AF9E-5E57-97CA8C96570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2680" y="1233000"/>
                <a:ext cx="10478880" cy="498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="" xmlns:p14="http://schemas.microsoft.com/office/powerpoint/2010/main" val="2372729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B5AB7B2-0B5B-4629-ADCA-08A2D9F64996}"/>
              </a:ext>
            </a:extLst>
          </p:cNvPr>
          <p:cNvSpPr txBox="1"/>
          <p:nvPr/>
        </p:nvSpPr>
        <p:spPr>
          <a:xfrm>
            <a:off x="254285" y="1424046"/>
            <a:ext cx="11191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Compute increments for the ratings of persons who have sailed two different boats on the same day.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D2A24FE-450D-475A-BB7C-FFA2B17AA205}"/>
              </a:ext>
            </a:extLst>
          </p:cNvPr>
          <p:cNvSpPr txBox="1"/>
          <p:nvPr/>
        </p:nvSpPr>
        <p:spPr>
          <a:xfrm>
            <a:off x="254285" y="2347376"/>
            <a:ext cx="10790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Find the ages of sailors whose name begins and ends with B and has at least three characters.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BCB2ED5-C830-4582-B24D-545691F211AF}"/>
              </a:ext>
            </a:extLst>
          </p:cNvPr>
          <p:cNvSpPr txBox="1"/>
          <p:nvPr/>
        </p:nvSpPr>
        <p:spPr>
          <a:xfrm>
            <a:off x="254285" y="3125630"/>
            <a:ext cx="11499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Find the names of sailors who have reserved both a red and a green boat.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A2C82627-6518-4E97-B63F-23D505978C1D}"/>
              </a:ext>
            </a:extLst>
          </p:cNvPr>
          <p:cNvSpPr txBox="1">
            <a:spLocks/>
          </p:cNvSpPr>
          <p:nvPr/>
        </p:nvSpPr>
        <p:spPr>
          <a:xfrm>
            <a:off x="406400" y="152400"/>
            <a:ext cx="843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-228600" algn="l" defTabSz="914400" rtl="0" eaLnBrk="1" latinLnBrk="0" hangingPunct="1">
              <a:lnSpc>
                <a:spcPts val="36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>
                <a:solidFill>
                  <a:srgbClr val="7030A0"/>
                </a:solidFill>
              </a:rPr>
              <a:t>SQL tutorials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A36D618-AEDF-4C9C-A828-3F38D8FD7DC3}"/>
              </a:ext>
            </a:extLst>
          </p:cNvPr>
          <p:cNvSpPr txBox="1"/>
          <p:nvPr/>
        </p:nvSpPr>
        <p:spPr>
          <a:xfrm>
            <a:off x="9660835" y="1424046"/>
            <a:ext cx="1886646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00B050"/>
                </a:solidFill>
              </a:rPr>
              <a:t>SELECT </a:t>
            </a:r>
            <a:r>
              <a:rPr lang="en-US" sz="1050" dirty="0" err="1">
                <a:solidFill>
                  <a:srgbClr val="00B050"/>
                </a:solidFill>
              </a:rPr>
              <a:t>S.sname</a:t>
            </a:r>
            <a:r>
              <a:rPr lang="en-US" sz="1050" dirty="0">
                <a:solidFill>
                  <a:srgbClr val="00B050"/>
                </a:solidFill>
              </a:rPr>
              <a:t>, S.rating+1 AS rating FROM Sailors S, Reserves R1, Reserves R2 WHERE </a:t>
            </a:r>
            <a:r>
              <a:rPr lang="en-US" sz="1050" dirty="0" err="1">
                <a:solidFill>
                  <a:srgbClr val="00B050"/>
                </a:solidFill>
              </a:rPr>
              <a:t>S.sid</a:t>
            </a:r>
            <a:r>
              <a:rPr lang="en-US" sz="1050" dirty="0">
                <a:solidFill>
                  <a:srgbClr val="00B050"/>
                </a:solidFill>
              </a:rPr>
              <a:t> = R1.sid AND </a:t>
            </a:r>
            <a:r>
              <a:rPr lang="en-US" sz="1050" dirty="0" err="1">
                <a:solidFill>
                  <a:srgbClr val="00B050"/>
                </a:solidFill>
              </a:rPr>
              <a:t>S.sid</a:t>
            </a:r>
            <a:r>
              <a:rPr lang="en-US" sz="1050" dirty="0">
                <a:solidFill>
                  <a:srgbClr val="00B050"/>
                </a:solidFill>
              </a:rPr>
              <a:t> = R2.sid AND R1.day = R2.day AND R1.bid &lt;&gt; R2.bid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55F1B2A-A8B5-49D3-B12C-E1004FDEDDCC}"/>
              </a:ext>
            </a:extLst>
          </p:cNvPr>
          <p:cNvSpPr txBox="1"/>
          <p:nvPr/>
        </p:nvSpPr>
        <p:spPr>
          <a:xfrm>
            <a:off x="9660835" y="2577672"/>
            <a:ext cx="151163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SELECT </a:t>
            </a:r>
            <a:r>
              <a:rPr lang="en-US" sz="1100" dirty="0" err="1">
                <a:solidFill>
                  <a:srgbClr val="00B050"/>
                </a:solidFill>
              </a:rPr>
              <a:t>S.age</a:t>
            </a:r>
            <a:r>
              <a:rPr lang="en-US" sz="1100" dirty="0">
                <a:solidFill>
                  <a:srgbClr val="00B050"/>
                </a:solidFill>
              </a:rPr>
              <a:t> FROM Sailors S WHERE </a:t>
            </a:r>
            <a:r>
              <a:rPr lang="en-US" sz="1100" dirty="0" err="1">
                <a:solidFill>
                  <a:srgbClr val="00B050"/>
                </a:solidFill>
              </a:rPr>
              <a:t>S.sname</a:t>
            </a:r>
            <a:r>
              <a:rPr lang="en-US" sz="1100" dirty="0">
                <a:solidFill>
                  <a:srgbClr val="00B050"/>
                </a:solidFill>
              </a:rPr>
              <a:t> LIKE ‘B %B’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F342ABC-AA7D-4643-B4D0-6D7AF483AA44}"/>
              </a:ext>
            </a:extLst>
          </p:cNvPr>
          <p:cNvSpPr txBox="1"/>
          <p:nvPr/>
        </p:nvSpPr>
        <p:spPr>
          <a:xfrm>
            <a:off x="7965747" y="4134717"/>
            <a:ext cx="4030783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SELECT </a:t>
            </a:r>
            <a:r>
              <a:rPr lang="en-US" sz="1100" dirty="0" err="1">
                <a:solidFill>
                  <a:srgbClr val="00B050"/>
                </a:solidFill>
              </a:rPr>
              <a:t>S.sname</a:t>
            </a:r>
            <a:r>
              <a:rPr lang="en-US" sz="1100" dirty="0">
                <a:solidFill>
                  <a:srgbClr val="00B050"/>
                </a:solidFill>
              </a:rPr>
              <a:t> FROM Sailors S, Reserves R1, Boats B1, Reserves R2, Boats B2 WHERE </a:t>
            </a:r>
            <a:r>
              <a:rPr lang="en-US" sz="1100" dirty="0" err="1">
                <a:solidFill>
                  <a:srgbClr val="00B050"/>
                </a:solidFill>
              </a:rPr>
              <a:t>S.sid</a:t>
            </a:r>
            <a:r>
              <a:rPr lang="en-US" sz="1100" dirty="0">
                <a:solidFill>
                  <a:srgbClr val="00B050"/>
                </a:solidFill>
              </a:rPr>
              <a:t> = R1.sid AND R1.bid = B1.bid AND </a:t>
            </a:r>
            <a:r>
              <a:rPr lang="en-US" sz="1100" dirty="0" err="1">
                <a:solidFill>
                  <a:srgbClr val="00B050"/>
                </a:solidFill>
              </a:rPr>
              <a:t>S.sid</a:t>
            </a:r>
            <a:r>
              <a:rPr lang="en-US" sz="1100" dirty="0">
                <a:solidFill>
                  <a:srgbClr val="00B050"/>
                </a:solidFill>
              </a:rPr>
              <a:t> = R2.sid AND R2.bid = B2.bid AND B1.color=‘red’ AND B2.color = ‘green’  </a:t>
            </a:r>
          </a:p>
          <a:p>
            <a:r>
              <a:rPr lang="en-US" sz="1100" b="1" dirty="0">
                <a:solidFill>
                  <a:srgbClr val="7030A0"/>
                </a:solidFill>
              </a:rPr>
              <a:t>Or</a:t>
            </a:r>
          </a:p>
          <a:p>
            <a:r>
              <a:rPr lang="en-US" sz="1100" dirty="0">
                <a:solidFill>
                  <a:srgbClr val="00B050"/>
                </a:solidFill>
              </a:rPr>
              <a:t>SELECT </a:t>
            </a:r>
            <a:r>
              <a:rPr lang="en-US" sz="1100" dirty="0" err="1">
                <a:solidFill>
                  <a:srgbClr val="00B050"/>
                </a:solidFill>
              </a:rPr>
              <a:t>S.sname</a:t>
            </a:r>
            <a:r>
              <a:rPr lang="en-US" sz="1100" dirty="0">
                <a:solidFill>
                  <a:srgbClr val="00B050"/>
                </a:solidFill>
              </a:rPr>
              <a:t> FROM Sailors S, Reserves R, Boats B WHERE </a:t>
            </a:r>
            <a:r>
              <a:rPr lang="en-US" sz="1100" dirty="0" err="1">
                <a:solidFill>
                  <a:srgbClr val="00B050"/>
                </a:solidFill>
              </a:rPr>
              <a:t>S.sid</a:t>
            </a:r>
            <a:r>
              <a:rPr lang="en-US" sz="1100" dirty="0">
                <a:solidFill>
                  <a:srgbClr val="00B050"/>
                </a:solidFill>
              </a:rPr>
              <a:t> = </a:t>
            </a:r>
            <a:r>
              <a:rPr lang="en-US" sz="1100" dirty="0" err="1">
                <a:solidFill>
                  <a:srgbClr val="00B050"/>
                </a:solidFill>
              </a:rPr>
              <a:t>R.sid</a:t>
            </a:r>
            <a:r>
              <a:rPr lang="en-US" sz="1100" dirty="0">
                <a:solidFill>
                  <a:srgbClr val="00B050"/>
                </a:solidFill>
              </a:rPr>
              <a:t> AND </a:t>
            </a:r>
            <a:r>
              <a:rPr lang="en-US" sz="1100" dirty="0" err="1">
                <a:solidFill>
                  <a:srgbClr val="00B050"/>
                </a:solidFill>
              </a:rPr>
              <a:t>R.bid</a:t>
            </a:r>
            <a:r>
              <a:rPr lang="en-US" sz="1100" dirty="0">
                <a:solidFill>
                  <a:srgbClr val="00B050"/>
                </a:solidFill>
              </a:rPr>
              <a:t> = </a:t>
            </a:r>
            <a:r>
              <a:rPr lang="en-US" sz="1100" dirty="0" err="1">
                <a:solidFill>
                  <a:srgbClr val="00B050"/>
                </a:solidFill>
              </a:rPr>
              <a:t>B.bid</a:t>
            </a:r>
            <a:r>
              <a:rPr lang="en-US" sz="1100" dirty="0">
                <a:solidFill>
                  <a:srgbClr val="00B050"/>
                </a:solidFill>
              </a:rPr>
              <a:t> AND </a:t>
            </a:r>
            <a:r>
              <a:rPr lang="en-US" sz="1100" dirty="0" err="1">
                <a:solidFill>
                  <a:srgbClr val="00B050"/>
                </a:solidFill>
              </a:rPr>
              <a:t>B.color</a:t>
            </a:r>
            <a:r>
              <a:rPr lang="en-US" sz="1100" dirty="0">
                <a:solidFill>
                  <a:srgbClr val="00B050"/>
                </a:solidFill>
              </a:rPr>
              <a:t> = ‘red’ </a:t>
            </a:r>
          </a:p>
          <a:p>
            <a:r>
              <a:rPr lang="en-US" sz="1100" dirty="0">
                <a:solidFill>
                  <a:srgbClr val="00B050"/>
                </a:solidFill>
              </a:rPr>
              <a:t>UNION </a:t>
            </a:r>
          </a:p>
          <a:p>
            <a:r>
              <a:rPr lang="en-US" sz="1100" dirty="0">
                <a:solidFill>
                  <a:srgbClr val="00B050"/>
                </a:solidFill>
              </a:rPr>
              <a:t>SELECT S2.sname FROM Sailors S2, Boats B2, Reserves R2 WHERE S2.sid = R2.sid AND R2.bid = B2.bid AND B2.color = ‘green’</a:t>
            </a:r>
          </a:p>
        </p:txBody>
      </p:sp>
      <mc:AlternateContent xmlns:mc="http://schemas.openxmlformats.org/markup-compatibility/2006">
        <mc:Choice xmlns=""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497321E-6765-1F67-5CBA-F0BC7BA22F7C}"/>
                  </a:ext>
                </a:extLst>
              </p14:cNvPr>
              <p14:cNvContentPartPr/>
              <p14:nvPr/>
            </p14:nvContentPartPr>
            <p14:xfrm>
              <a:off x="1267920" y="887400"/>
              <a:ext cx="10519560" cy="5572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E497321E-6765-1F67-5CBA-F0BC7BA22F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8560" y="878040"/>
                <a:ext cx="10538280" cy="559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="" xmlns:p14="http://schemas.microsoft.com/office/powerpoint/2010/main" val="23178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FE56B41-D826-4A39-A4D7-7A92A6B900E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51017" y="2857500"/>
            <a:ext cx="2803939" cy="1143000"/>
          </a:xfrm>
        </p:spPr>
        <p:txBody>
          <a:bodyPr/>
          <a:lstStyle/>
          <a:p>
            <a:r>
              <a:rPr lang="en-IN" dirty="0">
                <a:solidFill>
                  <a:srgbClr val="7030A0"/>
                </a:solidFill>
              </a:rPr>
              <a:t>THANK YOU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8355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sz="3200" dirty="0">
                <a:solidFill>
                  <a:srgbClr val="7030A0"/>
                </a:solidFill>
                <a:latin typeface="Arial" charset="0"/>
                <a:cs typeface="Arial" charset="0"/>
              </a:rPr>
              <a:t>Tutorial Session : 5 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  <a:defRPr/>
            </a:pPr>
            <a:endParaRPr lang="en-US" sz="3200" dirty="0">
              <a:latin typeface="Arial" charset="0"/>
              <a:cs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E3B72E5-B9C2-4C50-BA07-E4A784E8BBCE}"/>
              </a:ext>
            </a:extLst>
          </p:cNvPr>
          <p:cNvSpPr txBox="1"/>
          <p:nvPr/>
        </p:nvSpPr>
        <p:spPr>
          <a:xfrm>
            <a:off x="2582801" y="5325070"/>
            <a:ext cx="100460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B050"/>
                </a:solidFill>
              </a:rPr>
              <a:t>RA, SQL.</a:t>
            </a:r>
          </a:p>
        </p:txBody>
      </p:sp>
    </p:spTree>
    <p:extLst>
      <p:ext uri="{BB962C8B-B14F-4D97-AF65-F5344CB8AC3E}">
        <p14:creationId xmlns="" xmlns:p14="http://schemas.microsoft.com/office/powerpoint/2010/main" val="3341732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rgbClr val="7030A0"/>
                </a:solidFill>
              </a:rPr>
              <a:t>LEARNING OUTCOME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04200" y="2342285"/>
            <a:ext cx="115085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IN" sz="3200" b="1" dirty="0">
                <a:solidFill>
                  <a:srgbClr val="00B050"/>
                </a:solidFill>
              </a:rPr>
              <a:t>RA</a:t>
            </a:r>
          </a:p>
        </p:txBody>
      </p:sp>
      <mc:AlternateContent xmlns:mc="http://schemas.openxmlformats.org/markup-compatibility/2006">
        <mc:Choice xmlns=""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04054A9-869D-3883-E86A-7B874C33DC52}"/>
                  </a:ext>
                </a:extLst>
              </p14:cNvPr>
              <p14:cNvContentPartPr/>
              <p14:nvPr/>
            </p14:nvContentPartPr>
            <p14:xfrm>
              <a:off x="2343240" y="2685960"/>
              <a:ext cx="387720" cy="298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B04054A9-869D-3883-E86A-7B874C33DC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33880" y="2676600"/>
                <a:ext cx="406440" cy="31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="" xmlns:p14="http://schemas.microsoft.com/office/powerpoint/2010/main" val="3255285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7030A0"/>
                </a:solidFill>
              </a:rPr>
              <a:t>Example 1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8C4AF9C-9B11-C45D-D169-DEAE1AA7B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130" y="1419475"/>
            <a:ext cx="6915150" cy="3152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88A6FBC-9B43-0A38-430C-001435DFF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874" y="4582277"/>
            <a:ext cx="5185360" cy="1143000"/>
          </a:xfrm>
          <a:prstGeom prst="rect">
            <a:avLst/>
          </a:prstGeom>
        </p:spPr>
      </p:pic>
      <mc:AlternateContent xmlns:mc="http://schemas.openxmlformats.org/markup-compatibility/2006">
        <mc:Choice xmlns=""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3B50271-C64D-ACC8-57F8-D993CC026DA9}"/>
                  </a:ext>
                </a:extLst>
              </p14:cNvPr>
              <p14:cNvContentPartPr/>
              <p14:nvPr/>
            </p14:nvContentPartPr>
            <p14:xfrm>
              <a:off x="0" y="463680"/>
              <a:ext cx="11658960" cy="5911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D3B50271-C64D-ACC8-57F8-D993CC026DA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454320"/>
                <a:ext cx="11677680" cy="593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="" xmlns:p14="http://schemas.microsoft.com/office/powerpoint/2010/main" val="134238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7030A0"/>
                </a:solidFill>
              </a:rPr>
              <a:t>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84FABB6-5D70-C2E7-646E-283304752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1461586"/>
            <a:ext cx="8658225" cy="3381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5F94D8DD-B94B-C09F-2C25-1207767D8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8747" y="5009147"/>
            <a:ext cx="6159082" cy="1209675"/>
          </a:xfrm>
          <a:prstGeom prst="rect">
            <a:avLst/>
          </a:prstGeom>
        </p:spPr>
      </p:pic>
      <mc:AlternateContent xmlns:mc="http://schemas.openxmlformats.org/markup-compatibility/2006">
        <mc:Choice xmlns=""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47BDE07-6941-6227-6E08-277E9A22B48B}"/>
                  </a:ext>
                </a:extLst>
              </p14:cNvPr>
              <p14:cNvContentPartPr/>
              <p14:nvPr/>
            </p14:nvContentPartPr>
            <p14:xfrm>
              <a:off x="501480" y="387360"/>
              <a:ext cx="11684520" cy="6134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847BDE07-6941-6227-6E08-277E9A22B48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2120" y="378000"/>
                <a:ext cx="11703240" cy="615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="" xmlns:p14="http://schemas.microsoft.com/office/powerpoint/2010/main" val="16113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EDE4E1C-3C70-40DE-6ADF-0C979555B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23" y="1407444"/>
            <a:ext cx="9496425" cy="3609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07566EE8-8221-F6DC-F9D0-93EDB02B1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389" y="5245768"/>
            <a:ext cx="5836570" cy="733927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="" xmlns:a16="http://schemas.microsoft.com/office/drawing/2014/main" id="{E82C02BD-0497-9677-5EEB-A57220BC52C4}"/>
              </a:ext>
            </a:extLst>
          </p:cNvPr>
          <p:cNvSpPr txBox="1">
            <a:spLocks/>
          </p:cNvSpPr>
          <p:nvPr/>
        </p:nvSpPr>
        <p:spPr>
          <a:xfrm>
            <a:off x="406400" y="152400"/>
            <a:ext cx="843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-228600" algn="l" defTabSz="914400" rtl="0" eaLnBrk="1" latinLnBrk="0" hangingPunct="1">
              <a:lnSpc>
                <a:spcPts val="36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>
                <a:solidFill>
                  <a:srgbClr val="7030A0"/>
                </a:solidFill>
              </a:rPr>
              <a:t>EXAMPLE</a:t>
            </a:r>
            <a:endParaRPr lang="en-IN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=""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A552491-B1A0-6E45-C878-D486B714CE27}"/>
                  </a:ext>
                </a:extLst>
              </p14:cNvPr>
              <p14:cNvContentPartPr/>
              <p14:nvPr/>
            </p14:nvContentPartPr>
            <p14:xfrm>
              <a:off x="0" y="914400"/>
              <a:ext cx="11709720" cy="5277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EA552491-B1A0-6E45-C878-D486B714CE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905040"/>
                <a:ext cx="11728440" cy="529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="" xmlns:p14="http://schemas.microsoft.com/office/powerpoint/2010/main" val="211173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="" xmlns:a16="http://schemas.microsoft.com/office/drawing/2014/main" id="{1D4FB232-0415-EDAD-762B-87CA04B4D1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62" y="4495006"/>
            <a:ext cx="10287797" cy="791369"/>
          </a:xfr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CDE77DAA-4B70-4AC5-F007-714BB2F62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" y="1475581"/>
            <a:ext cx="9372600" cy="3019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C7DC075-97C0-B121-4953-8B6EA6F2AC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9024" y="5286375"/>
            <a:ext cx="3919991" cy="118072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F4AA1D90-CCBE-E000-42C5-9443393D659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/>
          <a:lstStyle/>
          <a:p>
            <a:r>
              <a:rPr lang="en-IN" dirty="0">
                <a:solidFill>
                  <a:srgbClr val="7030A0"/>
                </a:solidFill>
              </a:rPr>
              <a:t>EXAMPLE</a:t>
            </a:r>
          </a:p>
        </p:txBody>
      </p:sp>
      <mc:AlternateContent xmlns:mc="http://schemas.openxmlformats.org/markup-compatibility/2006">
        <mc:Choice xmlns=""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714626D-FA43-4B79-2308-58D437266555}"/>
                  </a:ext>
                </a:extLst>
              </p14:cNvPr>
              <p14:cNvContentPartPr/>
              <p14:nvPr/>
            </p14:nvContentPartPr>
            <p14:xfrm>
              <a:off x="184680" y="475560"/>
              <a:ext cx="10020240" cy="5684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8714626D-FA43-4B79-2308-58D43726655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5320" y="466200"/>
                <a:ext cx="10038960" cy="57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77B36ED-76AA-6061-00B1-89DEE3C3DB57}"/>
                  </a:ext>
                </a:extLst>
              </p14:cNvPr>
              <p14:cNvContentPartPr/>
              <p14:nvPr/>
            </p14:nvContentPartPr>
            <p14:xfrm>
              <a:off x="1565640" y="0"/>
              <a:ext cx="9930240" cy="6768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777B36ED-76AA-6061-00B1-89DEE3C3DB5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56280" y="-9360"/>
                <a:ext cx="9948960" cy="678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="" xmlns:p14="http://schemas.microsoft.com/office/powerpoint/2010/main" val="152020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rgbClr val="7030A0"/>
                </a:solidFill>
              </a:rPr>
              <a:t>LEARNING OUTCOME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04200" y="2342285"/>
            <a:ext cx="115085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IN" sz="3200" b="1" dirty="0">
                <a:solidFill>
                  <a:srgbClr val="00B050"/>
                </a:solidFill>
              </a:rPr>
              <a:t>SQL</a:t>
            </a:r>
          </a:p>
        </p:txBody>
      </p:sp>
      <mc:AlternateContent xmlns:mc="http://schemas.openxmlformats.org/markup-compatibility/2006">
        <mc:Choice xmlns=""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9E5BF5E-9CBF-8094-9B8F-28985D2D03E7}"/>
                  </a:ext>
                </a:extLst>
              </p14:cNvPr>
              <p14:cNvContentPartPr/>
              <p14:nvPr/>
            </p14:nvContentPartPr>
            <p14:xfrm>
              <a:off x="2595600" y="2775960"/>
              <a:ext cx="571680" cy="358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C9E5BF5E-9CBF-8094-9B8F-28985D2D03E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86240" y="2766600"/>
                <a:ext cx="590400" cy="37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="" xmlns:p14="http://schemas.microsoft.com/office/powerpoint/2010/main" val="505977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F3A2E17-7F7C-4D4C-A460-58BEC968E62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7030A0"/>
                </a:solidFill>
              </a:rPr>
              <a:t>SQL tutorials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5CBC54E-2DE7-4372-979E-663372470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1357132"/>
            <a:ext cx="8524875" cy="12763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4FA0DDA-F30B-442E-8DD5-1B539E39B6F4}"/>
              </a:ext>
            </a:extLst>
          </p:cNvPr>
          <p:cNvSpPr txBox="1"/>
          <p:nvPr/>
        </p:nvSpPr>
        <p:spPr>
          <a:xfrm>
            <a:off x="444356" y="2595342"/>
            <a:ext cx="10477072" cy="379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Find the names and ages of all sailors.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69C66E4-F90F-4512-85B2-0011730BFC17}"/>
              </a:ext>
            </a:extLst>
          </p:cNvPr>
          <p:cNvSpPr txBox="1"/>
          <p:nvPr/>
        </p:nvSpPr>
        <p:spPr>
          <a:xfrm>
            <a:off x="444357" y="3425125"/>
            <a:ext cx="106876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Find all sailors with a rating above 7.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5708198-592E-4298-A4E9-4EB587E4E832}"/>
              </a:ext>
            </a:extLst>
          </p:cNvPr>
          <p:cNvSpPr txBox="1"/>
          <p:nvPr/>
        </p:nvSpPr>
        <p:spPr>
          <a:xfrm>
            <a:off x="406400" y="4341924"/>
            <a:ext cx="104205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Find the names of sailors who have reserved boat number 103. </a:t>
            </a:r>
          </a:p>
          <a:p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FC5FB74-5F41-46B6-98AB-6493C5D9DABF}"/>
              </a:ext>
            </a:extLst>
          </p:cNvPr>
          <p:cNvSpPr txBox="1"/>
          <p:nvPr/>
        </p:nvSpPr>
        <p:spPr>
          <a:xfrm>
            <a:off x="444356" y="5258723"/>
            <a:ext cx="110472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Find the </a:t>
            </a:r>
            <a:r>
              <a:rPr lang="en-US" sz="2400" dirty="0" err="1"/>
              <a:t>sids</a:t>
            </a:r>
            <a:r>
              <a:rPr lang="en-US" sz="2400" dirty="0"/>
              <a:t> of sailors who have reserved a red boat.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E47F6B9-064E-4DC2-A803-F3C60C1125DA}"/>
              </a:ext>
            </a:extLst>
          </p:cNvPr>
          <p:cNvSpPr txBox="1"/>
          <p:nvPr/>
        </p:nvSpPr>
        <p:spPr>
          <a:xfrm>
            <a:off x="8946558" y="2680880"/>
            <a:ext cx="23512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SELECT DISTINCT </a:t>
            </a:r>
            <a:r>
              <a:rPr lang="en-US" sz="1200" dirty="0" err="1">
                <a:solidFill>
                  <a:srgbClr val="00B050"/>
                </a:solidFill>
              </a:rPr>
              <a:t>S.sname</a:t>
            </a:r>
            <a:r>
              <a:rPr lang="en-US" sz="1200" dirty="0">
                <a:solidFill>
                  <a:srgbClr val="00B050"/>
                </a:solidFill>
              </a:rPr>
              <a:t>, </a:t>
            </a:r>
            <a:r>
              <a:rPr lang="en-US" sz="1200" dirty="0" err="1">
                <a:solidFill>
                  <a:srgbClr val="00B050"/>
                </a:solidFill>
              </a:rPr>
              <a:t>S.age</a:t>
            </a:r>
            <a:r>
              <a:rPr lang="en-US" sz="1200" dirty="0">
                <a:solidFill>
                  <a:srgbClr val="00B050"/>
                </a:solidFill>
              </a:rPr>
              <a:t> FROM Sailors 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531742F-9D4F-4D9A-AEDD-C1560685FB21}"/>
              </a:ext>
            </a:extLst>
          </p:cNvPr>
          <p:cNvSpPr txBox="1"/>
          <p:nvPr/>
        </p:nvSpPr>
        <p:spPr>
          <a:xfrm>
            <a:off x="8946558" y="3495538"/>
            <a:ext cx="21854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dirty="0">
                <a:solidFill>
                  <a:srgbClr val="00B050"/>
                </a:solidFill>
              </a:rPr>
              <a:t>SELECT </a:t>
            </a:r>
            <a:r>
              <a:rPr lang="en-US" sz="1200" dirty="0" err="1">
                <a:solidFill>
                  <a:srgbClr val="00B050"/>
                </a:solidFill>
              </a:rPr>
              <a:t>S.sid</a:t>
            </a:r>
            <a:r>
              <a:rPr lang="en-US" sz="1200" dirty="0">
                <a:solidFill>
                  <a:srgbClr val="00B050"/>
                </a:solidFill>
              </a:rPr>
              <a:t>, </a:t>
            </a:r>
            <a:r>
              <a:rPr lang="en-US" sz="1200" dirty="0" err="1">
                <a:solidFill>
                  <a:srgbClr val="00B050"/>
                </a:solidFill>
              </a:rPr>
              <a:t>S.sname</a:t>
            </a:r>
            <a:r>
              <a:rPr lang="en-US" sz="1200" dirty="0">
                <a:solidFill>
                  <a:srgbClr val="00B050"/>
                </a:solidFill>
              </a:rPr>
              <a:t>, </a:t>
            </a:r>
            <a:r>
              <a:rPr lang="en-US" sz="1200" dirty="0" err="1">
                <a:solidFill>
                  <a:srgbClr val="00B050"/>
                </a:solidFill>
              </a:rPr>
              <a:t>S.rating</a:t>
            </a:r>
            <a:r>
              <a:rPr lang="en-US" sz="1200" dirty="0">
                <a:solidFill>
                  <a:srgbClr val="00B050"/>
                </a:solidFill>
              </a:rPr>
              <a:t>, </a:t>
            </a:r>
            <a:r>
              <a:rPr lang="en-US" sz="1200" dirty="0" err="1">
                <a:solidFill>
                  <a:srgbClr val="00B050"/>
                </a:solidFill>
              </a:rPr>
              <a:t>S.age</a:t>
            </a:r>
            <a:r>
              <a:rPr lang="en-US" sz="1200" dirty="0">
                <a:solidFill>
                  <a:srgbClr val="00B050"/>
                </a:solidFill>
              </a:rPr>
              <a:t> FROM Sailors AS S WHERE </a:t>
            </a:r>
            <a:r>
              <a:rPr lang="en-US" sz="1200" dirty="0" err="1">
                <a:solidFill>
                  <a:srgbClr val="00B050"/>
                </a:solidFill>
              </a:rPr>
              <a:t>S.rating</a:t>
            </a:r>
            <a:r>
              <a:rPr lang="en-US" sz="1200" dirty="0">
                <a:solidFill>
                  <a:srgbClr val="00B050"/>
                </a:solidFill>
              </a:rPr>
              <a:t> &gt; 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6281BEFD-EED5-44EE-9CFE-5A731C8310F6}"/>
              </a:ext>
            </a:extLst>
          </p:cNvPr>
          <p:cNvSpPr txBox="1"/>
          <p:nvPr/>
        </p:nvSpPr>
        <p:spPr>
          <a:xfrm>
            <a:off x="8946558" y="4504567"/>
            <a:ext cx="18530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SELECT </a:t>
            </a:r>
            <a:r>
              <a:rPr lang="en-US" sz="1200" dirty="0" err="1">
                <a:solidFill>
                  <a:srgbClr val="00B050"/>
                </a:solidFill>
              </a:rPr>
              <a:t>S.sname</a:t>
            </a:r>
            <a:r>
              <a:rPr lang="en-US" sz="1200" dirty="0">
                <a:solidFill>
                  <a:srgbClr val="00B050"/>
                </a:solidFill>
              </a:rPr>
              <a:t> FROM Sailors S, Reserves R WHERE </a:t>
            </a:r>
            <a:r>
              <a:rPr lang="en-US" sz="1200" dirty="0" err="1">
                <a:solidFill>
                  <a:srgbClr val="00B050"/>
                </a:solidFill>
              </a:rPr>
              <a:t>S.sid</a:t>
            </a:r>
            <a:r>
              <a:rPr lang="en-US" sz="1200" dirty="0">
                <a:solidFill>
                  <a:srgbClr val="00B050"/>
                </a:solidFill>
              </a:rPr>
              <a:t> = </a:t>
            </a:r>
            <a:r>
              <a:rPr lang="en-US" sz="1200" dirty="0" err="1">
                <a:solidFill>
                  <a:srgbClr val="00B050"/>
                </a:solidFill>
              </a:rPr>
              <a:t>R.sid</a:t>
            </a:r>
            <a:r>
              <a:rPr lang="en-US" sz="1200" dirty="0">
                <a:solidFill>
                  <a:srgbClr val="00B050"/>
                </a:solidFill>
              </a:rPr>
              <a:t> AND </a:t>
            </a:r>
            <a:r>
              <a:rPr lang="en-US" sz="1200" dirty="0" err="1">
                <a:solidFill>
                  <a:srgbClr val="00B050"/>
                </a:solidFill>
              </a:rPr>
              <a:t>R.bid</a:t>
            </a:r>
            <a:r>
              <a:rPr lang="en-US" sz="1200" dirty="0">
                <a:solidFill>
                  <a:srgbClr val="00B050"/>
                </a:solidFill>
              </a:rPr>
              <a:t>=103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0BED62F-DEAB-4CBD-9CB8-5A24C30A4EAD}"/>
              </a:ext>
            </a:extLst>
          </p:cNvPr>
          <p:cNvSpPr txBox="1"/>
          <p:nvPr/>
        </p:nvSpPr>
        <p:spPr>
          <a:xfrm>
            <a:off x="8973930" y="5720388"/>
            <a:ext cx="18530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SELECT </a:t>
            </a:r>
            <a:r>
              <a:rPr lang="en-US" sz="1200" dirty="0" err="1">
                <a:solidFill>
                  <a:srgbClr val="00B050"/>
                </a:solidFill>
              </a:rPr>
              <a:t>R.sid</a:t>
            </a:r>
            <a:r>
              <a:rPr lang="en-US" sz="1200" dirty="0">
                <a:solidFill>
                  <a:srgbClr val="00B050"/>
                </a:solidFill>
              </a:rPr>
              <a:t> FROM Boats B, Reserves R WHERE </a:t>
            </a:r>
            <a:r>
              <a:rPr lang="en-US" sz="1200" dirty="0" err="1">
                <a:solidFill>
                  <a:srgbClr val="00B050"/>
                </a:solidFill>
              </a:rPr>
              <a:t>B.bid</a:t>
            </a:r>
            <a:r>
              <a:rPr lang="en-US" sz="1200" dirty="0">
                <a:solidFill>
                  <a:srgbClr val="00B050"/>
                </a:solidFill>
              </a:rPr>
              <a:t> = </a:t>
            </a:r>
            <a:r>
              <a:rPr lang="en-US" sz="1200" dirty="0" err="1">
                <a:solidFill>
                  <a:srgbClr val="00B050"/>
                </a:solidFill>
              </a:rPr>
              <a:t>R.bid</a:t>
            </a:r>
            <a:r>
              <a:rPr lang="en-US" sz="1200" dirty="0">
                <a:solidFill>
                  <a:srgbClr val="00B050"/>
                </a:solidFill>
              </a:rPr>
              <a:t> AND </a:t>
            </a:r>
            <a:r>
              <a:rPr lang="en-US" sz="1200" dirty="0" err="1">
                <a:solidFill>
                  <a:srgbClr val="00B050"/>
                </a:solidFill>
              </a:rPr>
              <a:t>B.color</a:t>
            </a:r>
            <a:r>
              <a:rPr lang="en-US" sz="1200" dirty="0">
                <a:solidFill>
                  <a:srgbClr val="00B050"/>
                </a:solidFill>
              </a:rPr>
              <a:t> = ‘red’</a:t>
            </a:r>
          </a:p>
        </p:txBody>
      </p:sp>
      <mc:AlternateContent xmlns:mc="http://schemas.openxmlformats.org/markup-compatibility/2006">
        <mc:Choice xmlns=""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E0093F9-1A78-BB50-DC6D-27342F4724BB}"/>
                  </a:ext>
                </a:extLst>
              </p14:cNvPr>
              <p14:cNvContentPartPr/>
              <p14:nvPr/>
            </p14:nvContentPartPr>
            <p14:xfrm>
              <a:off x="226080" y="502200"/>
              <a:ext cx="10769760" cy="5927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DE0093F9-1A78-BB50-DC6D-27342F4724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6720" y="492840"/>
                <a:ext cx="10788480" cy="594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="" xmlns:p14="http://schemas.microsoft.com/office/powerpoint/2010/main" val="370525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B77B221D62164891612CFF6B3E4331" ma:contentTypeVersion="4" ma:contentTypeDescription="Create a new document." ma:contentTypeScope="" ma:versionID="6fc07437c48cbdddba4ef6e91f93dda3">
  <xsd:schema xmlns:xsd="http://www.w3.org/2001/XMLSchema" xmlns:xs="http://www.w3.org/2001/XMLSchema" xmlns:p="http://schemas.microsoft.com/office/2006/metadata/properties" xmlns:ns2="ec629ed9-68f1-4bf2-b3c6-45955c78a26e" targetNamespace="http://schemas.microsoft.com/office/2006/metadata/properties" ma:root="true" ma:fieldsID="46247a71c02e742ef84d54ebef4eeb86" ns2:_="">
    <xsd:import namespace="ec629ed9-68f1-4bf2-b3c6-45955c78a26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629ed9-68f1-4bf2-b3c6-45955c78a2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CFF57F6-C6DB-4AD3-8B93-128FF95B6A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63FE0D9-5D17-4EF1-9E9F-08C14E46D216}"/>
</file>

<file path=customXml/itemProps3.xml><?xml version="1.0" encoding="utf-8"?>
<ds:datastoreItem xmlns:ds="http://schemas.openxmlformats.org/officeDocument/2006/customXml" ds:itemID="{68F8837A-7E78-43E6-9DE5-09DF19986339}">
  <ds:schemaRefs>
    <ds:schemaRef ds:uri="http://schemas.microsoft.com/office/2006/metadata/properties"/>
    <ds:schemaRef ds:uri="http://schemas.microsoft.com/office/infopath/2007/PartnerControls"/>
    <ds:schemaRef ds:uri="358c27f4-605e-4a4d-a8b9-e26961c6520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448</Words>
  <Application>Microsoft Office PowerPoint</Application>
  <PresentationFormat>Custom</PresentationFormat>
  <Paragraphs>47</Paragraphs>
  <Slides>12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Database design  and Applications                    Prof . Manjunath N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SSZG518:     Database design  and                           Applications                   Ms. Uma Maheswari</dc:title>
  <dc:creator>UMA MAHESWARI S .</dc:creator>
  <cp:lastModifiedBy>Google pc</cp:lastModifiedBy>
  <cp:revision>8</cp:revision>
  <dcterms:created xsi:type="dcterms:W3CDTF">2023-02-09T13:48:56Z</dcterms:created>
  <dcterms:modified xsi:type="dcterms:W3CDTF">2024-08-03T09:36:44Z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0x01010061B77B221D62164891612CFF6B3E4331</vt:lpwstr>
  </property>
</Properties>
</file>