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2A63-68E4-46D8-B42F-C6C2593BF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5D536-97EF-4927-9A73-861D00D7C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2DE1-91B9-4214-8C08-04FC0309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21B0-758E-4574-9203-D43EBF1257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DD05-5EB3-4799-8A5B-67BF0EC5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EC6C5-2FA0-410D-9C30-7EFB0289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3CCB-5055-4525-A912-D80C8BA2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8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1539-A121-4A38-BBDC-8066EB46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21CB8-5A3C-4020-B5E0-DAE69FEFD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F8576-1934-44DB-8178-BF9B2A0B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21B0-758E-4574-9203-D43EBF1257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F06C0-8DD8-43B8-83B3-19C91E58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084C7-6CD9-4EBF-B303-C584BB54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3CCB-5055-4525-A912-D80C8BA2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0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CAC34-0A03-448E-BCA4-7D8909CB6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433D8-B9FF-4D2D-99B9-16092CE83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4F3B-A67C-4C0D-8A63-A753F6A7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21B0-758E-4574-9203-D43EBF1257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B07FA-521D-4B8D-8194-A3E83F62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59A29-F10B-4F72-9E5C-2450DB8C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3CCB-5055-4525-A912-D80C8BA2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72F4-735C-4AA2-95C2-76223D51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4B21-A824-495C-8B3A-4A2B7D06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7E1A6-1DC2-4501-BF66-A760685D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21B0-758E-4574-9203-D43EBF1257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45491-B971-4BD6-A901-49B1469D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A314B-7DB4-4495-85A8-C9653309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3CCB-5055-4525-A912-D80C8BA2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4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15A9-209F-4C2B-85B0-DB0B3EA5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CB2EF-2B24-418A-92B1-28CCE5B31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A47E-6FCD-4F87-9FA0-0C4AEB3F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21B0-758E-4574-9203-D43EBF1257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53058-CD33-42D3-8AB7-C9C8E5C2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F19B2-E0D8-451F-86C7-CCE986EE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3CCB-5055-4525-A912-D80C8BA2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9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DF8F-5AE7-4EFC-B7F2-0B0346C1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A5D4F-C719-4C33-9AC0-E74E2BA16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7092B-704D-4828-8DC7-A12EAEAD3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CE738-5E79-4621-94D2-E9A72B80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21B0-758E-4574-9203-D43EBF1257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56898-809C-42DB-A2A4-C7B27CBA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A4221-C89A-403B-80F1-5374D9A5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3CCB-5055-4525-A912-D80C8BA2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0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2A6C-093A-4527-BDEB-7D8E23B9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2C7C2-3049-47A1-8AA9-0FADAD71A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45FD2-0DD9-4838-8A16-759FFBC6B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9F256-81E9-4B5C-B6BE-2C844DB25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2ABF5-51FD-4676-9D42-FE3F64522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35F312-FA43-4E43-B6FF-29284C69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21B0-758E-4574-9203-D43EBF1257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F2290-0F32-4051-9960-A1214E06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3443D-7388-4F5C-8B11-70DCBF68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3CCB-5055-4525-A912-D80C8BA2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2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35C3-0FFE-49B7-9BAF-9D072459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69B40-8B38-4EAB-ADBA-8CEDD6E8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21B0-758E-4574-9203-D43EBF1257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19268-F70A-4E04-82E6-CEA6A214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4BBE1-DCD6-4739-9088-ECEF9F8C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3CCB-5055-4525-A912-D80C8BA2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9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F7F9B7-0EFA-408F-B32E-438F0433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21B0-758E-4574-9203-D43EBF1257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5CE0B4-C09D-4C6B-8CA4-A7C1C38E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5EF6D-B245-4CA0-A999-647FACBF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3CCB-5055-4525-A912-D80C8BA2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3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54E7-2897-4CAD-ADA9-2F662EBD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447CC-9117-4797-9454-8332F56C8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C95C6-AD3D-475F-B998-2B30A4B0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AFAFA-90DD-481C-9508-138E41DF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21B0-758E-4574-9203-D43EBF1257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1E717-2F73-403A-882A-B5A481AD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2BA9F-8239-4E36-8D6B-F224C0E1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3CCB-5055-4525-A912-D80C8BA2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1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5CF6-1761-4773-A527-C1FDFA6B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1F66C-09CC-4629-BA21-54663D7BD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494BC-6B22-4280-85DC-F4FB1CE4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49C56-DE76-4CBF-84AD-B3427996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21B0-758E-4574-9203-D43EBF1257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666E9-2704-402B-8CF2-FA38B8C2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FF75A-67EF-410A-ABE7-30737D99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3CCB-5055-4525-A912-D80C8BA2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5C128-5543-49B5-9E41-7E32925F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B088F-1632-4B21-BE09-013D0D4C2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58A50-202E-43AD-88DF-1B2EE217D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E21B0-758E-4574-9203-D43EBF1257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0C996-F0F6-41C7-875B-ADEC5631B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D7268-2F8D-4639-A7CA-6620FC53F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A3CCB-5055-4525-A912-D80C8BA2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6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9E3E-09F3-4DC7-AD71-CC078AA5C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XXE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FDAC4-57E6-43FE-A55E-E2C4BBAE5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5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XXE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2018-06-10T19:19:36Z</dcterms:created>
  <dcterms:modified xsi:type="dcterms:W3CDTF">2018-06-10T19:19:43Z</dcterms:modified>
</cp:coreProperties>
</file>