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E11B61-A6A4-A842-95CA-1D884D9584DA}" v="57" dt="2023-02-05T18:37:46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0"/>
  </p:normalViewPr>
  <p:slideViewPr>
    <p:cSldViewPr snapToGrid="0" snapToObjects="1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21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82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00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19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76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81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24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08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32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6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55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5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4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2" name="Rectangle 1056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3093E-F2C6-E7D6-9623-024595D1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8E12-C152-A205-B053-198DAA9B0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834409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</a:p>
          <a:p>
            <a:pPr algn="l"/>
            <a:r>
              <a:rPr lang="en-US" altLang="zh-CN" dirty="0"/>
              <a:t>Teresa Le, Sean Milligan, Brennan </a:t>
            </a:r>
            <a:r>
              <a:rPr lang="en-US" altLang="zh-CN" dirty="0" err="1"/>
              <a:t>Berardo</a:t>
            </a:r>
            <a:r>
              <a:rPr lang="en-US" altLang="zh-CN" dirty="0"/>
              <a:t>, Yining Jin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1026" name="Picture 2" descr="Movistar ventures into the video game industry with Xbox - Telefónica">
            <a:extLst>
              <a:ext uri="{FF2B5EF4-FFF2-40B4-BE49-F238E27FC236}">
                <a16:creationId xmlns:a16="http://schemas.microsoft.com/office/drawing/2014/main" id="{3317BFE7-9DE1-31D7-B928-47870B66D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8" r="23452" b="-2"/>
          <a:stretch/>
        </p:blipFill>
        <p:spPr bwMode="auto"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3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68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9BBEBAD-125F-AB9F-D95A-58B746DB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27" y="3083637"/>
            <a:ext cx="11242945" cy="3103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3F9FD-C9DC-50A1-B149-8E72A6EF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7982A-F705-9A71-435B-AA3505CC926A}"/>
              </a:ext>
            </a:extLst>
          </p:cNvPr>
          <p:cNvSpPr txBox="1"/>
          <p:nvPr/>
        </p:nvSpPr>
        <p:spPr>
          <a:xfrm>
            <a:off x="1338266" y="1989649"/>
            <a:ext cx="329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16,717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endParaRPr lang="en-US" dirty="0"/>
          </a:p>
        </p:txBody>
      </p:sp>
      <p:pic>
        <p:nvPicPr>
          <p:cNvPr id="2056" name="Picture 8" descr="Genre - Free entertainment icons">
            <a:extLst>
              <a:ext uri="{FF2B5EF4-FFF2-40B4-BE49-F238E27FC236}">
                <a16:creationId xmlns:a16="http://schemas.microsoft.com/office/drawing/2014/main" id="{CBC9556F-C652-438B-310D-E228C51A4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2" y="1838798"/>
            <a:ext cx="808996" cy="8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Game controller with solid fill">
            <a:extLst>
              <a:ext uri="{FF2B5EF4-FFF2-40B4-BE49-F238E27FC236}">
                <a16:creationId xmlns:a16="http://schemas.microsoft.com/office/drawing/2014/main" id="{10A58961-AD17-9303-CF58-23C20ABDA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339" y="1788014"/>
            <a:ext cx="808996" cy="808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840F7-5D41-6518-5E5D-30E58DB92C91}"/>
              </a:ext>
            </a:extLst>
          </p:cNvPr>
          <p:cNvSpPr txBox="1"/>
          <p:nvPr/>
        </p:nvSpPr>
        <p:spPr>
          <a:xfrm>
            <a:off x="4325918" y="1967512"/>
            <a:ext cx="329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r>
              <a:rPr lang="zh-CN" altLang="en-US" dirty="0"/>
              <a:t> </a:t>
            </a:r>
            <a:r>
              <a:rPr lang="en-US" altLang="zh-CN" dirty="0"/>
              <a:t>Genre</a:t>
            </a:r>
            <a:endParaRPr lang="en-US" dirty="0"/>
          </a:p>
        </p:txBody>
      </p:sp>
      <p:pic>
        <p:nvPicPr>
          <p:cNvPr id="11" name="Graphic 10" descr="Monthly calendar with solid fill">
            <a:extLst>
              <a:ext uri="{FF2B5EF4-FFF2-40B4-BE49-F238E27FC236}">
                <a16:creationId xmlns:a16="http://schemas.microsoft.com/office/drawing/2014/main" id="{F9748B3B-FA68-1D86-BFC1-325EAE441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6229" y="1760719"/>
            <a:ext cx="808996" cy="808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ACD3ED-42E0-4627-CBAC-C4A6757B1C50}"/>
              </a:ext>
            </a:extLst>
          </p:cNvPr>
          <p:cNvSpPr txBox="1"/>
          <p:nvPr/>
        </p:nvSpPr>
        <p:spPr>
          <a:xfrm>
            <a:off x="6661907" y="1981814"/>
            <a:ext cx="329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1980 - 2020</a:t>
            </a:r>
            <a:endParaRPr lang="en-US" dirty="0"/>
          </a:p>
        </p:txBody>
      </p:sp>
      <p:pic>
        <p:nvPicPr>
          <p:cNvPr id="2058" name="Picture 10" descr="Nintendo Selects: Wii Sports - Standard Edition: Wii: Video Games -  Amazon.ca">
            <a:extLst>
              <a:ext uri="{FF2B5EF4-FFF2-40B4-BE49-F238E27FC236}">
                <a16:creationId xmlns:a16="http://schemas.microsoft.com/office/drawing/2014/main" id="{E4BF3C64-426E-5AFB-9A09-D2B6D685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787" y="1677664"/>
            <a:ext cx="692826" cy="97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35647E-9EA3-7701-4353-52A10AA528A3}"/>
              </a:ext>
            </a:extLst>
          </p:cNvPr>
          <p:cNvSpPr txBox="1"/>
          <p:nvPr/>
        </p:nvSpPr>
        <p:spPr>
          <a:xfrm>
            <a:off x="9578708" y="1873815"/>
            <a:ext cx="486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Best Selling Game</a:t>
            </a:r>
            <a:r>
              <a:rPr lang="en-US" dirty="0"/>
              <a:t> </a:t>
            </a:r>
          </a:p>
          <a:p>
            <a:r>
              <a:rPr lang="en-US" dirty="0"/>
              <a:t>Wii Sports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428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C4BD-5A8B-735F-78DA-118800F4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AEE0-F95D-D706-C503-B1B5AF20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Technologies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</a:p>
          <a:p>
            <a:r>
              <a:rPr lang="en-CA" dirty="0"/>
              <a:t>Python</a:t>
            </a:r>
          </a:p>
          <a:p>
            <a:r>
              <a:rPr lang="en-CA" dirty="0"/>
              <a:t>SQL</a:t>
            </a:r>
          </a:p>
          <a:p>
            <a:r>
              <a:rPr lang="en-CA" dirty="0"/>
              <a:t>R</a:t>
            </a:r>
          </a:p>
          <a:p>
            <a:r>
              <a:rPr lang="en-CA" dirty="0" err="1"/>
              <a:t>PgAdmin</a:t>
            </a:r>
            <a:endParaRPr lang="en-CA" dirty="0"/>
          </a:p>
          <a:p>
            <a:r>
              <a:rPr lang="en-CA" dirty="0"/>
              <a:t>Tableau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6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171F-67FC-F746-8532-AAE6AB69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5080-CBD6-DD1E-1586-236A28AC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predict global revenues within the first year of a new game's release? Discover the key features for rev. predictions</a:t>
            </a:r>
          </a:p>
          <a:p>
            <a:r>
              <a:rPr lang="en-US" dirty="0"/>
              <a:t>Is there a direct connection between score, rating, &amp; sales?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6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3D91-5FEC-7CB7-529E-1A53E6A9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AE65-2639-9FCE-E053-FFD2BE9B7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5C4C-1C2D-32FA-AF41-9D257E02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Improvement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3203-B6B1-B0B5-3E85-A08316DF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6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06BE4A8-5095-F459-FC1B-DAA73D954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0684-DCFD-3383-4DFD-DAFEB21C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566" y="3144169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008917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Custom 6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5411</TotalTime>
  <Words>87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ShapesVTI</vt:lpstr>
      <vt:lpstr>Video Game </vt:lpstr>
      <vt:lpstr>Project Overview</vt:lpstr>
      <vt:lpstr>Methodology </vt:lpstr>
      <vt:lpstr>Question Answered</vt:lpstr>
      <vt:lpstr>Key Findings</vt:lpstr>
      <vt:lpstr>Model Improvement and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</dc:title>
  <dc:creator>Yining Jin</dc:creator>
  <cp:lastModifiedBy>Yining Jin</cp:lastModifiedBy>
  <cp:revision>2</cp:revision>
  <dcterms:created xsi:type="dcterms:W3CDTF">2023-02-02T00:26:39Z</dcterms:created>
  <dcterms:modified xsi:type="dcterms:W3CDTF">2023-02-05T18:38:36Z</dcterms:modified>
</cp:coreProperties>
</file>