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4203B-7F22-4E29-AF50-90AABBC6043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E369-3A83-48C5-BB87-31D7F128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60E-F20D-4365-BBF9-3408BC636265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3357707"/>
              </p:ext>
            </p:extLst>
          </p:nvPr>
        </p:nvGraphicFramePr>
        <p:xfrm>
          <a:off x="755650" y="249337"/>
          <a:ext cx="608806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북부기술교육원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융합프로그래밍과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6143-D133-4504-A535-AA4DCBF4D759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F7C6-E60A-440A-815A-7EA8FE1CA90D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A7B5-537F-4556-A4DD-14DDF280E034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DA5-69D8-4E95-99A3-9491A15AB05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85EA-D2DF-48A2-AD52-39E9F2A90DD5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B89-178B-4449-9AE8-ED58C35387E2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62BD-2AA1-4447-945D-26284594BE60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AD0-BC29-4476-9D60-3266921AF4A1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6AF-2F6D-4DBC-ADFE-04D84126AA6B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1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3877-414D-4D6B-A446-44838B1D3CDD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7D5C-5DB4-40B5-9159-7BF687DE821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4229-32D4-436C-ADBA-AE77CDAD9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6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796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영화예매관리프로그램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romanUcPeriod"/>
            </a:pPr>
            <a:r>
              <a:rPr lang="ko-KR" altLang="en-US" dirty="0" smtClean="0"/>
              <a:t>프로젝트 시작과 분석</a:t>
            </a:r>
            <a:endParaRPr lang="en-US" altLang="ko-KR" dirty="0" smtClean="0"/>
          </a:p>
          <a:p>
            <a:pPr marL="457200" indent="-457200">
              <a:buAutoNum type="romanUcPeriod"/>
            </a:pPr>
            <a:r>
              <a:rPr lang="ko-KR" altLang="en-US" dirty="0" smtClean="0"/>
              <a:t>프로젝트 설계</a:t>
            </a:r>
            <a:endParaRPr lang="en-US" altLang="ko-KR" dirty="0" smtClean="0"/>
          </a:p>
          <a:p>
            <a:pPr marL="457200" indent="-457200">
              <a:buAutoNum type="romanUcPeriod"/>
            </a:pPr>
            <a:r>
              <a:rPr lang="ko-KR" altLang="en-US" dirty="0" smtClean="0"/>
              <a:t>프로젝트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dirty="0" smtClean="0"/>
              <a:t>프로젝트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설계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1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영화 예매 관리 프로그램의 핵심 데이터를 파일로 관리하도록 설계</a:t>
            </a:r>
            <a:endParaRPr lang="en-US" altLang="ko-KR" dirty="0" smtClean="0"/>
          </a:p>
          <a:p>
            <a:r>
              <a:rPr lang="en-US" altLang="ko-KR" dirty="0" smtClean="0"/>
              <a:t>Movies.txt :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저장</a:t>
            </a:r>
            <a:endParaRPr lang="en-US" altLang="ko-KR" dirty="0" smtClean="0"/>
          </a:p>
          <a:p>
            <a:r>
              <a:rPr lang="en-US" altLang="ko-KR" dirty="0" smtClean="0"/>
              <a:t>Reservations.txt </a:t>
            </a:r>
            <a:r>
              <a:rPr lang="en-US" altLang="ko-KR" smtClean="0"/>
              <a:t>: </a:t>
            </a:r>
            <a:r>
              <a:rPr lang="ko-KR" altLang="en-US" dirty="0" err="1"/>
              <a:t>예</a:t>
            </a:r>
            <a:r>
              <a:rPr lang="ko-KR" altLang="en-US" smtClean="0"/>
              <a:t>매 </a:t>
            </a:r>
            <a:r>
              <a:rPr lang="ko-KR" altLang="en-US" dirty="0" smtClean="0"/>
              <a:t>데이터를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6907"/>
            <a:ext cx="10515600" cy="23550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movies.txt</a:t>
            </a:r>
          </a:p>
          <a:p>
            <a:r>
              <a:rPr lang="ko-KR" altLang="en-US" dirty="0" smtClean="0"/>
              <a:t>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정보는 </a:t>
            </a:r>
            <a:r>
              <a:rPr lang="en-US" altLang="ko-KR" dirty="0" smtClean="0"/>
              <a:t>movies.txt</a:t>
            </a:r>
            <a:r>
              <a:rPr lang="ko-KR" altLang="en-US" dirty="0" smtClean="0"/>
              <a:t>파일에 한 </a:t>
            </a:r>
            <a:r>
              <a:rPr lang="ko-KR" altLang="en-US" dirty="0" err="1" smtClean="0"/>
              <a:t>행씩</a:t>
            </a:r>
            <a:r>
              <a:rPr lang="ko-KR" altLang="en-US" dirty="0" smtClean="0"/>
              <a:t> 기록</a:t>
            </a:r>
            <a:endParaRPr lang="en-US" altLang="ko-KR" dirty="0" smtClean="0"/>
          </a:p>
          <a:p>
            <a:r>
              <a:rPr lang="ko-KR" altLang="en-US" dirty="0" smtClean="0"/>
              <a:t>각 행에는 </a:t>
            </a:r>
            <a:r>
              <a:rPr lang="ko-KR" altLang="en-US" dirty="0" err="1" smtClean="0"/>
              <a:t>대표값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쉼표로 구분</a:t>
            </a:r>
            <a:endParaRPr lang="en-US" altLang="ko-KR" dirty="0" smtClean="0"/>
          </a:p>
          <a:p>
            <a:r>
              <a:rPr lang="ko-KR" altLang="en-US" dirty="0" err="1" smtClean="0"/>
              <a:t>대표값은</a:t>
            </a:r>
            <a:r>
              <a:rPr lang="ko-KR" altLang="en-US" dirty="0" smtClean="0"/>
              <a:t> 사람의 주민등록번호와 같은 역할을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구현상 편의를 위해 </a:t>
            </a:r>
            <a:r>
              <a:rPr lang="ko-KR" altLang="en-US" dirty="0" err="1" smtClean="0"/>
              <a:t>초단위</a:t>
            </a:r>
            <a:r>
              <a:rPr lang="ko-KR" altLang="en-US" dirty="0" smtClean="0"/>
              <a:t> 타임스탬프를 사용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592562"/>
            <a:ext cx="12507008" cy="312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/>
          <p:cNvSpPr/>
          <p:nvPr/>
        </p:nvSpPr>
        <p:spPr>
          <a:xfrm>
            <a:off x="7990866" y="363196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08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326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reservation.txt</a:t>
            </a:r>
          </a:p>
          <a:p>
            <a:r>
              <a:rPr lang="ko-KR" altLang="en-US" dirty="0" smtClean="0"/>
              <a:t>예매 관련 정보는 </a:t>
            </a:r>
            <a:r>
              <a:rPr lang="en-US" altLang="ko-KR" dirty="0" smtClean="0"/>
              <a:t>reservations.txt</a:t>
            </a:r>
            <a:r>
              <a:rPr lang="ko-KR" altLang="en-US" dirty="0" smtClean="0"/>
              <a:t>파일에 한 </a:t>
            </a:r>
            <a:r>
              <a:rPr lang="ko-KR" altLang="en-US" dirty="0" err="1" smtClean="0"/>
              <a:t>행씩</a:t>
            </a:r>
            <a:r>
              <a:rPr lang="ko-KR" altLang="en-US" dirty="0" smtClean="0"/>
              <a:t> 기록</a:t>
            </a:r>
            <a:endParaRPr lang="en-US" altLang="ko-KR" dirty="0" smtClean="0"/>
          </a:p>
          <a:p>
            <a:r>
              <a:rPr lang="ko-KR" altLang="en-US" dirty="0" smtClean="0"/>
              <a:t>각 행에는 </a:t>
            </a:r>
            <a:r>
              <a:rPr lang="ko-KR" altLang="en-US" dirty="0" err="1" smtClean="0"/>
              <a:t>발급번호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예매 영화의 </a:t>
            </a:r>
            <a:r>
              <a:rPr lang="ko-KR" altLang="en-US" dirty="0" err="1" smtClean="0"/>
              <a:t>대표값과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좌석명을</a:t>
            </a:r>
            <a:r>
              <a:rPr lang="ko-KR" altLang="en-US" dirty="0" smtClean="0"/>
              <a:t> 쉼표로 구분</a:t>
            </a:r>
            <a:endParaRPr lang="en-US" altLang="ko-KR" dirty="0" smtClean="0"/>
          </a:p>
          <a:p>
            <a:r>
              <a:rPr lang="ko-KR" altLang="en-US" dirty="0" err="1" smtClean="0"/>
              <a:t>발급번호는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예매정보의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대표값으로</a:t>
            </a:r>
            <a:r>
              <a:rPr lang="ko-KR" altLang="en-US" dirty="0" smtClean="0"/>
              <a:t> 구현상 편의를 위해 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단위의 타임스탬프를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8894"/>
            <a:ext cx="12566651" cy="31481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0140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메인메뉴와</a:t>
            </a:r>
            <a:r>
              <a:rPr lang="ko-KR" altLang="en-US" dirty="0" smtClean="0"/>
              <a:t> 관리자메뉴를 기준으로 하여 다음과 같이 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281"/>
            <a:ext cx="11034876" cy="36353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/>
          <p:cNvSpPr/>
          <p:nvPr/>
        </p:nvSpPr>
        <p:spPr>
          <a:xfrm>
            <a:off x="318924" y="5985291"/>
            <a:ext cx="1705166" cy="28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7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0"/>
            <a:ext cx="7304485" cy="68648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/>
          <p:cNvSpPr/>
          <p:nvPr/>
        </p:nvSpPr>
        <p:spPr>
          <a:xfrm>
            <a:off x="1728624" y="16291"/>
            <a:ext cx="1705166" cy="28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2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57" y="0"/>
            <a:ext cx="7152085" cy="69330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763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클래스설계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67950" y="1847850"/>
            <a:ext cx="1924050" cy="4351338"/>
          </a:xfrm>
        </p:spPr>
        <p:txBody>
          <a:bodyPr/>
          <a:lstStyle/>
          <a:p>
            <a:r>
              <a:rPr lang="ko-KR" altLang="en-US" dirty="0" smtClean="0"/>
              <a:t>프로그램을 이루는 클래스와 인터페이스는 옆과 같이 설계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D44229-32D4-436C-ADBA-AE77CDAD90B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0" y="1385888"/>
            <a:ext cx="9244609" cy="538358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/>
          <p:cNvSpPr/>
          <p:nvPr/>
        </p:nvSpPr>
        <p:spPr>
          <a:xfrm>
            <a:off x="-159938" y="6525646"/>
            <a:ext cx="1705166" cy="28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2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3906"/>
            <a:ext cx="11264900" cy="680409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/>
          <p:cNvSpPr/>
          <p:nvPr/>
        </p:nvSpPr>
        <p:spPr>
          <a:xfrm>
            <a:off x="-38100" y="80774"/>
            <a:ext cx="1705166" cy="28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0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dirty="0" smtClean="0"/>
              <a:t>프로젝트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기본파일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샘플 파일</a:t>
            </a:r>
            <a:r>
              <a:rPr lang="en-US" altLang="ko-KR" dirty="0" smtClean="0"/>
              <a:t>, MainApp.java)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실행과 종료 </a:t>
            </a:r>
            <a:r>
              <a:rPr lang="en-US" altLang="ko-KR" smtClean="0"/>
              <a:t>:</a:t>
            </a:r>
            <a:r>
              <a:rPr lang="ko-KR" altLang="en-US" smtClean="0"/>
              <a:t>프로그램 실행과 종료 기능을 구현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메뉴간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영화 목록 조회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영화등록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영화삭제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예매확인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영화예매</a:t>
            </a:r>
            <a:endParaRPr lang="en-US" altLang="ko-KR" dirty="0" smtClean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전체완성코드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진행과정을 이해한다</a:t>
            </a:r>
            <a:endParaRPr lang="en-US" altLang="ko-KR" dirty="0" smtClean="0"/>
          </a:p>
          <a:p>
            <a:r>
              <a:rPr lang="ko-KR" altLang="en-US" dirty="0" smtClean="0"/>
              <a:t>요구사항 분석을 통해 핵심 기능 추출과 시나리오 작성을 연습한다</a:t>
            </a:r>
            <a:endParaRPr lang="en-US" altLang="ko-KR" dirty="0" smtClean="0"/>
          </a:p>
          <a:p>
            <a:r>
              <a:rPr lang="ko-KR" altLang="en-US" dirty="0" smtClean="0"/>
              <a:t>프로젝트 전반에 걸친 설계를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클래스로 나누어 훈련한다</a:t>
            </a:r>
            <a:endParaRPr lang="en-US" altLang="ko-KR" dirty="0" smtClean="0"/>
          </a:p>
          <a:p>
            <a:r>
              <a:rPr lang="ko-KR" altLang="en-US" dirty="0" smtClean="0"/>
              <a:t>설계를 기반으로 한 코드의 점진적 구현을 체득한다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ko-KR" altLang="en-US" dirty="0" smtClean="0"/>
              <a:t>프로젝트 시작과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프로젝트란 서비스 또는 결과 창출에 목적을 둔 일련의 과정</a:t>
            </a:r>
            <a:endParaRPr lang="en-US" altLang="ko-KR" dirty="0" smtClean="0"/>
          </a:p>
          <a:p>
            <a:r>
              <a:rPr lang="ko-KR" altLang="en-US" dirty="0" smtClean="0"/>
              <a:t>아이디어로부터 계획을 수립하고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실행과 검증을 반복하여 최종 결과를 만드는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095975" cy="217893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직사각형 4"/>
          <p:cNvSpPr/>
          <p:nvPr/>
        </p:nvSpPr>
        <p:spPr>
          <a:xfrm>
            <a:off x="77118" y="5210978"/>
            <a:ext cx="1156771" cy="506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5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진행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영화 예매 관리 프로그램을위해 다음의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진행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  <a:defRPr sz="4800" b="0"/>
            </a:pPr>
            <a:r>
              <a:rPr lang="ko-KR" altLang="en-US" sz="1800" dirty="0"/>
              <a:t>분석</a:t>
            </a:r>
            <a:r>
              <a:rPr lang="en-US" altLang="ko-KR" sz="1800" dirty="0"/>
              <a:t>: </a:t>
            </a:r>
            <a:r>
              <a:rPr lang="ko-KR" altLang="en-US" sz="1800" dirty="0"/>
              <a:t>요구사항 </a:t>
            </a:r>
            <a:r>
              <a:rPr lang="ko-KR" altLang="en-US" sz="2000" dirty="0"/>
              <a:t>분석을 통해 핵심 기능을 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</a:t>
            </a:r>
            <a:r>
              <a:rPr lang="ko-KR" altLang="en-US" sz="2000" dirty="0" smtClean="0"/>
              <a:t>기반으로 시나리오를 </a:t>
            </a:r>
            <a:r>
              <a:rPr lang="ko-KR" altLang="en-US" sz="2000" dirty="0"/>
              <a:t>작성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설계</a:t>
            </a:r>
            <a:r>
              <a:rPr lang="en-US" altLang="ko-KR" sz="2000" dirty="0"/>
              <a:t>: </a:t>
            </a:r>
            <a:r>
              <a:rPr lang="ko-KR" altLang="en-US" sz="2000" dirty="0"/>
              <a:t>분석을 기반으로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화면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클래스를 설계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구현</a:t>
            </a:r>
            <a:r>
              <a:rPr lang="en-US" altLang="ko-KR" sz="2000" dirty="0"/>
              <a:t>: </a:t>
            </a:r>
            <a:r>
              <a:rPr lang="ko-KR" altLang="en-US" sz="2000" dirty="0"/>
              <a:t>설계를 기반으로 실</a:t>
            </a:r>
            <a:r>
              <a:rPr lang="ko-KR" altLang="en-US" sz="1800" dirty="0"/>
              <a:t>제 프로그램 코드를 </a:t>
            </a:r>
            <a:r>
              <a:rPr lang="ko-KR" altLang="en-US" sz="1800" dirty="0" smtClean="0"/>
              <a:t>점진적으로 구현</a:t>
            </a:r>
          </a:p>
          <a:p>
            <a:endParaRPr lang="ko-KR" alt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4" y="4260848"/>
            <a:ext cx="11068432" cy="259715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직사각형 4"/>
          <p:cNvSpPr/>
          <p:nvPr/>
        </p:nvSpPr>
        <p:spPr>
          <a:xfrm>
            <a:off x="561784" y="6311900"/>
            <a:ext cx="1705166" cy="506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7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'</a:t>
            </a:r>
            <a:r>
              <a:rPr lang="ko-KR" altLang="en-US" dirty="0" smtClean="0"/>
              <a:t>영화 예매 관리 프로그램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요구사항 분석 예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영화 예매 관리 프로그램을 만들려고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프로그램의 이용자는 사용자와 관리자로 나뉜다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관리자가 접속 할 때는 비밀번호 인증을 해야한다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사용자는 영화를 예매하고 </a:t>
            </a:r>
            <a:r>
              <a:rPr lang="ko-KR" altLang="en-US" dirty="0"/>
              <a:t>예</a:t>
            </a:r>
            <a:r>
              <a:rPr lang="ko-KR" altLang="en-US" dirty="0" smtClean="0"/>
              <a:t>매 내역 확인과 취소를 수행할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예매는 영화와 좌석의 선택으로 진행되며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발급번호가</a:t>
            </a:r>
            <a:r>
              <a:rPr lang="ko-KR" altLang="en-US" dirty="0" smtClean="0"/>
              <a:t> 부여된다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예매 확인과 취소 또한 </a:t>
            </a:r>
            <a:r>
              <a:rPr lang="ko-KR" altLang="en-US" dirty="0" err="1" smtClean="0"/>
              <a:t>발급번호를</a:t>
            </a:r>
            <a:r>
              <a:rPr lang="ko-KR" altLang="en-US" dirty="0" smtClean="0"/>
              <a:t> 기준으로 진행된다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예매 관련정보는 파일로 관리해야한다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관리자는 영화를 등록하고 목록을 조회할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등록되어 있는 영화를 삭제할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영화관련 정보는 파일로 관리해야 한다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프로그램은  클래스를 포함해야 하며 인터페이스와 상속을 활용해야한다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구현의 편의를 위해 </a:t>
            </a:r>
            <a:r>
              <a:rPr lang="en-US" altLang="ko-KR" dirty="0" smtClean="0"/>
              <a:t>ver1.0</a:t>
            </a:r>
            <a:r>
              <a:rPr lang="ko-KR" altLang="en-US" dirty="0" smtClean="0"/>
              <a:t>버전에서는 영화 상영시간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장소 등의 세부적인 고려는 생략한다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추가 요구사항을 정리해서 덧붙인다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기능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분석을 통해 정리한 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영화 예매 관리 프로그램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의 핵심기능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더 추가해서 활용해보자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848677"/>
            <a:ext cx="10331450" cy="400932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635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33184" y="2848677"/>
            <a:ext cx="1705166" cy="506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예상 활동 시나리오</a:t>
            </a:r>
            <a:endParaRPr lang="ko-KR" alt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69760"/>
            <a:ext cx="9639300" cy="448824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635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81000" y="2369760"/>
            <a:ext cx="1705166" cy="506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-4089182"/>
            <a:ext cx="9429750" cy="1094718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635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51378"/>
            <a:ext cx="9271000" cy="691457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635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819150" y="83760"/>
            <a:ext cx="1705166" cy="28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4229-32D4-436C-ADBA-AE77CDAD90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4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438</Words>
  <Application>Microsoft Office PowerPoint</Application>
  <PresentationFormat>와이드스크린</PresentationFormat>
  <Paragraphs>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Wingdings</vt:lpstr>
      <vt:lpstr>Office 테마</vt:lpstr>
      <vt:lpstr>프로젝트</vt:lpstr>
      <vt:lpstr>목표</vt:lpstr>
      <vt:lpstr>프로젝트 시작과 분석</vt:lpstr>
      <vt:lpstr>프로젝트의 진행 방향</vt:lpstr>
      <vt:lpstr>요구사항 분석</vt:lpstr>
      <vt:lpstr>핵심 기능 정의</vt:lpstr>
      <vt:lpstr>시나리오 작성</vt:lpstr>
      <vt:lpstr>PowerPoint 프레젠테이션</vt:lpstr>
      <vt:lpstr>PowerPoint 프레젠테이션</vt:lpstr>
      <vt:lpstr>프로젝트 설계</vt:lpstr>
      <vt:lpstr>데이터 설계</vt:lpstr>
      <vt:lpstr>데이터설계</vt:lpstr>
      <vt:lpstr>데이터 설계</vt:lpstr>
      <vt:lpstr>화면설계</vt:lpstr>
      <vt:lpstr>PowerPoint 프레젠테이션</vt:lpstr>
      <vt:lpstr>PowerPoint 프레젠테이션</vt:lpstr>
      <vt:lpstr>클래스설계</vt:lpstr>
      <vt:lpstr>PowerPoint 프레젠테이션</vt:lpstr>
      <vt:lpstr>프로젝트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</dc:title>
  <dc:creator>haft</dc:creator>
  <cp:lastModifiedBy>user</cp:lastModifiedBy>
  <cp:revision>24</cp:revision>
  <dcterms:created xsi:type="dcterms:W3CDTF">2022-05-16T00:57:10Z</dcterms:created>
  <dcterms:modified xsi:type="dcterms:W3CDTF">2022-05-30T05:23:23Z</dcterms:modified>
</cp:coreProperties>
</file>