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6fc108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6fc108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152413d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152413d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16e894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16e894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6e8946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16e8946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6e8946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6e8946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16fc108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16fc108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6fc108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6fc108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16fc108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16fc108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6fc108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16fc108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Artificial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Activation Functions - Examples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00" y="1429175"/>
            <a:ext cx="1613730" cy="107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02" y="2676150"/>
            <a:ext cx="1613724" cy="107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500" y="3923125"/>
            <a:ext cx="1613724" cy="10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231725" y="1699475"/>
            <a:ext cx="1713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ReLU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Rectified Linear Unit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 title="[89,89,89,&quot;https://www.codecogs.com/eqnedit.php?latex=f(x)%20%3D%20%5Ctext%7Bmax%7D(0%2Cx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875" y="1850100"/>
            <a:ext cx="1667250" cy="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231725" y="2946450"/>
            <a:ext cx="219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Sigmoid activation function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 between  0 and 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231725" y="4193425"/>
            <a:ext cx="219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Tanh</a:t>
            </a: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activation function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 between  -1 and  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 title="[89,89,89,&quot;https://www.codecogs.com/eqnedit.php?latex=%5Csigma%20(x)%20%3D%20%5Cfrac%7B1%7D%7B1%20%2B%20e%5E%7B-x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5875" y="2971032"/>
            <a:ext cx="1489150" cy="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 title="[89,89,89,&quot;https://www.codecogs.com/eqnedit.php?latex=%5Ctext%7Btanh%7D(x)%20%3D%20%5Cfrac%7Be%5Ex%20-%20e%5E%7B-x%7D%7D%7Be%5Ex%20%2B%20e%5E%7B-x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3000" y="4242764"/>
            <a:ext cx="1713001" cy="43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ANNs?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F</a:t>
            </a:r>
            <a:r>
              <a:rPr lang="de"/>
              <a:t>irst introduced in 1943 by the neurophysiologist Warren McCulloch and the mathematician Walter Pitts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Gained and lost focus of researchers many times over decades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By the 1990s other powerful machine learning techniques had been invented (e.g. support vector machines) with better results and stronger theoretical foundations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Why do we have yet another wave of interest in ANNs currently?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Relatively small tweaks in training algorithms have had a huge positive impact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Huge increase in computing power and </a:t>
            </a:r>
            <a:r>
              <a:rPr lang="de"/>
              <a:t>parallel</a:t>
            </a:r>
            <a:r>
              <a:rPr lang="de"/>
              <a:t> processing with GPUs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Massive increased amount of data available to train neural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Biological Neurons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1475" y="1528875"/>
            <a:ext cx="44277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ANNs are </a:t>
            </a:r>
            <a:r>
              <a:rPr lang="de"/>
              <a:t>inspired</a:t>
            </a:r>
            <a:r>
              <a:rPr lang="de"/>
              <a:t> by neurons in our brain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Our</a:t>
            </a:r>
            <a:r>
              <a:rPr lang="de"/>
              <a:t> brains consists of roughly 90 billion neurons on average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Neurons produce short electrical impulses (action potentials), which travel along the axons and make the synapses release chemical signals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When a neuron receives a sufficient amount of these signals within a few milliseconds, it fires its own electrical impulses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Individual biological neurons behave in a simple way, but </a:t>
            </a:r>
            <a:r>
              <a:rPr lang="de"/>
              <a:t>a network of neurons can perform</a:t>
            </a:r>
            <a:r>
              <a:rPr lang="de"/>
              <a:t> highly complex tasks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525" y="1528875"/>
            <a:ext cx="4050022" cy="261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Logistic Regression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Logistic Regression</a:t>
            </a:r>
            <a:r>
              <a:rPr lang="de"/>
              <a:t> is a statistical method used for binary classification tasks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It models the probability of the binary outcome using a logistic function, which is a sigmoid curve that maps any real-valued number to the range  </a:t>
            </a:r>
            <a:r>
              <a:rPr b="1" lang="de"/>
              <a:t>[0,1]</a:t>
            </a:r>
            <a:r>
              <a:rPr lang="de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input features are combined linearly using weights, and then the logistic function is applied to the result to produce the probability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Let’s see the computational graph for better understanding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Logistic Regression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713550" y="1257175"/>
            <a:ext cx="30009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learnable parameters are the weights and the intercept (also called bias)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z</a:t>
            </a:r>
            <a:r>
              <a:rPr lang="de"/>
              <a:t>  is calculated by multiplying the weight vector with the input vector and adding the intercept/bias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0" y="1872183"/>
            <a:ext cx="5357548" cy="22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[89,89,89,&quot;https://www.codecogs.com/eqnedit.php?latex=z%20%3D%20%5Csum_%7Bn%20%3D%200%7D%5E%7BN%7D%20w_n%20x_n%20%2B%20b%20%3D%20w_0%20x_0%20%2B%20w_1%20x_1%20%2B%20...%20%2B%20w_n%20x_n%20%2B%20b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800" y="3736350"/>
            <a:ext cx="5357553" cy="30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[89,89,89,&quot;https://www.codecogs.com/eqnedit.php?latex=%5Chat%7By%7D%20%3D%20%5Csigma%20(z)#0&quot;]"/>
          <p:cNvPicPr preferRelativeResize="0"/>
          <p:nvPr/>
        </p:nvPicPr>
        <p:blipFill rotWithShape="1">
          <a:blip r:embed="rId5">
            <a:alphaModFix/>
          </a:blip>
          <a:srcRect b="-15740" l="0" r="-15727" t="0"/>
          <a:stretch/>
        </p:blipFill>
        <p:spPr>
          <a:xfrm>
            <a:off x="5310750" y="4373525"/>
            <a:ext cx="937775" cy="2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 title="[89,89,89,&quot;https://www.codecogs.com/eqnedit.php?latex=%5Csigma%20(z)%20%3D%20%5Cfrac%7B1%7D%7B1%20%2B%20e%5E%7B-z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437" y="4232763"/>
            <a:ext cx="1442925" cy="4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841250" y="4263113"/>
            <a:ext cx="260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</a:t>
            </a:r>
            <a:r>
              <a:rPr lang="de"/>
              <a:t>output</a:t>
            </a:r>
            <a:r>
              <a:rPr lang="de"/>
              <a:t> is calculated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79750" y="4263125"/>
            <a:ext cx="75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Logistic Regression - Training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</a:t>
            </a:r>
            <a:r>
              <a:rPr lang="de"/>
              <a:t>xample: Classifying grayscale image, which contains a cat (denoted with the output  1 ) or an image which contains no cat (as the output  0 )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feature vector could be the flattened pixel values of the image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Images of size  32×32  would </a:t>
            </a:r>
            <a:r>
              <a:rPr lang="de"/>
              <a:t>result in a feature vector </a:t>
            </a:r>
            <a:r>
              <a:rPr lang="de"/>
              <a:t>of  1024  pixel values in the range of  [0,255].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Each pixel value will be multiplied with its associated weight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weighted pixels and bias will be summed up and used as input for the sigmoid function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resulting value will be in range between  0  and  1 , which enables us to calculate some loss (error)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Logistic Regression - Training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All these steps from pixels to calculating the loss is called </a:t>
            </a:r>
            <a:r>
              <a:rPr b="1" lang="de"/>
              <a:t>forward propagation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During the </a:t>
            </a:r>
            <a:r>
              <a:rPr b="1" lang="de"/>
              <a:t>back propagation</a:t>
            </a:r>
            <a:r>
              <a:rPr lang="de"/>
              <a:t> our model weights are adjusted according to the gradient of the loss function with respect to the given parameter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Cycle of forward and back propagation continues with samples from our training set until we minimized our error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ANNs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61475" y="1528875"/>
            <a:ext cx="42105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Logistic Regression can be seen as a single-layer neural network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Neural Networks extend this concept by introducing multiple layers (</a:t>
            </a:r>
            <a:r>
              <a:rPr b="1" i="1" lang="de"/>
              <a:t>hidden layers</a:t>
            </a:r>
            <a:r>
              <a:rPr lang="de"/>
              <a:t>) between the input and output layers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Each layer consists of nodes (</a:t>
            </a:r>
            <a:r>
              <a:rPr b="1" i="1" lang="de"/>
              <a:t>neurons</a:t>
            </a:r>
            <a:r>
              <a:rPr lang="de"/>
              <a:t>), where each neuron in a layer is connected to every neuron in the subsequent layer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By stacking multiple layers and using more sophisticated activation functions, Neural Networks can capture highly non-linear relationships in the data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350" y="1442200"/>
            <a:ext cx="4267223" cy="289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Activation Functions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a</a:t>
            </a:r>
            <a:r>
              <a:rPr lang="de"/>
              <a:t>ctivation function serves the purpose of injecting non-linearity into the network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It enables the modeling of a response variable (target variable or class label) that varies non-linearly with its explanatory variables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If a network lacks a non-linear activation function, even if it has multiple layers, it would behave just like another linear model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Adding layers would only result in another linear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