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152413d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152413d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Convolutional Neural Networks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CNNs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Convolutional Neural Networks</a:t>
            </a:r>
            <a:r>
              <a:rPr lang="de"/>
              <a:t> (CNNs) are a class of neural networks that </a:t>
            </a:r>
            <a:r>
              <a:rPr lang="de"/>
              <a:t>excel</a:t>
            </a:r>
            <a:r>
              <a:rPr lang="de"/>
              <a:t> in visual tasks with images or videos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Inspired by the organization of the animal visual cortex in </a:t>
            </a:r>
            <a:r>
              <a:rPr lang="de"/>
              <a:t>mammals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CNNs use a convolutional operation in at least one of their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They apply </a:t>
            </a:r>
            <a:r>
              <a:rPr b="1" i="1" lang="de"/>
              <a:t>filters </a:t>
            </a:r>
            <a:r>
              <a:rPr lang="de"/>
              <a:t>to an input image to detect features like edges or shapes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Filters slide over input image and produce a </a:t>
            </a:r>
            <a:r>
              <a:rPr b="1" i="1" lang="de"/>
              <a:t>feature map</a:t>
            </a:r>
            <a:r>
              <a:rPr lang="de"/>
              <a:t> (or activation map)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Activation maps are fed into </a:t>
            </a:r>
            <a:r>
              <a:rPr b="1" i="1" lang="de"/>
              <a:t>pooling layers</a:t>
            </a:r>
            <a:r>
              <a:rPr lang="de"/>
              <a:t> that downsample the maps to reduce the dimensionality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final layer is a fully connected layer that classifies the input image into categories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