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handoutMasterIdLst>
    <p:handoutMasterId r:id="rId9"/>
  </p:handoutMasterIdLst>
  <p:sldIdLst>
    <p:sldId id="280" r:id="rId2"/>
    <p:sldId id="281" r:id="rId3"/>
    <p:sldId id="289" r:id="rId4"/>
    <p:sldId id="283" r:id="rId5"/>
    <p:sldId id="291" r:id="rId6"/>
    <p:sldId id="290" r:id="rId7"/>
    <p:sldId id="271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0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PROGRAMMING LANGUAGES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296"/>
            <a:ext cx="9144000" cy="21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184667"/>
          </a:xfrm>
        </p:spPr>
        <p:txBody>
          <a:bodyPr/>
          <a:lstStyle/>
          <a:p>
            <a:r>
              <a:rPr lang="en-US" dirty="0"/>
              <a:t>Source of video lectures</a:t>
            </a:r>
          </a:p>
          <a:p>
            <a:r>
              <a:rPr lang="en-US" dirty="0"/>
              <a:t>Assignments have been renumbered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73A5A1-8207-4379-948F-282B3DA9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87197"/>
              </p:ext>
            </p:extLst>
          </p:nvPr>
        </p:nvGraphicFramePr>
        <p:xfrm>
          <a:off x="609600" y="3048000"/>
          <a:ext cx="8001001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41527370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196490985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362819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 Numbering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Numbering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0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assignment focusing on precedence and associativity of SML operators which is auto-graded by the TL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2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assignment has been eliminated.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13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assignment focusing on context-free grammars and regular expressions.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9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assignment has been eliminated.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1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 assignment involving the specification of a type-checker for the project language.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6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SML programming assignment.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5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63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vwinter@unomaha.edu</a:t>
            </a:r>
          </a:p>
          <a:p>
            <a:r>
              <a:rPr lang="en-US" dirty="0"/>
              <a:t>skype: </a:t>
            </a:r>
            <a:r>
              <a:rPr lang="en-US" dirty="0" err="1"/>
              <a:t>victor.winter</a:t>
            </a:r>
            <a:endParaRPr lang="en-US" dirty="0"/>
          </a:p>
          <a:p>
            <a:r>
              <a:rPr lang="en-US" dirty="0"/>
              <a:t>Canvas Discussions</a:t>
            </a:r>
          </a:p>
        </p:txBody>
      </p:sp>
    </p:spTree>
    <p:extLst>
      <p:ext uri="{BB962C8B-B14F-4D97-AF65-F5344CB8AC3E}">
        <p14:creationId xmlns:p14="http://schemas.microsoft.com/office/powerpoint/2010/main" val="178694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Exclusively electronic submissions!! Disregard any/all references to hardcopy submissions.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project milestones</a:t>
            </a:r>
          </a:p>
          <a:p>
            <a:r>
              <a:rPr lang="en-US" dirty="0"/>
              <a:t>Quizzes - online</a:t>
            </a:r>
          </a:p>
          <a:p>
            <a:r>
              <a:rPr lang="en-US" dirty="0"/>
              <a:t>In class (paper and pencil)</a:t>
            </a:r>
          </a:p>
          <a:p>
            <a:pPr lvl="1"/>
            <a:r>
              <a:rPr lang="en-US" dirty="0"/>
              <a:t>Three exams</a:t>
            </a:r>
          </a:p>
        </p:txBody>
      </p:sp>
    </p:spTree>
    <p:extLst>
      <p:ext uri="{BB962C8B-B14F-4D97-AF65-F5344CB8AC3E}">
        <p14:creationId xmlns:p14="http://schemas.microsoft.com/office/powerpoint/2010/main" val="1597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EAB0C-06D9-4A93-852B-100783B24D13}"/>
              </a:ext>
            </a:extLst>
          </p:cNvPr>
          <p:cNvSpPr txBox="1"/>
          <p:nvPr/>
        </p:nvSpPr>
        <p:spPr>
          <a:xfrm>
            <a:off x="838200" y="1997839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made (slightly outdated versions of) most of the video lectures and corresponding slides available in a google classroom which will be accessible throughout the year. To access the content, you need to go to:</a:t>
            </a:r>
          </a:p>
          <a:p>
            <a:br>
              <a:rPr lang="en-US" dirty="0"/>
            </a:br>
            <a:r>
              <a:rPr lang="en-US" dirty="0"/>
              <a:t>classroom.google.com</a:t>
            </a:r>
          </a:p>
          <a:p>
            <a:endParaRPr lang="en-US" dirty="0"/>
          </a:p>
          <a:p>
            <a:r>
              <a:rPr lang="en-US" dirty="0"/>
              <a:t>Then login using your </a:t>
            </a:r>
            <a:r>
              <a:rPr lang="en-US" dirty="0" err="1"/>
              <a:t>uno</a:t>
            </a:r>
            <a:r>
              <a:rPr lang="en-US" dirty="0"/>
              <a:t> email account. One the upper right corner there is the "+" symbol. Click on it and then select "Join class" The code for the class is: nk7anc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P.S. Feel free to share this class code will all UNO students.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C60AB-94F6-4246-B1A2-FF9EC6F03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6" b="63661"/>
          <a:stretch/>
        </p:blipFill>
        <p:spPr>
          <a:xfrm>
            <a:off x="609600" y="304800"/>
            <a:ext cx="7924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B4B9-9242-4EE4-B1CB-2C4C56F8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next video you should watch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E4D00-4AF1-4724-96B3-DB2D0429161F}"/>
              </a:ext>
            </a:extLst>
          </p:cNvPr>
          <p:cNvSpPr txBox="1"/>
          <p:nvPr/>
        </p:nvSpPr>
        <p:spPr>
          <a:xfrm>
            <a:off x="1739401" y="2895600"/>
            <a:ext cx="5979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 10 – Administrative Details</a:t>
            </a:r>
          </a:p>
        </p:txBody>
      </p:sp>
    </p:spTree>
    <p:extLst>
      <p:ext uri="{BB962C8B-B14F-4D97-AF65-F5344CB8AC3E}">
        <p14:creationId xmlns:p14="http://schemas.microsoft.com/office/powerpoint/2010/main" val="15872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2448</TotalTime>
  <Words>190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Gallery</vt:lpstr>
      <vt:lpstr>Prelude</vt:lpstr>
      <vt:lpstr>Remarks</vt:lpstr>
      <vt:lpstr>Communication</vt:lpstr>
      <vt:lpstr>Student Work</vt:lpstr>
      <vt:lpstr>PowerPoint Presentation</vt:lpstr>
      <vt:lpstr>The next video you should watch is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115</cp:revision>
  <dcterms:created xsi:type="dcterms:W3CDTF">2012-08-22T13:17:44Z</dcterms:created>
  <dcterms:modified xsi:type="dcterms:W3CDTF">2018-01-03T15:02:28Z</dcterms:modified>
</cp:coreProperties>
</file>