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7" r:id="rId3"/>
    <p:sldId id="274" r:id="rId4"/>
    <p:sldId id="275" r:id="rId5"/>
    <p:sldId id="276" r:id="rId6"/>
    <p:sldId id="272" r:id="rId7"/>
    <p:sldId id="258" r:id="rId8"/>
    <p:sldId id="260" r:id="rId9"/>
    <p:sldId id="261" r:id="rId10"/>
    <p:sldId id="259" r:id="rId11"/>
    <p:sldId id="257" r:id="rId12"/>
    <p:sldId id="264" r:id="rId13"/>
    <p:sldId id="262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78" r:id="rId22"/>
    <p:sldId id="273" r:id="rId23"/>
    <p:sldId id="279" r:id="rId24"/>
    <p:sldId id="271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788" autoAdjust="0"/>
  </p:normalViewPr>
  <p:slideViewPr>
    <p:cSldViewPr>
      <p:cViewPr varScale="1">
        <p:scale>
          <a:sx n="118" d="100"/>
          <a:sy n="118" d="100"/>
        </p:scale>
        <p:origin x="14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F336B-8BCF-45A5-8B28-ED07A776A213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030A3-41E9-43CB-9A20-431A6E00B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star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030A3-41E9-43CB-9A20-431A6E00BA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B1 is visible through inheritance</a:t>
            </a:r>
          </a:p>
          <a:p>
            <a:r>
              <a:rPr lang="en-US" dirty="0"/>
              <a:t>C1 is visible through the qualified path B1.C1 – because inner classes are involved, private elements are visible.</a:t>
            </a:r>
          </a:p>
          <a:p>
            <a:r>
              <a:rPr lang="en-US" dirty="0"/>
              <a:t>The private elements of B are not visible through inheritance (even when inner classes are involved).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030A3-41E9-43CB-9A20-431A6E00BA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0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prefix p2.C is not visible</a:t>
            </a:r>
          </a:p>
          <a:p>
            <a:r>
              <a:rPr lang="en-US" dirty="0"/>
              <a:t>C1.C2 - C1 is visible through inheritance, but C1.C2 is not inherited by A</a:t>
            </a:r>
          </a:p>
          <a:p>
            <a:r>
              <a:rPr lang="en-US" dirty="0"/>
              <a:t>Inheritance</a:t>
            </a:r>
            <a:r>
              <a:rPr lang="en-US" baseline="0" dirty="0"/>
              <a:t> path of non-static fields must go through A to get to B (see assignment to x3, also note that the simple id </a:t>
            </a:r>
            <a:r>
              <a:rPr lang="en-US" baseline="0" dirty="0" err="1"/>
              <a:t>static_c</a:t>
            </a:r>
            <a:r>
              <a:rPr lang="en-US" baseline="0" dirty="0"/>
              <a:t> is visible.)</a:t>
            </a:r>
          </a:p>
          <a:p>
            <a:r>
              <a:rPr lang="en-US" baseline="0" dirty="0"/>
              <a:t>The inheritance path of static fields go through types (i.e., classes rather than objects).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030A3-41E9-43CB-9A20-431A6E00BA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41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inheritance path must pass through A in order to be visible.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030A3-41E9-43CB-9A20-431A6E00BA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Design of Java</a:t>
            </a:r>
          </a:p>
        </p:txBody>
      </p:sp>
    </p:spTree>
    <p:extLst>
      <p:ext uri="{BB962C8B-B14F-4D97-AF65-F5344CB8AC3E}">
        <p14:creationId xmlns:p14="http://schemas.microsoft.com/office/powerpoint/2010/main" val="384524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looking things should behave similarly</a:t>
            </a:r>
          </a:p>
        </p:txBody>
      </p:sp>
    </p:spTree>
    <p:extLst>
      <p:ext uri="{BB962C8B-B14F-4D97-AF65-F5344CB8AC3E}">
        <p14:creationId xmlns:p14="http://schemas.microsoft.com/office/powerpoint/2010/main" val="180674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806476"/>
            <a:ext cx="82296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class B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(Integer x, Integer y) { return x == y;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flag1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(100,100);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flag2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(200,200);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03984" y="3088362"/>
            <a:ext cx="5152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03984" y="3362682"/>
            <a:ext cx="515216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248400" y="2875002"/>
            <a:ext cx="1324841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flag1 = true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408402"/>
            <a:ext cx="1324841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flag2 = false</a:t>
            </a:r>
          </a:p>
        </p:txBody>
      </p:sp>
    </p:spTree>
    <p:extLst>
      <p:ext uri="{BB962C8B-B14F-4D97-AF65-F5344CB8AC3E}">
        <p14:creationId xmlns:p14="http://schemas.microsoft.com/office/powerpoint/2010/main" val="423821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" y="110490"/>
            <a:ext cx="8763000" cy="590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p1;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p2.B;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String f() { return "p1.A.f";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C();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myB.f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=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myB.f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myC.f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= "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myC.f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C extends 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String f() { return "p1.C.f";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p2;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extends p1.A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String f() { return "p2.B.f";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010400" y="2587430"/>
            <a:ext cx="17526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myB.f</a:t>
            </a:r>
            <a:r>
              <a:rPr lang="en-US" sz="1600" dirty="0">
                <a:solidFill>
                  <a:schemeClr val="bg1"/>
                </a:solidFill>
              </a:rPr>
              <a:t>() = p1.A.f</a:t>
            </a:r>
          </a:p>
        </p:txBody>
      </p:sp>
      <p:sp>
        <p:nvSpPr>
          <p:cNvPr id="5" name="Rectangle 4"/>
          <p:cNvSpPr/>
          <p:nvPr/>
        </p:nvSpPr>
        <p:spPr>
          <a:xfrm>
            <a:off x="7010400" y="3044630"/>
            <a:ext cx="17526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myC.f</a:t>
            </a:r>
            <a:r>
              <a:rPr lang="en-US" sz="1600" dirty="0">
                <a:solidFill>
                  <a:schemeClr val="bg1"/>
                </a:solidFill>
              </a:rPr>
              <a:t>() = p1.C.f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600" y="2743200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28600" y="3013270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5800" y="4776275"/>
            <a:ext cx="7736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99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28600"/>
            <a:ext cx="7924800" cy="56323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p1;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class D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x1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class C extends D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x2 = x1 + 1;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class 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class C extends D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x2 = x1 + 1;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class D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x1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package p2;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class F extends p1.D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x2 = x1 + 1;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5638800" y="1600200"/>
            <a:ext cx="2743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 p1.C, x1 is visible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2667000"/>
            <a:ext cx="2743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 p1.E.C, x1 is not visible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0" y="5181600"/>
            <a:ext cx="2743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 p2.F, x1 is not visible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19200" y="1790700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97380" y="2887980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19200" y="5350215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76400" y="4572000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184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058882"/>
            <a:ext cx="792480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class B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class B1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private class C1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private class C2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class innerA1 extends B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B1.C1 x1;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C2 x2; 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}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199" y="3577441"/>
            <a:ext cx="32766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 innerA1, B1.C1 is visible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199" y="4072741"/>
            <a:ext cx="32766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 innerA1, C2 is not visible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95399" y="3958441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95399" y="4263241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effectively use a language construct you must understand it.</a:t>
            </a:r>
          </a:p>
        </p:txBody>
      </p:sp>
    </p:spTree>
    <p:extLst>
      <p:ext uri="{BB962C8B-B14F-4D97-AF65-F5344CB8AC3E}">
        <p14:creationId xmlns:p14="http://schemas.microsoft.com/office/powerpoint/2010/main" val="256814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4452" y="7620"/>
            <a:ext cx="6457948" cy="67403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package p1;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import p2.B;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class A extends B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C1 myC1_1;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B.C1 myC1_2;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p2.B.C1 myC1_3;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p2.C.C1 myC1_4;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C1.C2 myC2;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C1.C3 myC3;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myB.static_c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x3 = 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package p2;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class B extends C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class C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protected class C1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		protected class C2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		public class C3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	}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	protected static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		protected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623560" y="1722120"/>
            <a:ext cx="1981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p2.C.C1 is not visible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0" y="2209800"/>
            <a:ext cx="1981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C1.C2 is not visible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8800" y="3048000"/>
            <a:ext cx="1981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myB.c</a:t>
            </a:r>
            <a:r>
              <a:rPr lang="en-US" sz="1600" dirty="0">
                <a:solidFill>
                  <a:schemeClr val="bg1"/>
                </a:solidFill>
              </a:rPr>
              <a:t> is not visible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00200" y="1844040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0200" y="2103120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00200" y="3210740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40180" y="3901440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5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67640"/>
            <a:ext cx="6697980" cy="5692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package p1;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import p3.C; import p3.D; import p3.E;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class A extends p2.B 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class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nestedA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D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E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x1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c.Bi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x2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d.c.Bi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x3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e.Bi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x4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c.e.Bi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package p2;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class B { protected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Bi; }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package p3;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class C extends p1.A { public E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class D { public C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class E extends p2.B {}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4980" y="1375411"/>
            <a:ext cx="17526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c.Bi</a:t>
            </a:r>
            <a:r>
              <a:rPr lang="en-US" sz="1600" dirty="0">
                <a:solidFill>
                  <a:schemeClr val="bg1"/>
                </a:solidFill>
              </a:rPr>
              <a:t> is visible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554980" y="1908811"/>
            <a:ext cx="17526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d.c.Bi</a:t>
            </a:r>
            <a:r>
              <a:rPr lang="en-US" sz="1600" dirty="0">
                <a:solidFill>
                  <a:schemeClr val="bg1"/>
                </a:solidFill>
              </a:rPr>
              <a:t> is visible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554980" y="2442211"/>
            <a:ext cx="17526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e.Bi</a:t>
            </a:r>
            <a:r>
              <a:rPr lang="en-US" sz="1600" dirty="0">
                <a:solidFill>
                  <a:schemeClr val="bg1"/>
                </a:solidFill>
              </a:rPr>
              <a:t> is not visible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554980" y="2975611"/>
            <a:ext cx="17526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c.e.Bi</a:t>
            </a:r>
            <a:r>
              <a:rPr lang="en-US" sz="1600" dirty="0">
                <a:solidFill>
                  <a:schemeClr val="bg1"/>
                </a:solidFill>
              </a:rPr>
              <a:t> is not visible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76400" y="1935480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76400" y="2202180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76400" y="2461260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76400" y="2735580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16380" y="3657600"/>
            <a:ext cx="617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16380" y="4419600"/>
            <a:ext cx="617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2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63088" y="2180272"/>
            <a:ext cx="522351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class C&lt;T&gt;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class T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709160" y="2728436"/>
            <a:ext cx="212598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Field T is of type &lt;T&gt;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94608" y="2916760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33600" y="4800600"/>
            <a:ext cx="499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erasure is performed in an outside-in manner.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5257800"/>
            <a:ext cx="530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resolution is performed in an inside-out manner.</a:t>
            </a:r>
          </a:p>
        </p:txBody>
      </p:sp>
    </p:spTree>
    <p:extLst>
      <p:ext uri="{BB962C8B-B14F-4D97-AF65-F5344CB8AC3E}">
        <p14:creationId xmlns:p14="http://schemas.microsoft.com/office/powerpoint/2010/main" val="362322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19200" y="609600"/>
            <a:ext cx="6629400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package p1;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import static p2.B.X;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imports both a field and a type.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class A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class A1 extends X {}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package p2;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class B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public static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public static class X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2667000"/>
            <a:ext cx="3657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Eclipse Helios (build id: 20100617-1415) fails to resolve X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56460" y="2697480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47800" y="3810000"/>
            <a:ext cx="609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979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Score Processor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real-world example.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38" y="316723"/>
            <a:ext cx="3406108" cy="255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43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752600"/>
            <a:ext cx="85344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stackoverflow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static stackoverflow.A00.*;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A00 extends B00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static class B00 {}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9200" y="2743200"/>
            <a:ext cx="3657600" cy="838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Causes a stack overflow when compiled using the Java 1.6.0_26 compiler</a:t>
            </a:r>
          </a:p>
        </p:txBody>
      </p:sp>
    </p:spTree>
    <p:extLst>
      <p:ext uri="{BB962C8B-B14F-4D97-AF65-F5344CB8AC3E}">
        <p14:creationId xmlns:p14="http://schemas.microsoft.com/office/powerpoint/2010/main" val="2326995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52B483-B0D2-4F22-80AC-62F183858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52400"/>
            <a:ext cx="4267200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2E4729-1A90-4D68-8644-10D209636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2960370" cy="563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7B90CE-04EB-4E5F-8E37-D9A5FA547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26" y="2909498"/>
            <a:ext cx="3927348" cy="288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29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CMU 2011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8294" y="22860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Object-oriented programming is eliminated entirely from the introductory curriculum, because it is both anti-modular and anti-parallel by its very nature, and hence unsuitable for a modern CS curriculum.</a:t>
            </a:r>
          </a:p>
        </p:txBody>
      </p:sp>
    </p:spTree>
    <p:extLst>
      <p:ext uri="{BB962C8B-B14F-4D97-AF65-F5344CB8AC3E}">
        <p14:creationId xmlns:p14="http://schemas.microsoft.com/office/powerpoint/2010/main" val="34868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99FAC-1249-4C43-A879-63358B82F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 t="20650" r="40833" b="20649"/>
          <a:stretch/>
        </p:blipFill>
        <p:spPr>
          <a:xfrm>
            <a:off x="2667000" y="1143000"/>
            <a:ext cx="3581400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4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embedded high-consequence systems.</a:t>
            </a:r>
          </a:p>
          <a:p>
            <a:r>
              <a:rPr lang="en-US" dirty="0"/>
              <a:t>Processor is radiation hardened. </a:t>
            </a:r>
          </a:p>
          <a:p>
            <a:r>
              <a:rPr lang="en-US" dirty="0"/>
              <a:t>Supports a subset of Java bytecodes (around 144)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included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reduced instruction set of the JVM in SML.</a:t>
            </a:r>
          </a:p>
          <a:p>
            <a:r>
              <a:rPr lang="en-US" dirty="0"/>
              <a:t>TL System</a:t>
            </a:r>
          </a:p>
          <a:p>
            <a:pPr lvl="1"/>
            <a:r>
              <a:rPr lang="en-US" dirty="0"/>
              <a:t>Implementation of a static </a:t>
            </a:r>
            <a:r>
              <a:rPr lang="en-US" dirty="0" err="1"/>
              <a:t>classloader</a:t>
            </a:r>
            <a:endParaRPr lang="en-US" dirty="0"/>
          </a:p>
          <a:p>
            <a:pPr lvl="1"/>
            <a:r>
              <a:rPr lang="en-US" dirty="0"/>
              <a:t>Source-code migrator (i.e., analysis and manipulation system)</a:t>
            </a:r>
          </a:p>
        </p:txBody>
      </p:sp>
    </p:spTree>
    <p:extLst>
      <p:ext uri="{BB962C8B-B14F-4D97-AF65-F5344CB8AC3E}">
        <p14:creationId xmlns:p14="http://schemas.microsoft.com/office/powerpoint/2010/main" val="279867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Source-Code Migrator Goal and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775467"/>
          </a:xfrm>
        </p:spPr>
        <p:txBody>
          <a:bodyPr>
            <a:normAutofit/>
          </a:bodyPr>
          <a:lstStyle/>
          <a:p>
            <a:r>
              <a:rPr lang="en-US" dirty="0"/>
              <a:t>Remove at the source code level, all program elements that depend directly or indirectly on unsupported bytecodes (i.e., the reflexive-transitive closure of dependencies on unsupported bytecodes).</a:t>
            </a:r>
          </a:p>
          <a:p>
            <a:r>
              <a:rPr lang="en-US" dirty="0"/>
              <a:t>Shadowing, Overwriting, Overloading</a:t>
            </a:r>
          </a:p>
          <a:p>
            <a:r>
              <a:rPr lang="en-US" dirty="0"/>
              <a:t>Dynamic downloading of classes prohibited</a:t>
            </a:r>
          </a:p>
          <a:p>
            <a:r>
              <a:rPr lang="en-US" dirty="0"/>
              <a:t>Dependency analysis on closed versus open code bases.</a:t>
            </a:r>
          </a:p>
          <a:p>
            <a:pPr lvl="1"/>
            <a:r>
              <a:rPr lang="en-US" dirty="0"/>
              <a:t>How many classes belong to the closed code base for a simple “hello world” program?</a:t>
            </a:r>
          </a:p>
        </p:txBody>
      </p:sp>
    </p:spTree>
    <p:extLst>
      <p:ext uri="{BB962C8B-B14F-4D97-AF65-F5344CB8AC3E}">
        <p14:creationId xmlns:p14="http://schemas.microsoft.com/office/powerpoint/2010/main" val="77801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62" y="1981200"/>
            <a:ext cx="4953000" cy="405817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started out as a relatively clean language</a:t>
            </a:r>
          </a:p>
        </p:txBody>
      </p:sp>
    </p:spTree>
    <p:extLst>
      <p:ext uri="{BB962C8B-B14F-4D97-AF65-F5344CB8AC3E}">
        <p14:creationId xmlns:p14="http://schemas.microsoft.com/office/powerpoint/2010/main" val="196737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Transparency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idea that things that are equal can be substituted for one another </a:t>
            </a:r>
          </a:p>
        </p:txBody>
      </p:sp>
    </p:spTree>
    <p:extLst>
      <p:ext uri="{BB962C8B-B14F-4D97-AF65-F5344CB8AC3E}">
        <p14:creationId xmlns:p14="http://schemas.microsoft.com/office/powerpoint/2010/main" val="249999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079480"/>
            <a:ext cx="64008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class B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byte b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x1 = f(b);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x2 = f(1);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x3 = f(b + b);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f(byte b) { return 1;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return 10;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77000" y="1993880"/>
            <a:ext cx="914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x1 =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7000" y="2451080"/>
            <a:ext cx="914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x2 = 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77000" y="2908280"/>
            <a:ext cx="914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x3 = 10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828800" y="2374880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2603480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28800" y="3213080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59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1280279"/>
            <a:ext cx="655320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class D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c  = 'c';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byte b1 = 'c';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byte b2 = c;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byte b3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byte b4 = 1 + b3;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byte b5 = 1 + 1;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63040" y="2842379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55420" y="3657719"/>
            <a:ext cx="5334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48200" y="2667000"/>
            <a:ext cx="3124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b2 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 compile-time error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0154" y="3429000"/>
            <a:ext cx="3124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b4 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 compile-time error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83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2187</TotalTime>
  <Words>1256</Words>
  <Application>Microsoft Office PowerPoint</Application>
  <PresentationFormat>On-screen Show (4:3)</PresentationFormat>
  <Paragraphs>225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Arial</vt:lpstr>
      <vt:lpstr>Courier New</vt:lpstr>
      <vt:lpstr>Wingdings</vt:lpstr>
      <vt:lpstr>Gallery</vt:lpstr>
      <vt:lpstr>The Design of Java</vt:lpstr>
      <vt:lpstr>The Score Processor</vt:lpstr>
      <vt:lpstr>Score Processor</vt:lpstr>
      <vt:lpstr>Project included</vt:lpstr>
      <vt:lpstr>Source-Code Migrator Goal and Issues</vt:lpstr>
      <vt:lpstr>Java started out as a relatively clean language</vt:lpstr>
      <vt:lpstr>Referential Transparency</vt:lpstr>
      <vt:lpstr>PowerPoint Presentation</vt:lpstr>
      <vt:lpstr>PowerPoint Presentation</vt:lpstr>
      <vt:lpstr>Uniformity</vt:lpstr>
      <vt:lpstr>PowerPoint Presentation</vt:lpstr>
      <vt:lpstr>PowerPoint Presentation</vt:lpstr>
      <vt:lpstr>PowerPoint Presentation</vt:lpstr>
      <vt:lpstr>PowerPoint Presentation</vt:lpstr>
      <vt:lpstr>Simplicity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CMU 2011</vt:lpstr>
      <vt:lpstr>PowerPoint Presentation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83</cp:revision>
  <dcterms:created xsi:type="dcterms:W3CDTF">2012-08-22T13:17:44Z</dcterms:created>
  <dcterms:modified xsi:type="dcterms:W3CDTF">2018-01-23T14:35:04Z</dcterms:modified>
</cp:coreProperties>
</file>