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88" r:id="rId2"/>
    <p:sldId id="289" r:id="rId3"/>
    <p:sldId id="261" r:id="rId4"/>
    <p:sldId id="266" r:id="rId5"/>
    <p:sldId id="263" r:id="rId6"/>
    <p:sldId id="264" r:id="rId7"/>
    <p:sldId id="267" r:id="rId8"/>
    <p:sldId id="268" r:id="rId9"/>
    <p:sldId id="269" r:id="rId10"/>
    <p:sldId id="270" r:id="rId11"/>
    <p:sldId id="262" r:id="rId12"/>
    <p:sldId id="265" r:id="rId13"/>
    <p:sldId id="256" r:id="rId14"/>
    <p:sldId id="257" r:id="rId15"/>
    <p:sldId id="258" r:id="rId16"/>
    <p:sldId id="271" r:id="rId17"/>
    <p:sldId id="273" r:id="rId18"/>
    <p:sldId id="274" r:id="rId19"/>
    <p:sldId id="283" r:id="rId20"/>
    <p:sldId id="284" r:id="rId21"/>
    <p:sldId id="275" r:id="rId22"/>
    <p:sldId id="276" r:id="rId23"/>
    <p:sldId id="290" r:id="rId24"/>
    <p:sldId id="291" r:id="rId25"/>
    <p:sldId id="281" r:id="rId26"/>
    <p:sldId id="277" r:id="rId27"/>
    <p:sldId id="279" r:id="rId28"/>
    <p:sldId id="285" r:id="rId29"/>
    <p:sldId id="286" r:id="rId30"/>
    <p:sldId id="287" r:id="rId31"/>
    <p:sldId id="278" r:id="rId32"/>
    <p:sldId id="280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DEB2-D253-415D-9F6D-83F623A7142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BC3D7-16E5-4F12-BB67-AE8C2B43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1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C3D7-16E5-4F12-BB67-AE8C2B431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0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9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3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6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ist.unomaha.edu/winter/ShiftLab/TL_web/TL_index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TL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4801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6888"/>
            <a:ext cx="6496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143000" y="6324600"/>
            <a:ext cx="990600" cy="2905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828800" y="5180076"/>
            <a:ext cx="2895600" cy="612648"/>
          </a:xfrm>
          <a:prstGeom prst="wedgeRoundRectCallout">
            <a:avLst>
              <a:gd name="adj1" fmla="val -47499"/>
              <a:gd name="adj2" fmla="val 11591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file is placed in your “Downloads” folder.</a:t>
            </a:r>
          </a:p>
        </p:txBody>
      </p:sp>
    </p:spTree>
    <p:extLst>
      <p:ext uri="{BB962C8B-B14F-4D97-AF65-F5344CB8AC3E}">
        <p14:creationId xmlns:p14="http://schemas.microsoft.com/office/powerpoint/2010/main" val="208909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the TL System, B4 and </a:t>
            </a:r>
            <a:r>
              <a:rPr lang="en-US" dirty="0" err="1"/>
              <a:t>Mlton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62013"/>
            <a:ext cx="81438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048000" y="2209800"/>
            <a:ext cx="1579388" cy="30399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837694" y="2667000"/>
            <a:ext cx="1953506" cy="612648"/>
          </a:xfrm>
          <a:prstGeom prst="wedgeRoundRectCallout">
            <a:avLst>
              <a:gd name="adj1" fmla="val -41885"/>
              <a:gd name="adj2" fmla="val -7575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mouse double-click</a:t>
            </a:r>
          </a:p>
        </p:txBody>
      </p:sp>
      <p:sp>
        <p:nvSpPr>
          <p:cNvPr id="8" name="Oval 7"/>
          <p:cNvSpPr/>
          <p:nvPr/>
        </p:nvSpPr>
        <p:spPr>
          <a:xfrm>
            <a:off x="4267200" y="1143802"/>
            <a:ext cx="1579388" cy="30399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6096000" y="914400"/>
            <a:ext cx="304800" cy="762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590208" cy="54864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352800" y="1981200"/>
            <a:ext cx="1981200" cy="838200"/>
          </a:xfrm>
          <a:prstGeom prst="wedgeRoundRectCallout">
            <a:avLst>
              <a:gd name="adj1" fmla="val -79618"/>
              <a:gd name="adj2" fmla="val -15108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from the dropdown menu</a:t>
            </a:r>
          </a:p>
        </p:txBody>
      </p:sp>
    </p:spTree>
    <p:extLst>
      <p:ext uri="{BB962C8B-B14F-4D97-AF65-F5344CB8AC3E}">
        <p14:creationId xmlns:p14="http://schemas.microsoft.com/office/powerpoint/2010/main" val="180951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23850"/>
            <a:ext cx="72961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182460" y="2209800"/>
            <a:ext cx="3733800" cy="838200"/>
          </a:xfrm>
          <a:prstGeom prst="wedgeRoundRectCallout">
            <a:avLst>
              <a:gd name="adj1" fmla="val -9422"/>
              <a:gd name="adj2" fmla="val -12582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Navigate to where </a:t>
            </a:r>
            <a:r>
              <a:rPr lang="en-US" dirty="0" err="1"/>
              <a:t>MLton</a:t>
            </a:r>
            <a:r>
              <a:rPr lang="en-US" dirty="0"/>
              <a:t> is installed on your system</a:t>
            </a:r>
          </a:p>
        </p:txBody>
      </p:sp>
      <p:sp>
        <p:nvSpPr>
          <p:cNvPr id="8" name="Oval 7"/>
          <p:cNvSpPr/>
          <p:nvPr/>
        </p:nvSpPr>
        <p:spPr>
          <a:xfrm>
            <a:off x="7239000" y="1219200"/>
            <a:ext cx="1143000" cy="4572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5577567" y="3009900"/>
            <a:ext cx="1981200" cy="838200"/>
          </a:xfrm>
          <a:prstGeom prst="wedgeRoundRectCallout">
            <a:avLst>
              <a:gd name="adj1" fmla="val 57175"/>
              <a:gd name="adj2" fmla="val -20410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 the file directory</a:t>
            </a:r>
          </a:p>
        </p:txBody>
      </p:sp>
      <p:sp>
        <p:nvSpPr>
          <p:cNvPr id="2" name="Oval 1"/>
          <p:cNvSpPr/>
          <p:nvPr/>
        </p:nvSpPr>
        <p:spPr>
          <a:xfrm>
            <a:off x="4663167" y="40957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23850"/>
            <a:ext cx="72961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6697314" y="6057500"/>
            <a:ext cx="770286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404900">
            <a:off x="6331778" y="5594264"/>
            <a:ext cx="302146" cy="66656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project (aka domain) and linking it to the TL System</a:t>
            </a:r>
          </a:p>
        </p:txBody>
      </p:sp>
    </p:spTree>
    <p:extLst>
      <p:ext uri="{BB962C8B-B14F-4D97-AF65-F5344CB8AC3E}">
        <p14:creationId xmlns:p14="http://schemas.microsoft.com/office/powerpoint/2010/main" val="242458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2438400"/>
            <a:ext cx="6572250" cy="879475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A domain is a folder that may be placed in any location </a:t>
            </a:r>
            <a:r>
              <a:rPr lang="en-US" b="1" dirty="0">
                <a:solidFill>
                  <a:srgbClr val="C00000"/>
                </a:solidFill>
              </a:rPr>
              <a:t>whose path contains no spaces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7438"/>
            <a:ext cx="8998096" cy="55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752600" y="1981200"/>
            <a:ext cx="2498558" cy="838200"/>
          </a:xfrm>
          <a:prstGeom prst="wedgeRoundRectCallout">
            <a:avLst>
              <a:gd name="adj1" fmla="val -48184"/>
              <a:gd name="adj2" fmla="val -10400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Open Project </a:t>
            </a:r>
            <a:r>
              <a:rPr lang="en-US" dirty="0"/>
              <a:t>from the drop-down menu</a:t>
            </a:r>
          </a:p>
        </p:txBody>
      </p:sp>
    </p:spTree>
    <p:extLst>
      <p:ext uri="{BB962C8B-B14F-4D97-AF65-F5344CB8AC3E}">
        <p14:creationId xmlns:p14="http://schemas.microsoft.com/office/powerpoint/2010/main" val="151715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38200" y="2971800"/>
            <a:ext cx="2498558" cy="838200"/>
          </a:xfrm>
          <a:prstGeom prst="wedgeRoundRectCallout">
            <a:avLst>
              <a:gd name="adj1" fmla="val -48184"/>
              <a:gd name="adj2" fmla="val -10400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Properties </a:t>
            </a:r>
            <a:r>
              <a:rPr lang="en-US" dirty="0"/>
              <a:t>from the drop-down menu</a:t>
            </a:r>
          </a:p>
        </p:txBody>
      </p:sp>
    </p:spTree>
    <p:extLst>
      <p:ext uri="{BB962C8B-B14F-4D97-AF65-F5344CB8AC3E}">
        <p14:creationId xmlns:p14="http://schemas.microsoft.com/office/powerpoint/2010/main" val="300993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680" y="2819400"/>
            <a:ext cx="6880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http://faculty.ist.unomaha.edu/winter/ShiftLab/TL_web/TL_index.html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3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5287"/>
            <a:ext cx="8305800" cy="55340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001000" y="990600"/>
            <a:ext cx="7620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724400" y="2590800"/>
            <a:ext cx="3124200" cy="838200"/>
          </a:xfrm>
          <a:prstGeom prst="wedgeRoundRectCallout">
            <a:avLst>
              <a:gd name="adj1" fmla="val 60953"/>
              <a:gd name="adj2" fmla="val -19676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 the file directory for the </a:t>
            </a:r>
            <a:r>
              <a:rPr lang="en-US" b="1" dirty="0" err="1">
                <a:solidFill>
                  <a:schemeClr val="bg1"/>
                </a:solidFill>
              </a:rPr>
              <a:t>TL_System</a:t>
            </a:r>
            <a:r>
              <a:rPr lang="en-US" dirty="0"/>
              <a:t> folder</a:t>
            </a:r>
          </a:p>
        </p:txBody>
      </p:sp>
      <p:sp>
        <p:nvSpPr>
          <p:cNvPr id="5" name="Oval 4"/>
          <p:cNvSpPr/>
          <p:nvPr/>
        </p:nvSpPr>
        <p:spPr>
          <a:xfrm>
            <a:off x="7299294" y="5524500"/>
            <a:ext cx="770286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8404900">
            <a:off x="6933758" y="5061264"/>
            <a:ext cx="302146" cy="66656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1440" y="1203960"/>
            <a:ext cx="514951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06391" y="1961949"/>
            <a:ext cx="2498558" cy="838200"/>
          </a:xfrm>
          <a:prstGeom prst="wedgeRoundRectCallout">
            <a:avLst>
              <a:gd name="adj1" fmla="val -48184"/>
              <a:gd name="adj2" fmla="val -10400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click on the project to select it.</a:t>
            </a:r>
          </a:p>
        </p:txBody>
      </p:sp>
    </p:spTree>
    <p:extLst>
      <p:ext uri="{BB962C8B-B14F-4D97-AF65-F5344CB8AC3E}">
        <p14:creationId xmlns:p14="http://schemas.microsoft.com/office/powerpoint/2010/main" val="56447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71470" y="5928360"/>
            <a:ext cx="514951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86192" y="3794760"/>
            <a:ext cx="2498558" cy="11430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click to build the parser and the transformation engine.</a:t>
            </a:r>
          </a:p>
        </p:txBody>
      </p:sp>
      <p:sp>
        <p:nvSpPr>
          <p:cNvPr id="7" name="Oval 6"/>
          <p:cNvSpPr/>
          <p:nvPr/>
        </p:nvSpPr>
        <p:spPr>
          <a:xfrm>
            <a:off x="3279121" y="5690712"/>
            <a:ext cx="9906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490171" y="3976212"/>
            <a:ext cx="2498558" cy="838200"/>
          </a:xfrm>
          <a:prstGeom prst="wedgeRoundRectCallout">
            <a:avLst>
              <a:gd name="adj1" fmla="val -65180"/>
              <a:gd name="adj2" fmla="val 15511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build is successful, you will see this.</a:t>
            </a:r>
          </a:p>
        </p:txBody>
      </p:sp>
    </p:spTree>
    <p:extLst>
      <p:ext uri="{BB962C8B-B14F-4D97-AF65-F5344CB8AC3E}">
        <p14:creationId xmlns:p14="http://schemas.microsoft.com/office/powerpoint/2010/main" val="100989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(RE)Building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3144577"/>
            <a:ext cx="6571343" cy="2341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grammar for the domain has changed - in which case you need to build a new parser.</a:t>
            </a:r>
          </a:p>
          <a:p>
            <a:r>
              <a:rPr lang="en-US" dirty="0"/>
              <a:t>The SML code used by the domain has changed – in which case you need to build a new transformer.</a:t>
            </a:r>
          </a:p>
          <a:p>
            <a:r>
              <a:rPr lang="en-US" dirty="0"/>
              <a:t>When to build the pretty-printer lies outside the scope of this course.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4922" y="2145223"/>
            <a:ext cx="766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transformation engine only needs to be (re)built in the following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99273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0" y="3924300"/>
            <a:ext cx="586740" cy="220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4632960"/>
            <a:ext cx="662940" cy="220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44980" y="5852160"/>
            <a:ext cx="7620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486172" y="4221480"/>
            <a:ext cx="2727158" cy="8382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</a:t>
            </a:r>
            <a:r>
              <a:rPr lang="en-US" b="1" dirty="0" err="1">
                <a:solidFill>
                  <a:schemeClr val="bg1"/>
                </a:solidFill>
              </a:rPr>
              <a:t>transform.mlton</a:t>
            </a:r>
            <a:r>
              <a:rPr lang="en-US" dirty="0"/>
              <a:t> file from the drop-down.</a:t>
            </a:r>
          </a:p>
        </p:txBody>
      </p:sp>
    </p:spTree>
    <p:extLst>
      <p:ext uri="{BB962C8B-B14F-4D97-AF65-F5344CB8AC3E}">
        <p14:creationId xmlns:p14="http://schemas.microsoft.com/office/powerpoint/2010/main" val="80004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94038" y="5506753"/>
            <a:ext cx="137508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794038" y="3853213"/>
            <a:ext cx="2498558" cy="8382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transformation file you want to use.</a:t>
            </a:r>
          </a:p>
        </p:txBody>
      </p:sp>
    </p:spTree>
    <p:extLst>
      <p:ext uri="{BB962C8B-B14F-4D97-AF65-F5344CB8AC3E}">
        <p14:creationId xmlns:p14="http://schemas.microsoft.com/office/powerpoint/2010/main" val="396918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1360" y="4349053"/>
            <a:ext cx="1208494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81539" y="3874695"/>
            <a:ext cx="2498558" cy="838200"/>
          </a:xfrm>
          <a:prstGeom prst="wedgeRoundRectCallout">
            <a:avLst>
              <a:gd name="adj1" fmla="val 30420"/>
              <a:gd name="adj2" fmla="val 18398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Parse/compile the selected transformation file.</a:t>
            </a:r>
          </a:p>
        </p:txBody>
      </p:sp>
      <p:sp>
        <p:nvSpPr>
          <p:cNvPr id="7" name="Oval 6"/>
          <p:cNvSpPr/>
          <p:nvPr/>
        </p:nvSpPr>
        <p:spPr>
          <a:xfrm>
            <a:off x="1995638" y="5897880"/>
            <a:ext cx="68754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706257" y="5034853"/>
            <a:ext cx="2498558" cy="838200"/>
          </a:xfrm>
          <a:prstGeom prst="wedgeRoundRectCallout">
            <a:avLst>
              <a:gd name="adj1" fmla="val -33931"/>
              <a:gd name="adj2" fmla="val -9367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parse goes well you will see this.</a:t>
            </a:r>
          </a:p>
        </p:txBody>
      </p:sp>
    </p:spTree>
    <p:extLst>
      <p:ext uri="{BB962C8B-B14F-4D97-AF65-F5344CB8AC3E}">
        <p14:creationId xmlns:p14="http://schemas.microsoft.com/office/powerpoint/2010/main" val="340646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1753402" y="2211405"/>
            <a:ext cx="2498558" cy="8382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needed, add </a:t>
            </a:r>
            <a:r>
              <a:rPr lang="en-US" dirty="0" err="1"/>
              <a:t>tgt</a:t>
            </a:r>
            <a:r>
              <a:rPr lang="en-US" dirty="0"/>
              <a:t> to this list</a:t>
            </a:r>
          </a:p>
        </p:txBody>
      </p:sp>
      <p:sp>
        <p:nvSpPr>
          <p:cNvPr id="5" name="Oval 4"/>
          <p:cNvSpPr/>
          <p:nvPr/>
        </p:nvSpPr>
        <p:spPr>
          <a:xfrm>
            <a:off x="2195564" y="3840480"/>
            <a:ext cx="2286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143802" y="2424765"/>
            <a:ext cx="2498558" cy="8382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click to open</a:t>
            </a:r>
          </a:p>
        </p:txBody>
      </p:sp>
      <p:sp>
        <p:nvSpPr>
          <p:cNvPr id="4" name="Oval 3"/>
          <p:cNvSpPr/>
          <p:nvPr/>
        </p:nvSpPr>
        <p:spPr>
          <a:xfrm>
            <a:off x="1585964" y="4053840"/>
            <a:ext cx="2286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slides will walk you through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TL_System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file needs to be unzipped and its contents placed in a location whose path contains no spaces.</a:t>
            </a:r>
          </a:p>
          <a:p>
            <a:r>
              <a:rPr lang="en-US" dirty="0"/>
              <a:t>Download the Bascinet B4 IDE </a:t>
            </a:r>
          </a:p>
          <a:p>
            <a:pPr lvl="1"/>
            <a:r>
              <a:rPr lang="en-US" dirty="0"/>
              <a:t>This file needs to be unzipped and its contents placed at a location of your choice.</a:t>
            </a:r>
          </a:p>
          <a:p>
            <a:r>
              <a:rPr lang="en-US" dirty="0"/>
              <a:t>Download and install </a:t>
            </a:r>
            <a:r>
              <a:rPr lang="en-US" dirty="0" err="1"/>
              <a:t>Mlton</a:t>
            </a:r>
            <a:r>
              <a:rPr lang="en-US" dirty="0"/>
              <a:t>.</a:t>
            </a:r>
          </a:p>
          <a:p>
            <a:r>
              <a:rPr lang="en-US" dirty="0"/>
              <a:t>Configure the B4 IDE.</a:t>
            </a:r>
          </a:p>
          <a:p>
            <a:pPr lvl="1"/>
            <a:r>
              <a:rPr lang="en-US" dirty="0"/>
              <a:t>Point B4 to the </a:t>
            </a:r>
            <a:r>
              <a:rPr lang="en-US" dirty="0" err="1"/>
              <a:t>TL_System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Point B4 to the </a:t>
            </a:r>
            <a:r>
              <a:rPr lang="en-US" dirty="0" err="1"/>
              <a:t>MLton</a:t>
            </a:r>
            <a:r>
              <a:rPr lang="en-US" dirty="0"/>
              <a:t> folder.</a:t>
            </a:r>
          </a:p>
          <a:p>
            <a:r>
              <a:rPr lang="en-US" dirty="0"/>
              <a:t>Build the parser and transformation components associated with a domain.</a:t>
            </a:r>
          </a:p>
          <a:p>
            <a:r>
              <a:rPr lang="en-US" dirty="0"/>
              <a:t>Apply a selected transformation to a selected target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280160" y="2567940"/>
            <a:ext cx="2498558" cy="8382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click to open</a:t>
            </a:r>
          </a:p>
        </p:txBody>
      </p:sp>
      <p:sp>
        <p:nvSpPr>
          <p:cNvPr id="4" name="Oval 3"/>
          <p:cNvSpPr/>
          <p:nvPr/>
        </p:nvSpPr>
        <p:spPr>
          <a:xfrm>
            <a:off x="1722322" y="4197015"/>
            <a:ext cx="2286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02318" y="4665346"/>
            <a:ext cx="9144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767439" y="3027046"/>
            <a:ext cx="2498558" cy="838200"/>
          </a:xfrm>
          <a:prstGeom prst="wedgeRoundRectCallout">
            <a:avLst>
              <a:gd name="adj1" fmla="val -26611"/>
              <a:gd name="adj2" fmla="val 1394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target file to transform.</a:t>
            </a:r>
          </a:p>
        </p:txBody>
      </p:sp>
    </p:spTree>
    <p:extLst>
      <p:ext uri="{BB962C8B-B14F-4D97-AF65-F5344CB8AC3E}">
        <p14:creationId xmlns:p14="http://schemas.microsoft.com/office/powerpoint/2010/main" val="143266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52"/>
            <a:ext cx="9144000" cy="584009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50520" y="4367848"/>
            <a:ext cx="2498558" cy="838200"/>
          </a:xfrm>
          <a:prstGeom prst="wedgeRoundRectCallout">
            <a:avLst>
              <a:gd name="adj1" fmla="val 42009"/>
              <a:gd name="adj2" fmla="val 14216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the program.</a:t>
            </a:r>
          </a:p>
        </p:txBody>
      </p:sp>
      <p:sp>
        <p:nvSpPr>
          <p:cNvPr id="6" name="Oval 5"/>
          <p:cNvSpPr/>
          <p:nvPr/>
        </p:nvSpPr>
        <p:spPr>
          <a:xfrm>
            <a:off x="2507182" y="5935980"/>
            <a:ext cx="9144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47460" y="2026920"/>
            <a:ext cx="262123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 will be displayed</a:t>
            </a:r>
          </a:p>
          <a:p>
            <a:r>
              <a:rPr lang="en-US" dirty="0"/>
              <a:t>in this pane.</a:t>
            </a:r>
          </a:p>
        </p:txBody>
      </p:sp>
    </p:spTree>
    <p:extLst>
      <p:ext uri="{BB962C8B-B14F-4D97-AF65-F5344CB8AC3E}">
        <p14:creationId xmlns:p14="http://schemas.microsoft.com/office/powerpoint/2010/main" val="196523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382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TL_System</a:t>
            </a:r>
            <a:r>
              <a:rPr lang="en-US" dirty="0"/>
              <a:t>, B4 and </a:t>
            </a:r>
            <a:r>
              <a:rPr lang="en-US" dirty="0" err="1"/>
              <a:t>Mlton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7175"/>
            <a:ext cx="6496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0" y="2619373"/>
            <a:ext cx="1219200" cy="1732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498932" y="1552575"/>
            <a:ext cx="1959696" cy="612648"/>
          </a:xfrm>
          <a:prstGeom prst="wedgeRoundRectCallout">
            <a:avLst>
              <a:gd name="adj1" fmla="val -67871"/>
              <a:gd name="adj2" fmla="val 12737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mouse click</a:t>
            </a:r>
          </a:p>
        </p:txBody>
      </p:sp>
    </p:spTree>
    <p:extLst>
      <p:ext uri="{BB962C8B-B14F-4D97-AF65-F5344CB8AC3E}">
        <p14:creationId xmlns:p14="http://schemas.microsoft.com/office/powerpoint/2010/main" val="195746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888"/>
            <a:ext cx="6496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143000" y="6324600"/>
            <a:ext cx="990600" cy="2905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5180076"/>
            <a:ext cx="2895600" cy="612648"/>
          </a:xfrm>
          <a:prstGeom prst="wedgeRoundRectCallout">
            <a:avLst>
              <a:gd name="adj1" fmla="val -47499"/>
              <a:gd name="adj2" fmla="val 11591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file is placed in your “Downloads” folder.</a:t>
            </a:r>
          </a:p>
        </p:txBody>
      </p:sp>
    </p:spTree>
    <p:extLst>
      <p:ext uri="{BB962C8B-B14F-4D97-AF65-F5344CB8AC3E}">
        <p14:creationId xmlns:p14="http://schemas.microsoft.com/office/powerpoint/2010/main" val="261932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88" y="246888"/>
            <a:ext cx="6496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124200" y="2722345"/>
            <a:ext cx="1300365" cy="1732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114800" y="1600200"/>
            <a:ext cx="2133600" cy="612648"/>
          </a:xfrm>
          <a:prstGeom prst="wedgeRoundRectCallout">
            <a:avLst>
              <a:gd name="adj1" fmla="val -43239"/>
              <a:gd name="adj2" fmla="val 129861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mouse click</a:t>
            </a:r>
          </a:p>
        </p:txBody>
      </p:sp>
    </p:spTree>
    <p:extLst>
      <p:ext uri="{BB962C8B-B14F-4D97-AF65-F5344CB8AC3E}">
        <p14:creationId xmlns:p14="http://schemas.microsoft.com/office/powerpoint/2010/main" val="184965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88" y="246888"/>
            <a:ext cx="6496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143000" y="6324600"/>
            <a:ext cx="990600" cy="2905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828800" y="5180076"/>
            <a:ext cx="2895600" cy="612648"/>
          </a:xfrm>
          <a:prstGeom prst="wedgeRoundRectCallout">
            <a:avLst>
              <a:gd name="adj1" fmla="val -47499"/>
              <a:gd name="adj2" fmla="val 11591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file is placed in your “Downloads” folder.</a:t>
            </a:r>
          </a:p>
        </p:txBody>
      </p:sp>
    </p:spTree>
    <p:extLst>
      <p:ext uri="{BB962C8B-B14F-4D97-AF65-F5344CB8AC3E}">
        <p14:creationId xmlns:p14="http://schemas.microsoft.com/office/powerpoint/2010/main" val="78819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6888"/>
            <a:ext cx="6496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124200" y="3027145"/>
            <a:ext cx="1300365" cy="1732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114800" y="1828800"/>
            <a:ext cx="1905000" cy="612648"/>
          </a:xfrm>
          <a:prstGeom prst="wedgeRoundRectCallout">
            <a:avLst>
              <a:gd name="adj1" fmla="val -42496"/>
              <a:gd name="adj2" fmla="val 14354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mouse click</a:t>
            </a:r>
          </a:p>
        </p:txBody>
      </p:sp>
    </p:spTree>
    <p:extLst>
      <p:ext uri="{BB962C8B-B14F-4D97-AF65-F5344CB8AC3E}">
        <p14:creationId xmlns:p14="http://schemas.microsoft.com/office/powerpoint/2010/main" val="338949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587</TotalTime>
  <Words>447</Words>
  <Application>Microsoft Office PowerPoint</Application>
  <PresentationFormat>On-screen Show (4:3)</PresentationFormat>
  <Paragraphs>55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Gallery</vt:lpstr>
      <vt:lpstr>The TL system</vt:lpstr>
      <vt:lpstr>PowerPoint Presentation</vt:lpstr>
      <vt:lpstr>These slides will walk you through the following</vt:lpstr>
      <vt:lpstr>File downloads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Domains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(RE)Building the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46</cp:revision>
  <dcterms:created xsi:type="dcterms:W3CDTF">2012-08-22T13:17:44Z</dcterms:created>
  <dcterms:modified xsi:type="dcterms:W3CDTF">2018-01-23T14:12:22Z</dcterms:modified>
</cp:coreProperties>
</file>