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9"/>
  </p:notesMasterIdLst>
  <p:handoutMasterIdLst>
    <p:handoutMasterId r:id="rId10"/>
  </p:handoutMasterIdLst>
  <p:sldIdLst>
    <p:sldId id="351" r:id="rId2"/>
    <p:sldId id="354" r:id="rId3"/>
    <p:sldId id="356" r:id="rId4"/>
    <p:sldId id="352" r:id="rId5"/>
    <p:sldId id="353" r:id="rId6"/>
    <p:sldId id="355" r:id="rId7"/>
    <p:sldId id="271" r:id="rId8"/>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22"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handoutMaster" Target="handoutMasters/handout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8/10/2017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8/10/2017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8/10/2017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8/10/2017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8/10/2017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dirty="0"/>
              <a:t>A Look Back – Part 2</a:t>
            </a:r>
          </a:p>
        </p:txBody>
      </p:sp>
      <p:sp>
        <p:nvSpPr>
          <p:cNvPr id="2" name="Text Placeholder 1"/>
          <p:cNvSpPr>
            <a:spLocks noGrp="1"/>
          </p:cNvSpPr>
          <p:nvPr>
            <p:ph type="body" idx="1"/>
          </p:nvPr>
        </p:nvSpPr>
        <p:spPr/>
        <p:txBody>
          <a:bodyPr/>
          <a:lstStyle/>
          <a:p>
            <a:r>
              <a:rPr lang="en-US" dirty="0"/>
              <a:t>What To Expect on Exam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992" y="414105"/>
            <a:ext cx="3048000" cy="2286000"/>
          </a:xfrm>
          <a:prstGeom prst="rect">
            <a:avLst/>
          </a:prstGeom>
        </p:spPr>
      </p:pic>
    </p:spTree>
    <p:extLst>
      <p:ext uri="{BB962C8B-B14F-4D97-AF65-F5344CB8AC3E}">
        <p14:creationId xmlns:p14="http://schemas.microsoft.com/office/powerpoint/2010/main" val="422432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General Details</a:t>
            </a:r>
          </a:p>
        </p:txBody>
      </p:sp>
      <p:sp>
        <p:nvSpPr>
          <p:cNvPr id="6" name="Content Placeholder 5"/>
          <p:cNvSpPr>
            <a:spLocks noGrp="1"/>
          </p:cNvSpPr>
          <p:nvPr>
            <p:ph idx="1"/>
          </p:nvPr>
        </p:nvSpPr>
        <p:spPr/>
        <p:txBody>
          <a:bodyPr/>
          <a:lstStyle/>
          <a:p>
            <a:r>
              <a:rPr lang="en-US" dirty="0"/>
              <a:t>The test is closed book. However, you are permitted 2 physical pages (i.e., 2 fronts and 2 backs) of notes.</a:t>
            </a:r>
          </a:p>
          <a:p>
            <a:r>
              <a:rPr lang="en-US" dirty="0"/>
              <a:t>The exam is not a memory exam. The exam is written in such a way that you should not need any notes.</a:t>
            </a:r>
          </a:p>
          <a:p>
            <a:r>
              <a:rPr lang="en-US" dirty="0"/>
              <a:t>The purpose of the exam is to test your understanding of topics covered in this course.</a:t>
            </a:r>
          </a:p>
          <a:p>
            <a:r>
              <a:rPr lang="en-US" dirty="0"/>
              <a:t>This exam will not contain any questions about SML.</a:t>
            </a:r>
          </a:p>
          <a:p>
            <a:endParaRPr lang="en-US" dirty="0"/>
          </a:p>
        </p:txBody>
      </p:sp>
    </p:spTree>
    <p:extLst>
      <p:ext uri="{BB962C8B-B14F-4D97-AF65-F5344CB8AC3E}">
        <p14:creationId xmlns:p14="http://schemas.microsoft.com/office/powerpoint/2010/main" val="18157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Procedure</a:t>
            </a:r>
          </a:p>
        </p:txBody>
      </p:sp>
      <p:sp>
        <p:nvSpPr>
          <p:cNvPr id="3" name="Content Placeholder 2"/>
          <p:cNvSpPr>
            <a:spLocks noGrp="1"/>
          </p:cNvSpPr>
          <p:nvPr>
            <p:ph idx="1"/>
          </p:nvPr>
        </p:nvSpPr>
        <p:spPr>
          <a:xfrm>
            <a:off x="1443491" y="2015733"/>
            <a:ext cx="6571343" cy="3948969"/>
          </a:xfrm>
        </p:spPr>
        <p:txBody>
          <a:bodyPr>
            <a:normAutofit lnSpcReduction="10000"/>
          </a:bodyPr>
          <a:lstStyle/>
          <a:p>
            <a:r>
              <a:rPr lang="en-US" dirty="0"/>
              <a:t>You will be given an exam whose first page provides a place for you to put you name.</a:t>
            </a:r>
          </a:p>
          <a:p>
            <a:r>
              <a:rPr lang="en-US" dirty="0"/>
              <a:t>The first page contains no exam questions.</a:t>
            </a:r>
          </a:p>
          <a:p>
            <a:r>
              <a:rPr lang="en-US" dirty="0"/>
              <a:t>Do not open the exam (e.g., turn to page 2) until you are told to do so. The exam will only begin after everyone in the class has their copy.</a:t>
            </a:r>
          </a:p>
          <a:p>
            <a:r>
              <a:rPr lang="en-US" dirty="0"/>
              <a:t>When finished (or at the end of the class), you must turn in (i.e., return) the exam you were handed at the beginning of class. Under no circumstances should you walk out the door with the exam.</a:t>
            </a:r>
          </a:p>
        </p:txBody>
      </p:sp>
    </p:spTree>
    <p:extLst>
      <p:ext uri="{BB962C8B-B14F-4D97-AF65-F5344CB8AC3E}">
        <p14:creationId xmlns:p14="http://schemas.microsoft.com/office/powerpoint/2010/main" val="387632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 - Computability</a:t>
            </a:r>
          </a:p>
        </p:txBody>
      </p:sp>
      <p:sp>
        <p:nvSpPr>
          <p:cNvPr id="5" name="Content Placeholder 4"/>
          <p:cNvSpPr>
            <a:spLocks noGrp="1"/>
          </p:cNvSpPr>
          <p:nvPr>
            <p:ph idx="1"/>
          </p:nvPr>
        </p:nvSpPr>
        <p:spPr/>
        <p:txBody>
          <a:bodyPr/>
          <a:lstStyle/>
          <a:p>
            <a:r>
              <a:rPr lang="en-US" dirty="0"/>
              <a:t>(Semantic) Equivalences between programming constructs.</a:t>
            </a:r>
          </a:p>
        </p:txBody>
      </p:sp>
    </p:spTree>
    <p:extLst>
      <p:ext uri="{BB962C8B-B14F-4D97-AF65-F5344CB8AC3E}">
        <p14:creationId xmlns:p14="http://schemas.microsoft.com/office/powerpoint/2010/main" val="243248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 Syntax</a:t>
            </a:r>
          </a:p>
        </p:txBody>
      </p:sp>
      <p:sp>
        <p:nvSpPr>
          <p:cNvPr id="3" name="Content Placeholder 2"/>
          <p:cNvSpPr>
            <a:spLocks noGrp="1"/>
          </p:cNvSpPr>
          <p:nvPr>
            <p:ph idx="1"/>
          </p:nvPr>
        </p:nvSpPr>
        <p:spPr/>
        <p:txBody>
          <a:bodyPr/>
          <a:lstStyle/>
          <a:p>
            <a:r>
              <a:rPr lang="en-US" dirty="0"/>
              <a:t>BNF</a:t>
            </a:r>
          </a:p>
          <a:p>
            <a:pPr lvl="1"/>
            <a:r>
              <a:rPr lang="en-US" dirty="0"/>
              <a:t>Expression-like structures</a:t>
            </a:r>
          </a:p>
          <a:p>
            <a:pPr lvl="2"/>
            <a:r>
              <a:rPr lang="en-US" dirty="0"/>
              <a:t>precedence and associativity</a:t>
            </a:r>
          </a:p>
          <a:p>
            <a:pPr lvl="1"/>
            <a:r>
              <a:rPr lang="en-US" dirty="0"/>
              <a:t>Statement-like structures</a:t>
            </a:r>
          </a:p>
          <a:p>
            <a:pPr lvl="2"/>
            <a:r>
              <a:rPr lang="en-US" dirty="0"/>
              <a:t>lists</a:t>
            </a:r>
          </a:p>
          <a:p>
            <a:pPr lvl="1"/>
            <a:r>
              <a:rPr lang="en-US" dirty="0"/>
              <a:t>Parse trees, derivations, and parse expressions</a:t>
            </a:r>
          </a:p>
          <a:p>
            <a:r>
              <a:rPr lang="en-US" dirty="0"/>
              <a:t>Regular Expressions</a:t>
            </a:r>
          </a:p>
          <a:p>
            <a:pPr lvl="1"/>
            <a:r>
              <a:rPr lang="en-US" dirty="0"/>
              <a:t>Define languages like the language of identifiers and the language of integers</a:t>
            </a:r>
          </a:p>
        </p:txBody>
      </p:sp>
    </p:spTree>
    <p:extLst>
      <p:ext uri="{BB962C8B-B14F-4D97-AF65-F5344CB8AC3E}">
        <p14:creationId xmlns:p14="http://schemas.microsoft.com/office/powerpoint/2010/main" val="133330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 Semantics</a:t>
            </a:r>
          </a:p>
        </p:txBody>
      </p:sp>
      <p:sp>
        <p:nvSpPr>
          <p:cNvPr id="3" name="Content Placeholder 2"/>
          <p:cNvSpPr>
            <a:spLocks noGrp="1"/>
          </p:cNvSpPr>
          <p:nvPr>
            <p:ph idx="1"/>
          </p:nvPr>
        </p:nvSpPr>
        <p:spPr/>
        <p:txBody>
          <a:bodyPr/>
          <a:lstStyle/>
          <a:p>
            <a:r>
              <a:rPr lang="en-US" dirty="0"/>
              <a:t>Apply the model of program state and our model interaction functions (e.g., </a:t>
            </a:r>
            <a:r>
              <a:rPr lang="en-US" dirty="0" err="1"/>
              <a:t>updateEnv</a:t>
            </a:r>
            <a:r>
              <a:rPr lang="en-US" dirty="0"/>
              <a:t>, …, </a:t>
            </a:r>
            <a:r>
              <a:rPr lang="en-US" dirty="0" err="1"/>
              <a:t>accessStore</a:t>
            </a:r>
            <a:r>
              <a:rPr lang="en-US" dirty="0"/>
              <a:t>) to define on or more programing language constructs.</a:t>
            </a:r>
          </a:p>
        </p:txBody>
      </p:sp>
    </p:spTree>
    <p:extLst>
      <p:ext uri="{BB962C8B-B14F-4D97-AF65-F5344CB8AC3E}">
        <p14:creationId xmlns:p14="http://schemas.microsoft.com/office/powerpoint/2010/main" val="17996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6331</TotalTime>
  <Words>285</Words>
  <Application>Microsoft Office PowerPoint</Application>
  <PresentationFormat>On-screen Show (4:3)</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Gallery</vt:lpstr>
      <vt:lpstr>A Look Back – Part 2</vt:lpstr>
      <vt:lpstr>General Details</vt:lpstr>
      <vt:lpstr>Exam Procedure</vt:lpstr>
      <vt:lpstr>Topic - Computability</vt:lpstr>
      <vt:lpstr>Topic - Syntax</vt:lpstr>
      <vt:lpstr>Topic - Semantics</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260</cp:revision>
  <dcterms:created xsi:type="dcterms:W3CDTF">2012-08-22T13:17:44Z</dcterms:created>
  <dcterms:modified xsi:type="dcterms:W3CDTF">2017-08-10T20:46:02Z</dcterms:modified>
</cp:coreProperties>
</file>