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1"/>
  </p:notesMasterIdLst>
  <p:handoutMasterIdLst>
    <p:handoutMasterId r:id="rId22"/>
  </p:handoutMasterIdLst>
  <p:sldIdLst>
    <p:sldId id="391" r:id="rId2"/>
    <p:sldId id="392" r:id="rId3"/>
    <p:sldId id="393" r:id="rId4"/>
    <p:sldId id="394" r:id="rId5"/>
    <p:sldId id="395" r:id="rId6"/>
    <p:sldId id="398" r:id="rId7"/>
    <p:sldId id="397" r:id="rId8"/>
    <p:sldId id="396" r:id="rId9"/>
    <p:sldId id="399" r:id="rId10"/>
    <p:sldId id="400" r:id="rId11"/>
    <p:sldId id="402" r:id="rId12"/>
    <p:sldId id="401" r:id="rId13"/>
    <p:sldId id="404" r:id="rId14"/>
    <p:sldId id="405" r:id="rId15"/>
    <p:sldId id="403" r:id="rId16"/>
    <p:sldId id="406" r:id="rId17"/>
    <p:sldId id="407" r:id="rId18"/>
    <p:sldId id="408" r:id="rId19"/>
    <p:sldId id="388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 Sequences and let-blocks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286000"/>
            <a:ext cx="861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::= “let”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decarationList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“in”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“end”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decarationList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declaration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2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1828800"/>
            <a:ext cx="25908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 id</a:t>
            </a:r>
            <a:r>
              <a:rPr lang="en-US" baseline="-25000" dirty="0"/>
              <a:t>1</a:t>
            </a:r>
            <a:r>
              <a:rPr lang="en-US" dirty="0"/>
              <a:t> = expr</a:t>
            </a:r>
            <a:r>
              <a:rPr lang="en-US" baseline="-25000" dirty="0"/>
              <a:t>1</a:t>
            </a:r>
          </a:p>
          <a:p>
            <a:r>
              <a:rPr lang="en-US" dirty="0"/>
              <a:t>	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 </a:t>
            </a:r>
            <a:r>
              <a:rPr lang="en-US" dirty="0" err="1"/>
              <a:t>id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err="1"/>
              <a:t>expr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in</a:t>
            </a:r>
          </a:p>
          <a:p>
            <a:r>
              <a:rPr lang="en-US" dirty="0"/>
              <a:t>	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id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</a:t>
            </a:r>
            <a:r>
              <a:rPr lang="en-US" dirty="0" err="1"/>
              <a:t>id</a:t>
            </a:r>
            <a:r>
              <a:rPr lang="en-US" baseline="-25000" dirty="0" err="1"/>
              <a:t>n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id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3611880" y="185928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9020" y="29718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4740" y="352044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84320" y="216408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4320" y="268986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1600200" y="2011680"/>
            <a:ext cx="2011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1600200" y="2316480"/>
            <a:ext cx="248412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>
            <a:off x="1600200" y="2468880"/>
            <a:ext cx="2484120" cy="3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1600200" y="2468880"/>
            <a:ext cx="198882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2"/>
          </p:cNvCxnSpPr>
          <p:nvPr/>
        </p:nvCxnSpPr>
        <p:spPr>
          <a:xfrm>
            <a:off x="1596390" y="2468880"/>
            <a:ext cx="2038350" cy="120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" y="227439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6339840" y="2164080"/>
            <a:ext cx="381000" cy="807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00712" y="2377024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6339840" y="3276600"/>
            <a:ext cx="266700" cy="304800"/>
          </a:xfrm>
          <a:prstGeom prst="rightBrace">
            <a:avLst>
              <a:gd name="adj1" fmla="val 8333"/>
              <a:gd name="adj2" fmla="val 5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19168" y="32443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Let-blocks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2015733"/>
            <a:ext cx="7090909" cy="3546867"/>
          </a:xfrm>
        </p:spPr>
        <p:txBody>
          <a:bodyPr>
            <a:normAutofit/>
          </a:bodyPr>
          <a:lstStyle/>
          <a:p>
            <a:r>
              <a:rPr lang="en-US" dirty="0"/>
              <a:t>A let-block consists of an initializing declaration list (the part between the keywords “let” and “in”) and a body (an expression between the keywords “in” and “end”). </a:t>
            </a:r>
          </a:p>
          <a:p>
            <a:r>
              <a:rPr lang="en-US" dirty="0"/>
              <a:t>A declaration list is a list consisting of 0 or more declarations. </a:t>
            </a:r>
          </a:p>
          <a:p>
            <a:r>
              <a:rPr lang="en-US" dirty="0"/>
              <a:t>A let-block defines a scope.</a:t>
            </a:r>
          </a:p>
          <a:p>
            <a:r>
              <a:rPr lang="en-US" dirty="0"/>
              <a:t>The declarations in a let-block are statically scoped.</a:t>
            </a:r>
          </a:p>
          <a:p>
            <a:r>
              <a:rPr lang="en-US" dirty="0"/>
              <a:t>A let-block is an expression whose value is the value of its body.</a:t>
            </a:r>
          </a:p>
        </p:txBody>
      </p:sp>
    </p:spTree>
    <p:extLst>
      <p:ext uri="{BB962C8B-B14F-4D97-AF65-F5344CB8AC3E}">
        <p14:creationId xmlns:p14="http://schemas.microsoft.com/office/powerpoint/2010/main" val="70357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3562" y="2514600"/>
            <a:ext cx="5791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“\n5\n”;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“\n4\n”;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“\n3\n”;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“\n2\n”;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3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3562" y="2514600"/>
            <a:ext cx="624363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6;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nreturning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tuple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7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3562" y="2514600"/>
            <a:ext cx="624363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fun f y = x + y;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6;</a:t>
            </a:r>
          </a:p>
        </p:txBody>
      </p:sp>
    </p:spTree>
    <p:extLst>
      <p:ext uri="{BB962C8B-B14F-4D97-AF65-F5344CB8AC3E}">
        <p14:creationId xmlns:p14="http://schemas.microsoft.com/office/powerpoint/2010/main" val="12168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sequence is a semi-colon separated list of expressions.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6547" y="3200400"/>
            <a:ext cx="63882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expression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expression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 ::=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| integer | … </a:t>
            </a:r>
          </a:p>
        </p:txBody>
      </p:sp>
    </p:spTree>
    <p:extLst>
      <p:ext uri="{BB962C8B-B14F-4D97-AF65-F5344CB8AC3E}">
        <p14:creationId xmlns:p14="http://schemas.microsoft.com/office/powerpoint/2010/main" val="38366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718067"/>
          </a:xfrm>
        </p:spPr>
        <p:txBody>
          <a:bodyPr>
            <a:normAutofit/>
          </a:bodyPr>
          <a:lstStyle/>
          <a:p>
            <a:r>
              <a:rPr lang="en-US" dirty="0"/>
              <a:t>The expressions in an expression sequence are evaluated from left-to-right.</a:t>
            </a:r>
          </a:p>
          <a:p>
            <a:r>
              <a:rPr lang="en-US" dirty="0"/>
              <a:t>The value of an expression sequence is the value of the last expression in the sequence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3732628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; e</a:t>
            </a:r>
            <a:r>
              <a:rPr lang="en-US" sz="2000" baseline="-25000" dirty="0"/>
              <a:t>2</a:t>
            </a:r>
            <a:r>
              <a:rPr lang="en-US" sz="2000" dirty="0"/>
              <a:t>; …; </a:t>
            </a:r>
            <a:r>
              <a:rPr lang="en-US" sz="2000" dirty="0" err="1"/>
              <a:t>e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733800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* </a:t>
            </a:r>
            <a:r>
              <a:rPr lang="en-US" sz="2000" dirty="0"/>
              <a:t>(v</a:t>
            </a:r>
            <a:r>
              <a:rPr lang="en-US" sz="2000" baseline="-25000" dirty="0"/>
              <a:t>1</a:t>
            </a:r>
            <a:r>
              <a:rPr lang="en-US" sz="2000" dirty="0"/>
              <a:t>; e</a:t>
            </a:r>
            <a:r>
              <a:rPr lang="en-US" sz="2000" baseline="-25000" dirty="0"/>
              <a:t>2</a:t>
            </a:r>
            <a:r>
              <a:rPr lang="en-US" sz="2000" dirty="0"/>
              <a:t>; …; </a:t>
            </a:r>
            <a:r>
              <a:rPr lang="en-US" sz="2000" dirty="0" err="1"/>
              <a:t>e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132738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* </a:t>
            </a:r>
            <a:r>
              <a:rPr lang="en-US" sz="2000" dirty="0"/>
              <a:t>(v</a:t>
            </a:r>
            <a:r>
              <a:rPr lang="en-US" sz="2000" baseline="-25000" dirty="0"/>
              <a:t>1</a:t>
            </a:r>
            <a:r>
              <a:rPr lang="en-US" sz="2000" dirty="0"/>
              <a:t>; v</a:t>
            </a:r>
            <a:r>
              <a:rPr lang="en-US" sz="2000" baseline="-25000" dirty="0"/>
              <a:t>2</a:t>
            </a:r>
            <a:r>
              <a:rPr lang="en-US" sz="2000" dirty="0"/>
              <a:t>; …; </a:t>
            </a:r>
            <a:r>
              <a:rPr lang="en-US" sz="2000" dirty="0" err="1"/>
              <a:t>e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6011" y="479942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* </a:t>
            </a:r>
            <a:r>
              <a:rPr lang="en-US" sz="2000" dirty="0"/>
              <a:t>(v</a:t>
            </a:r>
            <a:r>
              <a:rPr lang="en-US" sz="2000" baseline="-25000" dirty="0"/>
              <a:t>1</a:t>
            </a:r>
            <a:r>
              <a:rPr lang="en-US" sz="2000" dirty="0"/>
              <a:t>; v</a:t>
            </a:r>
            <a:r>
              <a:rPr lang="en-US" sz="2000" baseline="-25000" dirty="0"/>
              <a:t>2</a:t>
            </a:r>
            <a:r>
              <a:rPr lang="en-US" sz="2000" dirty="0"/>
              <a:t>; …; </a:t>
            </a:r>
            <a:r>
              <a:rPr lang="en-US" sz="2000" dirty="0" err="1"/>
              <a:t>v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516945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/>
              <a:t>v</a:t>
            </a:r>
            <a:r>
              <a:rPr lang="en-US" sz="2000" baseline="-25000" dirty="0" err="1"/>
              <a:t>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26011" y="446701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459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sequences are used for side-effects.</a:t>
            </a:r>
          </a:p>
          <a:p>
            <a:r>
              <a:rPr lang="en-US" dirty="0"/>
              <a:t>The side-effects in which we are interested revolve around printing output to standard out (aka, the screen).</a:t>
            </a:r>
          </a:p>
        </p:txBody>
      </p:sp>
    </p:spTree>
    <p:extLst>
      <p:ext uri="{BB962C8B-B14F-4D97-AF65-F5344CB8AC3E}">
        <p14:creationId xmlns:p14="http://schemas.microsoft.com/office/powerpoint/2010/main" val="301123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3562" y="251460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“\n5\n”;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“\n4\n”;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“\n3\n”;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“\n2\n”;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3562" y="2514600"/>
            <a:ext cx="5791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print “\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nAssigning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to x\n”;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4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let-block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expression with a scope</a:t>
            </a:r>
          </a:p>
        </p:txBody>
      </p:sp>
    </p:spTree>
    <p:extLst>
      <p:ext uri="{BB962C8B-B14F-4D97-AF65-F5344CB8AC3E}">
        <p14:creationId xmlns:p14="http://schemas.microsoft.com/office/powerpoint/2010/main" val="38750994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8979</TotalTime>
  <Words>351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Symbol</vt:lpstr>
      <vt:lpstr>Calibri</vt:lpstr>
      <vt:lpstr>Courier New</vt:lpstr>
      <vt:lpstr>Gallery</vt:lpstr>
      <vt:lpstr>Expression Sequences and let-blocks</vt:lpstr>
      <vt:lpstr>Expression sequences</vt:lpstr>
      <vt:lpstr>Evaluation</vt:lpstr>
      <vt:lpstr>purpose</vt:lpstr>
      <vt:lpstr>Example 1</vt:lpstr>
      <vt:lpstr>PowerPoint Presentation</vt:lpstr>
      <vt:lpstr>Example 2</vt:lpstr>
      <vt:lpstr>PowerPoint Presentation</vt:lpstr>
      <vt:lpstr>The let-block</vt:lpstr>
      <vt:lpstr>Syntax</vt:lpstr>
      <vt:lpstr>PowerPoint Presentation</vt:lpstr>
      <vt:lpstr>Let-blocks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328</cp:revision>
  <dcterms:created xsi:type="dcterms:W3CDTF">2012-08-22T13:17:44Z</dcterms:created>
  <dcterms:modified xsi:type="dcterms:W3CDTF">2017-03-14T13:28:10Z</dcterms:modified>
</cp:coreProperties>
</file>