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25"/>
  </p:notesMasterIdLst>
  <p:handoutMasterIdLst>
    <p:handoutMasterId r:id="rId26"/>
  </p:handoutMasterIdLst>
  <p:sldIdLst>
    <p:sldId id="391" r:id="rId2"/>
    <p:sldId id="392" r:id="rId3"/>
    <p:sldId id="394" r:id="rId4"/>
    <p:sldId id="393" r:id="rId5"/>
    <p:sldId id="395" r:id="rId6"/>
    <p:sldId id="410" r:id="rId7"/>
    <p:sldId id="411" r:id="rId8"/>
    <p:sldId id="412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13" r:id="rId17"/>
    <p:sldId id="403" r:id="rId18"/>
    <p:sldId id="404" r:id="rId19"/>
    <p:sldId id="405" r:id="rId20"/>
    <p:sldId id="407" r:id="rId21"/>
    <p:sldId id="408" r:id="rId22"/>
    <p:sldId id="409" r:id="rId23"/>
    <p:sldId id="388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2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Lists – Part 1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functions that manipulate lists</a:t>
            </a:r>
          </a:p>
        </p:txBody>
      </p:sp>
    </p:spTree>
    <p:extLst>
      <p:ext uri="{BB962C8B-B14F-4D97-AF65-F5344CB8AC3E}">
        <p14:creationId xmlns:p14="http://schemas.microsoft.com/office/powerpoint/2010/main" val="184246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1447800"/>
            <a:ext cx="70104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    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x mod 2 = 0 then 1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(* x is odd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[1,2,3,4]; </a:t>
            </a:r>
          </a:p>
        </p:txBody>
      </p:sp>
    </p:spTree>
    <p:extLst>
      <p:ext uri="{BB962C8B-B14F-4D97-AF65-F5344CB8AC3E}">
        <p14:creationId xmlns:p14="http://schemas.microsoft.com/office/powerpoint/2010/main" val="345271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78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78486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    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(if x mod 2 = 0 then 1 else 0)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[1,2,3,4];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8457" y="2438400"/>
            <a:ext cx="784860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    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 = if x mod 2 = 0 then 1 else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end;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[1,2,3,4]; </a:t>
            </a:r>
          </a:p>
        </p:txBody>
      </p:sp>
    </p:spTree>
    <p:extLst>
      <p:ext uri="{BB962C8B-B14F-4D97-AF65-F5344CB8AC3E}">
        <p14:creationId xmlns:p14="http://schemas.microsoft.com/office/powerpoint/2010/main" val="56762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43000"/>
            <a:ext cx="7848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n mod 2 = 0;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    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 =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then 1 else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end;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[1,2,3,4]; </a:t>
            </a:r>
          </a:p>
        </p:txBody>
      </p:sp>
    </p:spTree>
    <p:extLst>
      <p:ext uri="{BB962C8B-B14F-4D97-AF65-F5344CB8AC3E}">
        <p14:creationId xmlns:p14="http://schemas.microsoft.com/office/powerpoint/2010/main" val="3534279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43000"/>
            <a:ext cx="78486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n mod 2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then 1 else 0;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    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[1,2,3,4]; </a:t>
            </a:r>
          </a:p>
        </p:txBody>
      </p:sp>
    </p:spTree>
    <p:extLst>
      <p:ext uri="{BB962C8B-B14F-4D97-AF65-F5344CB8AC3E}">
        <p14:creationId xmlns:p14="http://schemas.microsoft.com/office/powerpoint/2010/main" val="270237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43000"/>
            <a:ext cx="78486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n mod 2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then 1 else 0;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     = []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::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    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x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[1,2,3,4]; </a:t>
            </a:r>
          </a:p>
        </p:txBody>
      </p:sp>
    </p:spTree>
    <p:extLst>
      <p:ext uri="{BB962C8B-B14F-4D97-AF65-F5344CB8AC3E}">
        <p14:creationId xmlns:p14="http://schemas.microsoft.com/office/powerpoint/2010/main" val="369898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609600"/>
            <a:ext cx="784860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fun aux []      = 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aux (x::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x,aux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n mod 2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then 1 else 0;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(v1,v2 )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v1 + v2 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[1,2,3,4,5];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, 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50376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possibly an exception in the case of the project, this class is about </a:t>
            </a:r>
            <a:r>
              <a:rPr lang="en-US" dirty="0">
                <a:solidFill>
                  <a:srgbClr val="C00000"/>
                </a:solidFill>
              </a:rPr>
              <a:t>programming in the small</a:t>
            </a:r>
            <a:r>
              <a:rPr lang="en-US" dirty="0"/>
              <a:t>. </a:t>
            </a:r>
          </a:p>
          <a:p>
            <a:r>
              <a:rPr lang="en-US" dirty="0"/>
              <a:t>This class does not focus on issues surrounding reuse. </a:t>
            </a:r>
          </a:p>
          <a:p>
            <a:r>
              <a:rPr lang="en-US" dirty="0"/>
              <a:t>For the most part, the code that solves a problem should be written from scratch.</a:t>
            </a:r>
          </a:p>
          <a:p>
            <a:r>
              <a:rPr lang="en-US" dirty="0"/>
              <a:t>You should solve problems in a way that is clear and direct.</a:t>
            </a:r>
          </a:p>
          <a:p>
            <a:r>
              <a:rPr lang="en-US" dirty="0"/>
              <a:t>You should not construct solutions that sacrifice clarity and directness for the purposes of reuse. </a:t>
            </a:r>
          </a:p>
        </p:txBody>
      </p:sp>
    </p:spTree>
    <p:extLst>
      <p:ext uri="{BB962C8B-B14F-4D97-AF65-F5344CB8AC3E}">
        <p14:creationId xmlns:p14="http://schemas.microsoft.com/office/powerpoint/2010/main" val="351880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43000"/>
            <a:ext cx="78486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n mod 2 = 0;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    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andalso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[2,4,16,8]; </a:t>
            </a:r>
          </a:p>
        </p:txBody>
      </p:sp>
    </p:spTree>
    <p:extLst>
      <p:ext uri="{BB962C8B-B14F-4D97-AF65-F5344CB8AC3E}">
        <p14:creationId xmlns:p14="http://schemas.microsoft.com/office/powerpoint/2010/main" val="1281679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63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879867"/>
          </a:xfrm>
        </p:spPr>
        <p:txBody>
          <a:bodyPr/>
          <a:lstStyle/>
          <a:p>
            <a:r>
              <a:rPr lang="en-US" dirty="0"/>
              <a:t>Write a function, called </a:t>
            </a:r>
            <a:r>
              <a:rPr lang="en-US" dirty="0">
                <a:solidFill>
                  <a:srgbClr val="C00000"/>
                </a:solidFill>
              </a:rPr>
              <a:t>length</a:t>
            </a:r>
            <a:r>
              <a:rPr lang="en-US" dirty="0"/>
              <a:t>, that takes a list as input and returns the number of elements in the list.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352800"/>
            <a:ext cx="54864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length []     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length (x::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1 + length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 [1,2,3];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9462" y="5029200"/>
            <a:ext cx="2819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 + (1 + (1 + 0)))</a:t>
            </a:r>
          </a:p>
        </p:txBody>
      </p:sp>
    </p:spTree>
    <p:extLst>
      <p:ext uri="{BB962C8B-B14F-4D97-AF65-F5344CB8AC3E}">
        <p14:creationId xmlns:p14="http://schemas.microsoft.com/office/powerpoint/2010/main" val="12912832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Member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4862" y="2590800"/>
            <a:ext cx="7848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member (x, []   ) =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member (x, y::ys) = x = 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member(x,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member (4, [1,2,3,4,5,6]);</a:t>
            </a:r>
          </a:p>
        </p:txBody>
      </p:sp>
    </p:spTree>
    <p:extLst>
      <p:ext uri="{BB962C8B-B14F-4D97-AF65-F5344CB8AC3E}">
        <p14:creationId xmlns:p14="http://schemas.microsoft.com/office/powerpoint/2010/main" val="141747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685800"/>
            <a:ext cx="7848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member (x, []   ) =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member (x, y::ys) = x = 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member(x,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member (4, [1,2,3,4,5,6]);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351" y="2590800"/>
            <a:ext cx="78486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member (x, []   ) =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member (x, y::ys) = if x = y then true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else member(x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member (4, [1,2,3,4,5,6]);</a:t>
            </a:r>
          </a:p>
        </p:txBody>
      </p:sp>
    </p:spTree>
    <p:extLst>
      <p:ext uri="{BB962C8B-B14F-4D97-AF65-F5344CB8AC3E}">
        <p14:creationId xmlns:p14="http://schemas.microsoft.com/office/powerpoint/2010/main" val="3692826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0633630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4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1032267"/>
          </a:xfrm>
        </p:spPr>
        <p:txBody>
          <a:bodyPr/>
          <a:lstStyle/>
          <a:p>
            <a:r>
              <a:rPr lang="en-US" dirty="0"/>
              <a:t>Write a function, called </a:t>
            </a:r>
            <a:r>
              <a:rPr lang="en-US" dirty="0" err="1">
                <a:solidFill>
                  <a:srgbClr val="C00000"/>
                </a:solidFill>
              </a:rPr>
              <a:t>sumList</a:t>
            </a:r>
            <a:r>
              <a:rPr lang="en-US" dirty="0"/>
              <a:t>, that takes an integer list as input and returns the sum of the elements of the list.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352800"/>
            <a:ext cx="56388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    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x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[1,2,3];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9462" y="5029200"/>
            <a:ext cx="2819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 + (2 + (3 + 0)))</a:t>
            </a:r>
          </a:p>
        </p:txBody>
      </p:sp>
    </p:spTree>
    <p:extLst>
      <p:ext uri="{BB962C8B-B14F-4D97-AF65-F5344CB8AC3E}">
        <p14:creationId xmlns:p14="http://schemas.microsoft.com/office/powerpoint/2010/main" val="2664130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78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 Over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2022867"/>
          </a:xfrm>
        </p:spPr>
        <p:txBody>
          <a:bodyPr>
            <a:normAutofit/>
          </a:bodyPr>
          <a:lstStyle/>
          <a:p>
            <a:r>
              <a:rPr lang="en-US" dirty="0"/>
              <a:t>Write a function, called </a:t>
            </a:r>
            <a:r>
              <a:rPr lang="en-US" dirty="0" err="1">
                <a:solidFill>
                  <a:srgbClr val="C00000"/>
                </a:solidFill>
              </a:rPr>
              <a:t>foldRight</a:t>
            </a:r>
            <a:r>
              <a:rPr lang="en-US" dirty="0"/>
              <a:t>, that takes as input (1) a binary function </a:t>
            </a:r>
            <a:r>
              <a:rPr lang="en-US" dirty="0" err="1">
                <a:solidFill>
                  <a:srgbClr val="C00000"/>
                </a:solidFill>
              </a:rPr>
              <a:t>opFn</a:t>
            </a:r>
            <a:r>
              <a:rPr lang="en-US" dirty="0"/>
              <a:t>, (2) an initial (identity) value 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dirty="0"/>
              <a:t>, and (3) an integer list as input and returns the result of “summing” all the elements (in a </a:t>
            </a:r>
            <a:r>
              <a:rPr lang="en-US" dirty="0">
                <a:solidFill>
                  <a:srgbClr val="C00000"/>
                </a:solidFill>
              </a:rPr>
              <a:t>right-associative fashion</a:t>
            </a:r>
            <a:r>
              <a:rPr lang="en-US" dirty="0"/>
              <a:t>) in the list using the binary function </a:t>
            </a:r>
            <a:r>
              <a:rPr lang="en-US" dirty="0" err="1"/>
              <a:t>opFn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2243" y="4415496"/>
            <a:ext cx="403383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op e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op … op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op 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5283" y="5192502"/>
            <a:ext cx="490775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,opFn(e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)…)</a:t>
            </a:r>
          </a:p>
        </p:txBody>
      </p:sp>
    </p:spTree>
    <p:extLst>
      <p:ext uri="{BB962C8B-B14F-4D97-AF65-F5344CB8AC3E}">
        <p14:creationId xmlns:p14="http://schemas.microsoft.com/office/powerpoint/2010/main" val="46810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533400"/>
            <a:ext cx="624840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fun aux []      = 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aux (x::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x,aux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(v1,v2 ) = v1 + v2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(v1,len) = 1 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(v1,v2)  = v1 * v2 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[1,2,3,4];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, 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, 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3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15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1260867"/>
          </a:xfrm>
        </p:spPr>
        <p:txBody>
          <a:bodyPr/>
          <a:lstStyle/>
          <a:p>
            <a:r>
              <a:rPr lang="en-US" dirty="0"/>
              <a:t>Write a function (and helper functions as needed), called </a:t>
            </a:r>
            <a:r>
              <a:rPr lang="en-US" dirty="0" err="1">
                <a:solidFill>
                  <a:srgbClr val="C00000"/>
                </a:solidFill>
              </a:rPr>
              <a:t>countEvens</a:t>
            </a:r>
            <a:r>
              <a:rPr lang="en-US" dirty="0"/>
              <a:t>, that is given a list of integers as input and returns the number of even integers in the list.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3810000"/>
            <a:ext cx="47244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 = 0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[1] = 0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[2] = 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countEvens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[1,2,3,4] = 2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80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12822</TotalTime>
  <Words>1002</Words>
  <Application>Microsoft Office PowerPoint</Application>
  <PresentationFormat>On-screen Show (4:3)</PresentationFormat>
  <Paragraphs>137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Courier New</vt:lpstr>
      <vt:lpstr>Calibri</vt:lpstr>
      <vt:lpstr>Gallery</vt:lpstr>
      <vt:lpstr>Programming with Lists – Part 1</vt:lpstr>
      <vt:lpstr>Length</vt:lpstr>
      <vt:lpstr>PowerPoint Presentation</vt:lpstr>
      <vt:lpstr>Sum List</vt:lpstr>
      <vt:lpstr>PowerPoint Presentation</vt:lpstr>
      <vt:lpstr>Binary Op Over List Elements</vt:lpstr>
      <vt:lpstr>PowerPoint Presentation</vt:lpstr>
      <vt:lpstr>PowerPoint Presentation</vt:lpstr>
      <vt:lpstr>Count Evens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</vt:lpstr>
      <vt:lpstr>PowerPoint Presentation</vt:lpstr>
      <vt:lpstr>PowerPoint Presentation</vt:lpstr>
      <vt:lpstr>Example - Member</vt:lpstr>
      <vt:lpstr>PowerPoint Presentation</vt:lpstr>
      <vt:lpstr>PowerPoint Presentation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424</cp:revision>
  <dcterms:created xsi:type="dcterms:W3CDTF">2012-08-22T13:17:44Z</dcterms:created>
  <dcterms:modified xsi:type="dcterms:W3CDTF">2018-04-03T13:00:53Z</dcterms:modified>
</cp:coreProperties>
</file>