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1"/>
  </p:notesMasterIdLst>
  <p:handoutMasterIdLst>
    <p:handoutMasterId r:id="rId22"/>
  </p:handoutMasterIdLst>
  <p:sldIdLst>
    <p:sldId id="418" r:id="rId2"/>
    <p:sldId id="407" r:id="rId3"/>
    <p:sldId id="406" r:id="rId4"/>
    <p:sldId id="408" r:id="rId5"/>
    <p:sldId id="424" r:id="rId6"/>
    <p:sldId id="409" r:id="rId7"/>
    <p:sldId id="411" r:id="rId8"/>
    <p:sldId id="410" r:id="rId9"/>
    <p:sldId id="413" r:id="rId10"/>
    <p:sldId id="412" r:id="rId11"/>
    <p:sldId id="420" r:id="rId12"/>
    <p:sldId id="419" r:id="rId13"/>
    <p:sldId id="414" r:id="rId14"/>
    <p:sldId id="421" r:id="rId15"/>
    <p:sldId id="415" r:id="rId16"/>
    <p:sldId id="416" r:id="rId17"/>
    <p:sldId id="417" r:id="rId18"/>
    <p:sldId id="423" r:id="rId19"/>
    <p:sldId id="388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lists – 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involving prime numbers</a:t>
            </a:r>
          </a:p>
        </p:txBody>
      </p:sp>
    </p:spTree>
    <p:extLst>
      <p:ext uri="{BB962C8B-B14F-4D97-AF65-F5344CB8AC3E}">
        <p14:creationId xmlns:p14="http://schemas.microsoft.com/office/powerpoint/2010/main" val="74057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57200"/>
            <a:ext cx="769620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[x]     =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x &lt; max then max else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[1,5,2,3,8,6,9,4];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86200"/>
            <a:ext cx="7696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[x]     =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if x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else x;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6457" y="5029200"/>
            <a:ext cx="493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solution has exponential running time!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0766" y="3715435"/>
            <a:ext cx="7779834" cy="1466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0766" y="3715435"/>
            <a:ext cx="7703634" cy="1466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7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143000"/>
            <a:ext cx="7696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generate 0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generate n = generate (n-1) @ [n];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048000"/>
            <a:ext cx="7696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generate 0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generate n = n :: generate (n-1);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0766" y="685800"/>
            <a:ext cx="7779834" cy="1466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0766" y="685800"/>
            <a:ext cx="7703634" cy="1466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0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8478" y="533400"/>
            <a:ext cx="76962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the elements in the list are unique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remove (_,[])     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remove (x, y::ys)  = if x = y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else y :: remove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8478" y="2667000"/>
            <a:ext cx="76962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induction on the length of the first list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filter ([],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filter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ysWithoutX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remove(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ysWithoutX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filter([1,2,3],[1,4,2,6,3,7]);</a:t>
            </a:r>
          </a:p>
        </p:txBody>
      </p:sp>
    </p:spTree>
    <p:extLst>
      <p:ext uri="{BB962C8B-B14F-4D97-AF65-F5344CB8AC3E}">
        <p14:creationId xmlns:p14="http://schemas.microsoft.com/office/powerpoint/2010/main" val="346604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4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76962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[x]     =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x &lt; max then max else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generate 0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generate n = n :: generate (n-1);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remove (_,[])     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remove (x, y::ys)  = if x = y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else y :: remove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filter ([],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filter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ysWithoutX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remove(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ysWithoutX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end;</a:t>
            </a:r>
          </a:p>
        </p:txBody>
      </p:sp>
    </p:spTree>
    <p:extLst>
      <p:ext uri="{BB962C8B-B14F-4D97-AF65-F5344CB8AC3E}">
        <p14:creationId xmlns:p14="http://schemas.microsoft.com/office/powerpoint/2010/main" val="49528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38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 input is a list of consecutive primes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beginning with 2. *)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test primes  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= generate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nonPrimeList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filter (primes,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validateNonPrime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nonPrimeList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</a:p>
        </p:txBody>
      </p:sp>
    </p:spTree>
    <p:extLst>
      <p:ext uri="{BB962C8B-B14F-4D97-AF65-F5344CB8AC3E}">
        <p14:creationId xmlns:p14="http://schemas.microsoft.com/office/powerpoint/2010/main" val="278093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15240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prime number (or prime integer, often simply called a "prime" for short) is a positive integer p</a:t>
            </a:r>
            <a:r>
              <a:rPr lang="en-US" dirty="0">
                <a:sym typeface="Symbol" panose="05050102010706020507" pitchFamily="18" charset="2"/>
              </a:rPr>
              <a:t></a:t>
            </a:r>
            <a:r>
              <a:rPr lang="en-US" dirty="0"/>
              <a:t> that has no positive integer divisors other than </a:t>
            </a:r>
            <a:r>
              <a:rPr lang="en-US" dirty="0">
                <a:sym typeface="Symbol" panose="05050102010706020507" pitchFamily="18" charset="2"/>
              </a:rPr>
              <a:t></a:t>
            </a:r>
            <a:r>
              <a:rPr lang="en-US" dirty="0"/>
              <a:t> and p itself. More concisely, a prime number p is a positive integer having exactly one positive divisor other than </a:t>
            </a:r>
            <a:r>
              <a:rPr lang="en-US" dirty="0">
                <a:sym typeface="Symbol" panose="05050102010706020507" pitchFamily="18" charset="2"/>
              </a:rPr>
              <a:t></a:t>
            </a:r>
            <a:r>
              <a:rPr lang="en-US" dirty="0"/>
              <a:t>, meaning it is a number that cannot be factored.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802" y="5029200"/>
            <a:ext cx="501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http://mathworld.wolfram.com/PrimeNumber.html</a:t>
            </a:r>
          </a:p>
        </p:txBody>
      </p:sp>
    </p:spTree>
    <p:extLst>
      <p:ext uri="{BB962C8B-B14F-4D97-AF65-F5344CB8AC3E}">
        <p14:creationId xmlns:p14="http://schemas.microsoft.com/office/powerpoint/2010/main" val="244469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57200"/>
            <a:ext cx="784860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n &lt; 2 then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(* could be prime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fun aux k = 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 = n mod 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if k = n then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else if r &gt; 0 then aux (k+1)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else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aux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593" y="5486400"/>
            <a:ext cx="559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the above solution does not focus on efficiency.</a:t>
            </a:r>
          </a:p>
        </p:txBody>
      </p:sp>
    </p:spTree>
    <p:extLst>
      <p:ext uri="{BB962C8B-B14F-4D97-AF65-F5344CB8AC3E}">
        <p14:creationId xmlns:p14="http://schemas.microsoft.com/office/powerpoint/2010/main" val="362747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447800"/>
            <a:ext cx="7848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n &lt; 2 then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fun aux 1 = true 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aux k = if n mod k &gt; 0 then aux (k-1)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else false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aux (n-1)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end;</a:t>
            </a:r>
          </a:p>
        </p:txBody>
      </p:sp>
    </p:spTree>
    <p:extLst>
      <p:ext uri="{BB962C8B-B14F-4D97-AF65-F5344CB8AC3E}">
        <p14:creationId xmlns:p14="http://schemas.microsoft.com/office/powerpoint/2010/main" val="380864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42" y="228600"/>
            <a:ext cx="7848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isFactorOf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n mod k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n &lt; 2 then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fun aux 1 = true 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aux k =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isFactorOf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then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else aux (k-1)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aux (n-1)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886" y="3886200"/>
            <a:ext cx="7464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validate this function by running some tests.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Non-exhaustive testing is not a proof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perform checks that are necessary but not sufficient for correctness.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is not continuous.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cannot reveal the absence of bugs, only their presence.</a:t>
            </a:r>
          </a:p>
        </p:txBody>
      </p:sp>
    </p:spTree>
    <p:extLst>
      <p:ext uri="{BB962C8B-B14F-4D97-AF65-F5344CB8AC3E}">
        <p14:creationId xmlns:p14="http://schemas.microsoft.com/office/powerpoint/2010/main" val="261184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81200"/>
            <a:ext cx="87630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 2,  3,  5,  7, 11, 13, 17, 19, 23, 29, 31, 37, 41, 43, 47,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53, 59, 61, 67, 71, 73, 79, 83, 89, 97,101,103,107,109,113,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127,131,137,139,149,151,157,163,167,173,179,181,191,193,197,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199,211,223,227,229,233,239,241,251,257,263,269,271,277 ] 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2263" y="5539479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https://primes.utm.edu/lists/small/1000.txt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testing</a:t>
            </a:r>
          </a:p>
        </p:txBody>
      </p:sp>
    </p:spTree>
    <p:extLst>
      <p:ext uri="{BB962C8B-B14F-4D97-AF65-F5344CB8AC3E}">
        <p14:creationId xmlns:p14="http://schemas.microsoft.com/office/powerpoint/2010/main" val="292320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990600"/>
            <a:ext cx="90963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209800"/>
            <a:ext cx="7696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validateNonPrime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validateNonPrime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not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validateNonPrime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908" y="4648200"/>
            <a:ext cx="586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generate a large list of consecutive non-primes (composite numbers) given a large list of consecutive primes?</a:t>
            </a:r>
          </a:p>
        </p:txBody>
      </p:sp>
    </p:spTree>
    <p:extLst>
      <p:ext uri="{BB962C8B-B14F-4D97-AF65-F5344CB8AC3E}">
        <p14:creationId xmlns:p14="http://schemas.microsoft.com/office/powerpoint/2010/main" val="409085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do we generate a large list of consecutive non-primes given a large list of consecutive primes?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Idea</a:t>
            </a:r>
          </a:p>
          <a:p>
            <a:r>
              <a:rPr lang="en-US" dirty="0"/>
              <a:t>Generate a list of consecutive integers in the range 0…max where max is the largest number in our prime number list.</a:t>
            </a:r>
          </a:p>
          <a:p>
            <a:r>
              <a:rPr lang="en-US" dirty="0"/>
              <a:t>From this generated list, filter out the numbers in our prime number list.</a:t>
            </a:r>
          </a:p>
          <a:p>
            <a:r>
              <a:rPr lang="en-US" dirty="0"/>
              <a:t>What remains are non-prime numbers.</a:t>
            </a:r>
          </a:p>
          <a:p>
            <a:r>
              <a:rPr lang="en-US" dirty="0">
                <a:solidFill>
                  <a:srgbClr val="C00000"/>
                </a:solidFill>
              </a:rPr>
              <a:t>Caveat:</a:t>
            </a:r>
            <a:r>
              <a:rPr lang="en-US" dirty="0"/>
              <a:t> The testing-specific code you write must be correct or it, in turn, must also be tested. </a:t>
            </a:r>
          </a:p>
        </p:txBody>
      </p:sp>
    </p:spTree>
    <p:extLst>
      <p:ext uri="{BB962C8B-B14F-4D97-AF65-F5344CB8AC3E}">
        <p14:creationId xmlns:p14="http://schemas.microsoft.com/office/powerpoint/2010/main" val="329010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12778</TotalTime>
  <Words>704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Symbol</vt:lpstr>
      <vt:lpstr>Calibri</vt:lpstr>
      <vt:lpstr>Gallery</vt:lpstr>
      <vt:lpstr>Programming with lists – part 2</vt:lpstr>
      <vt:lpstr>PowerPoint Presentation</vt:lpstr>
      <vt:lpstr>PowerPoint Presentation</vt:lpstr>
      <vt:lpstr>PowerPoint Presentation</vt:lpstr>
      <vt:lpstr>PowerPoint Presentation</vt:lpstr>
      <vt:lpstr>Positive testing</vt:lpstr>
      <vt:lpstr>PowerPoint Presentation</vt:lpstr>
      <vt:lpstr>Negative testing</vt:lpstr>
      <vt:lpstr>Generating test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416</cp:revision>
  <dcterms:created xsi:type="dcterms:W3CDTF">2012-08-22T13:17:44Z</dcterms:created>
  <dcterms:modified xsi:type="dcterms:W3CDTF">2018-04-03T13:07:27Z</dcterms:modified>
</cp:coreProperties>
</file>