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34"/>
  </p:notesMasterIdLst>
  <p:handoutMasterIdLst>
    <p:handoutMasterId r:id="rId35"/>
  </p:handoutMasterIdLst>
  <p:sldIdLst>
    <p:sldId id="351" r:id="rId2"/>
    <p:sldId id="352" r:id="rId3"/>
    <p:sldId id="354" r:id="rId4"/>
    <p:sldId id="353" r:id="rId5"/>
    <p:sldId id="355" r:id="rId6"/>
    <p:sldId id="356" r:id="rId7"/>
    <p:sldId id="357" r:id="rId8"/>
    <p:sldId id="369" r:id="rId9"/>
    <p:sldId id="370" r:id="rId10"/>
    <p:sldId id="358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71" r:id="rId21"/>
    <p:sldId id="372" r:id="rId22"/>
    <p:sldId id="382" r:id="rId23"/>
    <p:sldId id="373" r:id="rId24"/>
    <p:sldId id="374" r:id="rId25"/>
    <p:sldId id="375" r:id="rId26"/>
    <p:sldId id="377" r:id="rId27"/>
    <p:sldId id="376" r:id="rId28"/>
    <p:sldId id="378" r:id="rId29"/>
    <p:sldId id="379" r:id="rId30"/>
    <p:sldId id="380" r:id="rId31"/>
    <p:sldId id="381" r:id="rId32"/>
    <p:sldId id="271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Many-sorted term languages</a:t>
            </a:r>
          </a:p>
        </p:txBody>
      </p:sp>
    </p:spTree>
    <p:extLst>
      <p:ext uri="{BB962C8B-B14F-4D97-AF65-F5344CB8AC3E}">
        <p14:creationId xmlns:p14="http://schemas.microsoft.com/office/powerpoint/2010/main" val="422432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788" y="2208507"/>
            <a:ext cx="689674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math = plus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5, plus(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7 ) );</a:t>
            </a:r>
          </a:p>
        </p:txBody>
      </p:sp>
    </p:spTree>
    <p:extLst>
      <p:ext uri="{BB962C8B-B14F-4D97-AF65-F5344CB8AC3E}">
        <p14:creationId xmlns:p14="http://schemas.microsoft.com/office/powerpoint/2010/main" val="148451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8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438" y="728419"/>
            <a:ext cx="845425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math = plus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plus(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) = plus(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term                  = term;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5, plus(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7)) 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5553" y="3905573"/>
            <a:ext cx="562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 implementation of the function </a:t>
            </a:r>
            <a:r>
              <a:rPr lang="en-US" dirty="0" err="1"/>
              <a:t>dist</a:t>
            </a:r>
            <a:r>
              <a:rPr lang="en-US" dirty="0"/>
              <a:t> is not complete.</a:t>
            </a:r>
          </a:p>
        </p:txBody>
      </p:sp>
    </p:spTree>
    <p:extLst>
      <p:ext uri="{BB962C8B-B14F-4D97-AF65-F5344CB8AC3E}">
        <p14:creationId xmlns:p14="http://schemas.microsoft.com/office/powerpoint/2010/main" val="12130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83" y="154981"/>
            <a:ext cx="874104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math = plus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plus(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“(”;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 + 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“)”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“(”;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 * 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“)”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) =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5, plus(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7)) );</a:t>
            </a:r>
          </a:p>
        </p:txBody>
      </p:sp>
    </p:spTree>
    <p:extLst>
      <p:ext uri="{BB962C8B-B14F-4D97-AF65-F5344CB8AC3E}">
        <p14:creationId xmlns:p14="http://schemas.microsoft.com/office/powerpoint/2010/main" val="295602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237" y="240221"/>
            <a:ext cx="893477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math = plus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math * math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operator, term1, term2 )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“(”;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term1;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operator;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term2;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print “)”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plus(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 + ”, x, y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 * ”, x, y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      ) =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“\n\n”;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printMathInPNF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5, plus(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7))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“\n\n”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594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491" y="2533973"/>
            <a:ext cx="7026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function that takes as input an expression of type math and outputs a corresponding infix expression (i.e., an arithmetic expression using traditional infix syntax) having the minimum number of parenthesis.</a:t>
            </a:r>
          </a:p>
        </p:txBody>
      </p:sp>
    </p:spTree>
    <p:extLst>
      <p:ext uri="{BB962C8B-B14F-4D97-AF65-F5344CB8AC3E}">
        <p14:creationId xmlns:p14="http://schemas.microsoft.com/office/powerpoint/2010/main" val="321131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trees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in general and parse trees in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19" y="172959"/>
            <a:ext cx="4260742" cy="28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716" y="1991533"/>
            <a:ext cx="853181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::= “datatype”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“=”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::= id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“|”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nullaryId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“of”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::= id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::=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0007" y="5577937"/>
            <a:ext cx="37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TypeId</a:t>
            </a:r>
            <a:r>
              <a:rPr lang="en-US" dirty="0"/>
              <a:t> is a new (user-defined) type.</a:t>
            </a:r>
          </a:p>
        </p:txBody>
      </p:sp>
    </p:spTree>
    <p:extLst>
      <p:ext uri="{BB962C8B-B14F-4D97-AF65-F5344CB8AC3E}">
        <p14:creationId xmlns:p14="http://schemas.microsoft.com/office/powerpoint/2010/main" val="41749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6542" y="2495226"/>
            <a:ext cx="712524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NIL;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NIL;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tree(“1”,t0, t0);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tree(“2”,t1 ,t1);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 = tree(“3”,t2, t2);</a:t>
            </a:r>
          </a:p>
        </p:txBody>
      </p:sp>
    </p:spTree>
    <p:extLst>
      <p:ext uri="{BB962C8B-B14F-4D97-AF65-F5344CB8AC3E}">
        <p14:creationId xmlns:p14="http://schemas.microsoft.com/office/powerpoint/2010/main" val="188185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478" y="945395"/>
            <a:ext cx="8725546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NIL;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NIL =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node,left,right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print(“\n” ^ node);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NIL;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tree(“1”,t0, t0);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tree(“2”,t1 ,t1);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 = tree(“3”,t2, t2);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t3;</a:t>
            </a:r>
          </a:p>
        </p:txBody>
      </p:sp>
    </p:spTree>
    <p:extLst>
      <p:ext uri="{BB962C8B-B14F-4D97-AF65-F5344CB8AC3E}">
        <p14:creationId xmlns:p14="http://schemas.microsoft.com/office/powerpoint/2010/main" val="127392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481" y="116236"/>
            <a:ext cx="872554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NIL;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LM = “\n”;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tab = “   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(_, NIL) =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(LM, tree(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node,left,right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print(LM ^ node);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 ^ tab, left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 ^ tab, right)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NIL;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tree(“1”,t0, t0);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tree(“2”,t1 ,t1);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 = tree(“3”,t2, t2);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(LM,t3);</a:t>
            </a:r>
          </a:p>
        </p:txBody>
      </p:sp>
    </p:spTree>
    <p:extLst>
      <p:ext uri="{BB962C8B-B14F-4D97-AF65-F5344CB8AC3E}">
        <p14:creationId xmlns:p14="http://schemas.microsoft.com/office/powerpoint/2010/main" val="289165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481" y="116236"/>
            <a:ext cx="872554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NIL;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LM = “\n”;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tab = “|---”;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(_, NIL) = 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(LM, tree(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node,left,right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print(LM ^ node);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 ^ tab, left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 ^ tab, right)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NIL;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tree(“1”,t0, t0);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tree(“2”,t1 ,t1);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 = tree(“3”,t2, t2);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(LM,t3); print “\n\n” );</a:t>
            </a:r>
          </a:p>
        </p:txBody>
      </p:sp>
    </p:spTree>
    <p:extLst>
      <p:ext uri="{BB962C8B-B14F-4D97-AF65-F5344CB8AC3E}">
        <p14:creationId xmlns:p14="http://schemas.microsoft.com/office/powerpoint/2010/main" val="52582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Trees (for arbitrary 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627" y="2386738"/>
            <a:ext cx="794307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nary_tree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nary_tree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tree(“1”,[]);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tree(“2”,[t0]);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tree(“3”,[t1,t1]);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t3 = tree(“4”,[t2,t2,t2]);</a:t>
            </a:r>
          </a:p>
        </p:txBody>
      </p:sp>
    </p:spTree>
    <p:extLst>
      <p:ext uri="{BB962C8B-B14F-4D97-AF65-F5344CB8AC3E}">
        <p14:creationId xmlns:p14="http://schemas.microsoft.com/office/powerpoint/2010/main" val="350327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964" y="1015136"/>
            <a:ext cx="863255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nary_tree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tree of string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nary_tree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t0 = tree(“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”,[]);         (*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t1 = tree(“id”,[tree(“x”,[])]);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t2 = tree(“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”,[ t1,            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id ++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tree(“++”,[])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5663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6882" y="674175"/>
            <a:ext cx="7408189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“-&gt;”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TypeTerm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“*”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TypeTerm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TypeFactor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“list”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“(”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bool | string |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360" y="4858719"/>
            <a:ext cx="726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  Type expressions in SML are more complex that what is shown here.</a:t>
            </a:r>
          </a:p>
          <a:p>
            <a:r>
              <a:rPr lang="en-US" dirty="0"/>
              <a:t>** The tuple operator is associative (not left associative or right associative).</a:t>
            </a:r>
          </a:p>
        </p:txBody>
      </p:sp>
    </p:spTree>
    <p:extLst>
      <p:ext uri="{BB962C8B-B14F-4D97-AF65-F5344CB8AC3E}">
        <p14:creationId xmlns:p14="http://schemas.microsoft.com/office/powerpoint/2010/main" val="3971431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2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870" y="2593223"/>
            <a:ext cx="8384584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NODE_INFO = …; (* e.g., line, column, file info)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INODE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string * NODE_INFO;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ITREE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INODE * ITREE list;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TL system models parse </a:t>
            </a:r>
            <a:r>
              <a:rPr lang="en-US" dirty="0" err="1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92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Nullary</a:t>
            </a:r>
            <a:r>
              <a:rPr lang="en-US" dirty="0"/>
              <a:t> Functions (AKA Constants, AKA enumerated types)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203" y="2681207"/>
            <a:ext cx="363112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days = Monday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Tuesday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Wednesday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Thursday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Friday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Saturday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Sunday;</a:t>
            </a:r>
          </a:p>
        </p:txBody>
      </p:sp>
    </p:spTree>
    <p:extLst>
      <p:ext uri="{BB962C8B-B14F-4D97-AF65-F5344CB8AC3E}">
        <p14:creationId xmlns:p14="http://schemas.microsoft.com/office/powerpoint/2010/main" val="18328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8832" y="340962"/>
            <a:ext cx="689674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days = Monday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Tuesday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Wednesday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Thursday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Friday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Saturday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Sunday;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Monday   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Tuesday   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Wednesday =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Thursday  =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Friday    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Saturday  =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Sunday    = 7;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Wednesday;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(Sunday);</a:t>
            </a:r>
          </a:p>
        </p:txBody>
      </p:sp>
    </p:spTree>
    <p:extLst>
      <p:ext uri="{BB962C8B-B14F-4D97-AF65-F5344CB8AC3E}">
        <p14:creationId xmlns:p14="http://schemas.microsoft.com/office/powerpoint/2010/main" val="33294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3" y="38745"/>
            <a:ext cx="80391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4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476" y="123986"/>
            <a:ext cx="8508568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days = Monday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Tuesday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Wednesday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Thursday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Friday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Saturday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Sunday;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= Monday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= Tuesday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= Wednesday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= Thursday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= Friday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= Saturday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 = Sunday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year day numbering starts with 1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yearDayNumberToWeekday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(n-1) mod 7 + 1 );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yearDayNumberToWeekday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yearDayNumberToWeekday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14;</a:t>
            </a:r>
          </a:p>
        </p:txBody>
      </p:sp>
    </p:spTree>
    <p:extLst>
      <p:ext uri="{BB962C8B-B14F-4D97-AF65-F5344CB8AC3E}">
        <p14:creationId xmlns:p14="http://schemas.microsoft.com/office/powerpoint/2010/main" val="5728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Denotable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491" y="2541722"/>
            <a:ext cx="715031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denotable_value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Boolean of bool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| Integer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store = [ (0,Boolean true), (1, Integer 5) ]; </a:t>
            </a:r>
          </a:p>
        </p:txBody>
      </p:sp>
    </p:spTree>
    <p:extLst>
      <p:ext uri="{BB962C8B-B14F-4D97-AF65-F5344CB8AC3E}">
        <p14:creationId xmlns:p14="http://schemas.microsoft.com/office/powerpoint/2010/main" val="15829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90600"/>
            <a:ext cx="8629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3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8330</TotalTime>
  <Words>1259</Words>
  <Application>Microsoft Office PowerPoint</Application>
  <PresentationFormat>On-screen Show (4:3)</PresentationFormat>
  <Paragraphs>233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Symbol</vt:lpstr>
      <vt:lpstr>Calibri</vt:lpstr>
      <vt:lpstr>Courier New</vt:lpstr>
      <vt:lpstr>Gallery</vt:lpstr>
      <vt:lpstr>Datatypes</vt:lpstr>
      <vt:lpstr>Syntax</vt:lpstr>
      <vt:lpstr>PowerPoint Presentation</vt:lpstr>
      <vt:lpstr>Nullary Functions (AKA Constants, AKA enumerated types)</vt:lpstr>
      <vt:lpstr>PowerPoint Presentation</vt:lpstr>
      <vt:lpstr>PowerPoint Presentation</vt:lpstr>
      <vt:lpstr>PowerPoint Presentation</vt:lpstr>
      <vt:lpstr>Modeling Denotable Values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interesting improvement</vt:lpstr>
      <vt:lpstr>Modeling trees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n-ary Trees (for arbitrary N)</vt:lpstr>
      <vt:lpstr>PowerPoint Presentation</vt:lpstr>
      <vt:lpstr>PowerPoint Presentation</vt:lpstr>
      <vt:lpstr>PowerPoint Presentation</vt:lpstr>
      <vt:lpstr>How the TL system models parse treeS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329</cp:revision>
  <dcterms:created xsi:type="dcterms:W3CDTF">2012-08-22T13:17:44Z</dcterms:created>
  <dcterms:modified xsi:type="dcterms:W3CDTF">2017-04-11T14:14:58Z</dcterms:modified>
</cp:coreProperties>
</file>