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13"/>
  </p:notesMasterIdLst>
  <p:handoutMasterIdLst>
    <p:handoutMasterId r:id="rId14"/>
  </p:handoutMasterIdLst>
  <p:sldIdLst>
    <p:sldId id="351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271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14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encapsulation mechanism</a:t>
            </a:r>
          </a:p>
        </p:txBody>
      </p:sp>
    </p:spTree>
    <p:extLst>
      <p:ext uri="{BB962C8B-B14F-4D97-AF65-F5344CB8AC3E}">
        <p14:creationId xmlns:p14="http://schemas.microsoft.com/office/powerpoint/2010/main" val="422432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8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via Structures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dirty="0"/>
              <a:t>In ML, a </a:t>
            </a:r>
            <a:r>
              <a:rPr lang="en-US" altLang="en-US" i="1" dirty="0">
                <a:solidFill>
                  <a:srgbClr val="C00000"/>
                </a:solidFill>
              </a:rPr>
              <a:t>structure</a:t>
            </a:r>
            <a:r>
              <a:rPr lang="en-US" altLang="en-US" dirty="0"/>
              <a:t> is an encapsulation mechanism that restricts the visibility of entities (i.e., variables) declared within the structure. </a:t>
            </a:r>
          </a:p>
          <a:p>
            <a:pPr>
              <a:buFontTx/>
              <a:buChar char="•"/>
            </a:pPr>
            <a:r>
              <a:rPr lang="en-US" altLang="en-US" dirty="0"/>
              <a:t>A structure provides a mechanism for managing the name space of a program and for grouping related declarations.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1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3491" y="2510725"/>
            <a:ext cx="674176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structureEncapsulation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::= “structure” id “=”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declarationList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“end”</a:t>
            </a:r>
          </a:p>
        </p:txBody>
      </p:sp>
    </p:spTree>
    <p:extLst>
      <p:ext uri="{BB962C8B-B14F-4D97-AF65-F5344CB8AC3E}">
        <p14:creationId xmlns:p14="http://schemas.microsoft.com/office/powerpoint/2010/main" val="365534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3491" y="2510725"/>
            <a:ext cx="6741763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structure Model =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(id, 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id,t,loc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m0 = ([],[]);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73806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elements in 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There are two ways to access an element declared in a structure: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>
                <a:solidFill>
                  <a:srgbClr val="C00000"/>
                </a:solidFill>
              </a:rPr>
              <a:t>Dot-notation.</a:t>
            </a:r>
            <a:r>
              <a:rPr lang="en-US" altLang="en-US" sz="2000" dirty="0"/>
              <a:t> Type the name of the structure followed by a period followed by the name of the element (e.g., </a:t>
            </a:r>
            <a:r>
              <a:rPr lang="en-US" altLang="en-US" sz="2000" dirty="0" err="1"/>
              <a:t>MyStruct.x</a:t>
            </a:r>
            <a:r>
              <a:rPr lang="en-US" altLang="en-US" sz="2000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>
                <a:solidFill>
                  <a:srgbClr val="C00000"/>
                </a:solidFill>
              </a:rPr>
              <a:t>Open Directive.</a:t>
            </a:r>
            <a:r>
              <a:rPr lang="en-US" altLang="en-US" sz="2000" dirty="0"/>
              <a:t> Open the structure, using an </a:t>
            </a:r>
            <a:r>
              <a:rPr lang="en-US" altLang="en-US" sz="2000" dirty="0">
                <a:solidFill>
                  <a:srgbClr val="C00000"/>
                </a:solidFill>
              </a:rPr>
              <a:t>open declaration</a:t>
            </a:r>
            <a:r>
              <a:rPr lang="en-US" altLang="en-US" sz="2000" dirty="0"/>
              <a:t> in which case you can simply use the name of the element. </a:t>
            </a:r>
          </a:p>
          <a:p>
            <a:pPr lvl="1"/>
            <a:r>
              <a:rPr lang="en-US" altLang="en-US" dirty="0"/>
              <a:t>The open declaration can be viewed as a scope composition mechanism in which the present scope is extended with the declarations that are contained in the 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4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Dot-notation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3491" y="2162013"/>
            <a:ext cx="6741763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structure Model =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id,t,loc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id,t,loc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m0 = ([],[]);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m0 = Model.m0;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Model.updateEnv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(“x”,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0, m0);</a:t>
            </a:r>
          </a:p>
        </p:txBody>
      </p:sp>
    </p:spTree>
    <p:extLst>
      <p:ext uri="{BB962C8B-B14F-4D97-AF65-F5344CB8AC3E}">
        <p14:creationId xmlns:p14="http://schemas.microsoft.com/office/powerpoint/2010/main" val="372677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0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Delaration</a:t>
            </a:r>
            <a:r>
              <a:rPr lang="en-US" dirty="0"/>
              <a:t>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3491" y="2162013"/>
            <a:ext cx="6741763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structure Model =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id,t,loc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id,t,loc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m0 = ([],[]);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 Model;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(“x”,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0, m0);</a:t>
            </a:r>
          </a:p>
        </p:txBody>
      </p:sp>
    </p:spTree>
    <p:extLst>
      <p:ext uri="{BB962C8B-B14F-4D97-AF65-F5344CB8AC3E}">
        <p14:creationId xmlns:p14="http://schemas.microsoft.com/office/powerpoint/2010/main" val="22380915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7756</TotalTime>
  <Words>316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Gallery</vt:lpstr>
      <vt:lpstr>Structures</vt:lpstr>
      <vt:lpstr>Encapsulation via Structures</vt:lpstr>
      <vt:lpstr>Syntax</vt:lpstr>
      <vt:lpstr>Example</vt:lpstr>
      <vt:lpstr>PowerPoint Presentation</vt:lpstr>
      <vt:lpstr>Accessing the elements in a structure</vt:lpstr>
      <vt:lpstr>Dot-notation Example</vt:lpstr>
      <vt:lpstr>PowerPoint Presentation</vt:lpstr>
      <vt:lpstr>Open Delaration Example</vt:lpstr>
      <vt:lpstr>PowerPoint Presentation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284</cp:revision>
  <dcterms:created xsi:type="dcterms:W3CDTF">2012-08-22T13:17:44Z</dcterms:created>
  <dcterms:modified xsi:type="dcterms:W3CDTF">2017-04-11T14:23:42Z</dcterms:modified>
</cp:coreProperties>
</file>