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0"/>
  </p:notesMasterIdLst>
  <p:handoutMasterIdLst>
    <p:handoutMasterId r:id="rId21"/>
  </p:handoutMasterIdLst>
  <p:sldIdLst>
    <p:sldId id="418" r:id="rId2"/>
    <p:sldId id="453" r:id="rId3"/>
    <p:sldId id="455" r:id="rId4"/>
    <p:sldId id="454" r:id="rId5"/>
    <p:sldId id="456" r:id="rId6"/>
    <p:sldId id="476" r:id="rId7"/>
    <p:sldId id="477" r:id="rId8"/>
    <p:sldId id="469" r:id="rId9"/>
    <p:sldId id="471" r:id="rId10"/>
    <p:sldId id="470" r:id="rId11"/>
    <p:sldId id="468" r:id="rId12"/>
    <p:sldId id="485" r:id="rId13"/>
    <p:sldId id="474" r:id="rId14"/>
    <p:sldId id="473" r:id="rId15"/>
    <p:sldId id="472" r:id="rId16"/>
    <p:sldId id="475" r:id="rId17"/>
    <p:sldId id="459" r:id="rId18"/>
    <p:sldId id="388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87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74955"/>
            <a:ext cx="2654840" cy="20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5362" y="2667000"/>
            <a:ext cx="74676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cross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map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=&gt;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map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=&gt; cross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[1,2,3,4] [“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a”,”b”,”c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or NONE</a:t>
            </a:r>
          </a:p>
        </p:txBody>
      </p:sp>
    </p:spTree>
    <p:extLst>
      <p:ext uri="{BB962C8B-B14F-4D97-AF65-F5344CB8AC3E}">
        <p14:creationId xmlns:p14="http://schemas.microsoft.com/office/powerpoint/2010/main" val="144035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3491" y="2209800"/>
            <a:ext cx="6324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int_option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SOME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NONE;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491" y="3775493"/>
            <a:ext cx="6324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'a option = SOME of 'a | NONE;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9010" y="5337349"/>
            <a:ext cx="486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*the Option structure is part of the standard basis</a:t>
            </a:r>
          </a:p>
        </p:txBody>
      </p:sp>
    </p:spTree>
    <p:extLst>
      <p:ext uri="{BB962C8B-B14F-4D97-AF65-F5344CB8AC3E}">
        <p14:creationId xmlns:p14="http://schemas.microsoft.com/office/powerpoint/2010/main" val="221231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838200"/>
            <a:ext cx="85344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assumes at most one occurrence of loc1 in store *)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grab loc1 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loc,dv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),NONE ) = if loc1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 SOME dv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else              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grab _    (_    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loc1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(grab loc1) NONE 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[ (1,1), (2,4), (3,9) 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s;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s;</a:t>
            </a:r>
          </a:p>
        </p:txBody>
      </p:sp>
    </p:spTree>
    <p:extLst>
      <p:ext uri="{BB962C8B-B14F-4D97-AF65-F5344CB8AC3E}">
        <p14:creationId xmlns:p14="http://schemas.microsoft.com/office/powerpoint/2010/main" val="184930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Example – Subtraction (?)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9762" y="2360474"/>
            <a:ext cx="5638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 – 0 [1,2,3,4]; (* = ~2 *)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 – 0 [1,2,3,4]; (* =  2 *)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– 2 – 3 – 4;          (* = ~8 *)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1400" y="42672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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4557" y="485173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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558134"/>
            <a:ext cx="745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algebraically (i.e., symbolically) characterize what </a:t>
            </a:r>
            <a:r>
              <a:rPr lang="en-US" dirty="0" err="1"/>
              <a:t>foldr</a:t>
            </a:r>
            <a:r>
              <a:rPr lang="en-US" dirty="0"/>
              <a:t> is computing? </a:t>
            </a:r>
          </a:p>
        </p:txBody>
      </p:sp>
    </p:spTree>
    <p:extLst>
      <p:ext uri="{BB962C8B-B14F-4D97-AF65-F5344CB8AC3E}">
        <p14:creationId xmlns:p14="http://schemas.microsoft.com/office/powerpoint/2010/main" val="343635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491" y="2362200"/>
            <a:ext cx="708871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compare 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y;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member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(compare x) false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2 [3,5,2,4];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2 [];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2 [1,3,4];</a:t>
            </a:r>
          </a:p>
        </p:txBody>
      </p:sp>
    </p:spTree>
    <p:extLst>
      <p:ext uri="{BB962C8B-B14F-4D97-AF65-F5344CB8AC3E}">
        <p14:creationId xmlns:p14="http://schemas.microsoft.com/office/powerpoint/2010/main" val="279140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revisited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90800"/>
            <a:ext cx="83058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member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false (map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=&gt; x = y)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2 [3,5,2,4];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2 [];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2 [1,3,4];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9849" y="5105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orelse</a:t>
            </a:r>
            <a:r>
              <a:rPr lang="en-US" dirty="0"/>
              <a:t> and </a:t>
            </a:r>
            <a:r>
              <a:rPr lang="en-US" dirty="0" err="1"/>
              <a:t>andalso</a:t>
            </a:r>
            <a:r>
              <a:rPr lang="en-US" dirty="0"/>
              <a:t> are not actual operators. Hence, they</a:t>
            </a:r>
          </a:p>
          <a:p>
            <a:r>
              <a:rPr lang="en-US" dirty="0"/>
              <a:t>   cannot be used with op.</a:t>
            </a:r>
          </a:p>
        </p:txBody>
      </p:sp>
    </p:spTree>
    <p:extLst>
      <p:ext uri="{BB962C8B-B14F-4D97-AF65-F5344CB8AC3E}">
        <p14:creationId xmlns:p14="http://schemas.microsoft.com/office/powerpoint/2010/main" val="2287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</a:t>
            </a:r>
            <a:br>
              <a:rPr lang="en-US" dirty="0"/>
            </a:br>
            <a:r>
              <a:rPr lang="en-US" dirty="0"/>
              <a:t> </a:t>
            </a:r>
            <a:r>
              <a:rPr lang="en-US" cap="none" dirty="0"/>
              <a:t>('a -&gt; bool) -&gt; 'a list -&gt; bool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8762" y="2209800"/>
            <a:ext cx="64008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x mod 2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exists 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false (map 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[1,3,5,6,7,9];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[1,3,5,7,9];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4633" y="5562600"/>
            <a:ext cx="334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*exists is part of the List structure</a:t>
            </a:r>
          </a:p>
        </p:txBody>
      </p:sp>
    </p:spTree>
    <p:extLst>
      <p:ext uri="{BB962C8B-B14F-4D97-AF65-F5344CB8AC3E}">
        <p14:creationId xmlns:p14="http://schemas.microsoft.com/office/powerpoint/2010/main" val="340898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8662" y="2514600"/>
            <a:ext cx="8001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 :: [] [1,2,3,4];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 [x]; (* in general avoid this *)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[1,2,3,4];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</p:spTree>
    <p:extLst>
      <p:ext uri="{BB962C8B-B14F-4D97-AF65-F5344CB8AC3E}">
        <p14:creationId xmlns:p14="http://schemas.microsoft.com/office/powerpoint/2010/main" val="81817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02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17255</TotalTime>
  <Words>442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Symbol</vt:lpstr>
      <vt:lpstr>Arial</vt:lpstr>
      <vt:lpstr>Courier New</vt:lpstr>
      <vt:lpstr>Gallery</vt:lpstr>
      <vt:lpstr>Higher-order functions</vt:lpstr>
      <vt:lpstr>Member</vt:lpstr>
      <vt:lpstr>PowerPoint Presentation</vt:lpstr>
      <vt:lpstr>Member revisited</vt:lpstr>
      <vt:lpstr>PowerPoint Presentation</vt:lpstr>
      <vt:lpstr>Exists  ('a -&gt; bool) -&gt; 'a list -&gt; bool</vt:lpstr>
      <vt:lpstr>PowerPoint Presentation</vt:lpstr>
      <vt:lpstr>Reverse</vt:lpstr>
      <vt:lpstr>PowerPoint Presentation</vt:lpstr>
      <vt:lpstr>Crossproduct</vt:lpstr>
      <vt:lpstr>PowerPoint Presentation</vt:lpstr>
      <vt:lpstr>Optional Values</vt:lpstr>
      <vt:lpstr>optional values</vt:lpstr>
      <vt:lpstr>PowerPoint Presentation</vt:lpstr>
      <vt:lpstr>PowerPoint Presentation</vt:lpstr>
      <vt:lpstr>PowerPoint Presentation</vt:lpstr>
      <vt:lpstr>Final Example – Subtraction (?)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500</cp:revision>
  <dcterms:created xsi:type="dcterms:W3CDTF">2012-08-22T13:17:44Z</dcterms:created>
  <dcterms:modified xsi:type="dcterms:W3CDTF">2017-11-28T14:12:12Z</dcterms:modified>
</cp:coreProperties>
</file>