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30"/>
  </p:notesMasterIdLst>
  <p:handoutMasterIdLst>
    <p:handoutMasterId r:id="rId31"/>
  </p:handoutMasterIdLst>
  <p:sldIdLst>
    <p:sldId id="418" r:id="rId2"/>
    <p:sldId id="421" r:id="rId3"/>
    <p:sldId id="422" r:id="rId4"/>
    <p:sldId id="446" r:id="rId5"/>
    <p:sldId id="423" r:id="rId6"/>
    <p:sldId id="420" r:id="rId7"/>
    <p:sldId id="425" r:id="rId8"/>
    <p:sldId id="426" r:id="rId9"/>
    <p:sldId id="424" r:id="rId10"/>
    <p:sldId id="427" r:id="rId11"/>
    <p:sldId id="447" r:id="rId12"/>
    <p:sldId id="428" r:id="rId13"/>
    <p:sldId id="429" r:id="rId14"/>
    <p:sldId id="431" r:id="rId15"/>
    <p:sldId id="432" r:id="rId16"/>
    <p:sldId id="434" r:id="rId17"/>
    <p:sldId id="435" r:id="rId18"/>
    <p:sldId id="436" r:id="rId19"/>
    <p:sldId id="437" r:id="rId20"/>
    <p:sldId id="442" r:id="rId21"/>
    <p:sldId id="438" r:id="rId22"/>
    <p:sldId id="439" r:id="rId23"/>
    <p:sldId id="440" r:id="rId24"/>
    <p:sldId id="441" r:id="rId25"/>
    <p:sldId id="443" r:id="rId26"/>
    <p:sldId id="444" r:id="rId27"/>
    <p:sldId id="445" r:id="rId28"/>
    <p:sldId id="388" r:id="rId2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53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Recursion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accumulating parameter</a:t>
            </a:r>
          </a:p>
        </p:txBody>
      </p:sp>
    </p:spTree>
    <p:extLst>
      <p:ext uri="{BB962C8B-B14F-4D97-AF65-F5344CB8AC3E}">
        <p14:creationId xmlns:p14="http://schemas.microsoft.com/office/powerpoint/2010/main" val="74057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3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For All Odd (improvement)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2286000"/>
            <a:ext cx="891540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x mod 2 = 1;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([]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xs,acc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andalso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([1,3,5,7],true); </a:t>
            </a:r>
          </a:p>
        </p:txBody>
      </p:sp>
    </p:spTree>
    <p:extLst>
      <p:ext uri="{BB962C8B-B14F-4D97-AF65-F5344CB8AC3E}">
        <p14:creationId xmlns:p14="http://schemas.microsoft.com/office/powerpoint/2010/main" val="99850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Exists Odd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981200"/>
            <a:ext cx="8915400" cy="17851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x mod 2 = 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existsOdd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([]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existsOdd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xs,acc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existsOdd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existsOdd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([2,4,5,8],false);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1927" y="3962400"/>
            <a:ext cx="649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the recursive call in the code above is not short-circuited.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89" y="4622590"/>
            <a:ext cx="89154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x mod 2 = 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existsOdd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      =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existsOdd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existsOdd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3004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7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Tracing Exists Odd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1981200"/>
            <a:ext cx="89154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x mod 2 = 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existsOdd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([],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existsOdd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xs,acc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print (“\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nprocessing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“ ^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existsOdd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existsOdd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([2,4,5,8],false); </a:t>
            </a:r>
          </a:p>
        </p:txBody>
      </p:sp>
    </p:spTree>
    <p:extLst>
      <p:ext uri="{BB962C8B-B14F-4D97-AF65-F5344CB8AC3E}">
        <p14:creationId xmlns:p14="http://schemas.microsoft.com/office/powerpoint/2010/main" val="4190527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Tracing Exists Odd with wrapper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981200"/>
            <a:ext cx="8153400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x mod 2 = 1;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existsOdd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fun aux ([],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aux (x::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xs,acc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print (“\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nprocessing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“ ^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aux(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aux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xs,false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print “\n\n”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existsOdd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[2,4,5,8];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429000" y="5029200"/>
            <a:ext cx="2971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00800" y="4767590"/>
            <a:ext cx="18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? value returned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260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552450" y="5410200"/>
            <a:ext cx="196215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09600"/>
            <a:ext cx="807720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x mod 2 = 1;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existsOdd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fun aux ([],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aux (x::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xs,acc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print (“\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nprocessing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“ ^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aux(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aux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xs,false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print “\n\n”;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result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existsOdd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[2,4,5,8];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5288173" y="3452979"/>
            <a:ext cx="960227" cy="1284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24600" y="3352800"/>
            <a:ext cx="1624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value is</a:t>
            </a:r>
          </a:p>
          <a:p>
            <a:r>
              <a:rPr lang="en-US" dirty="0"/>
              <a:t>computed here</a:t>
            </a:r>
          </a:p>
        </p:txBody>
      </p:sp>
    </p:spTree>
    <p:extLst>
      <p:ext uri="{BB962C8B-B14F-4D97-AF65-F5344CB8AC3E}">
        <p14:creationId xmlns:p14="http://schemas.microsoft.com/office/powerpoint/2010/main" val="605038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552450" y="5410200"/>
            <a:ext cx="219075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8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Generate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062" y="2362200"/>
            <a:ext cx="7696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generate 0 = []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generate n = n :: generate (n-1);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1062" y="3516976"/>
            <a:ext cx="76962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generate (0,acc)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generate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generate (n-1, n::acc);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generate(10,[]);</a:t>
            </a:r>
          </a:p>
        </p:txBody>
      </p:sp>
    </p:spTree>
    <p:extLst>
      <p:ext uri="{BB962C8B-B14F-4D97-AF65-F5344CB8AC3E}">
        <p14:creationId xmlns:p14="http://schemas.microsoft.com/office/powerpoint/2010/main" val="3301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Sum on a recursive ascent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7534" y="2190165"/>
            <a:ext cx="403187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sum 0 = 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sum n = n + sum(n-1);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7534" y="308536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6487" y="3085366"/>
            <a:ext cx="3054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 3 +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sum(3-1))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487" y="4247476"/>
            <a:ext cx="366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 3 + (2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sum(2-1))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6487" y="3472736"/>
            <a:ext cx="2746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 3 +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sum(2))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26487" y="3860106"/>
            <a:ext cx="2592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 3 +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 2)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6487" y="4634846"/>
            <a:ext cx="4285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* 3 + (2 + (1 +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 0))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26487" y="5022216"/>
            <a:ext cx="3515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* 3 + (2 + (1 + 0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6487" y="5409586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* 6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860106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requirements are proportional to the size of the sum.</a:t>
            </a:r>
          </a:p>
        </p:txBody>
      </p:sp>
    </p:spTree>
    <p:extLst>
      <p:ext uri="{BB962C8B-B14F-4D97-AF65-F5344CB8AC3E}">
        <p14:creationId xmlns:p14="http://schemas.microsoft.com/office/powerpoint/2010/main" val="73266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45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Remove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286000"/>
            <a:ext cx="796766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 assumes the elements in the list are unique *)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remove (_,[])      = []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remove (x, y::ys)  = if x = y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else y :: remove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918574"/>
            <a:ext cx="796766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 assumes the elements in the list are unique *)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remove (_,[]    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remove (x, y::ys,acc)  = if x = y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@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else remove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y::acc);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 (5,[1,2,3,4,5,6,7],[]);</a:t>
            </a:r>
          </a:p>
        </p:txBody>
      </p:sp>
    </p:spTree>
    <p:extLst>
      <p:ext uri="{BB962C8B-B14F-4D97-AF65-F5344CB8AC3E}">
        <p14:creationId xmlns:p14="http://schemas.microsoft.com/office/powerpoint/2010/main" val="3607687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 flipV="1">
            <a:off x="1371600" y="3200400"/>
            <a:ext cx="1676400" cy="533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438400" y="2895600"/>
            <a:ext cx="0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98243" y="44958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acc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7000" y="4495800"/>
            <a:ext cx="37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ys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43663" y="3810000"/>
            <a:ext cx="185138" cy="6858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667000" y="3810000"/>
            <a:ext cx="196314" cy="7321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17474"/>
            <a:ext cx="84582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 assumes the elements in the list are unique *)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remove (_,[],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remove (x, y::ys,acc)  = if x = y then rev(rev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@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else remove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y::acc);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 (5,[1,2,3,4,5,6,7],[]);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732074"/>
            <a:ext cx="84582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 assumes the elements in the list are unique *)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remove (_,[],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remove (x, y::ys,acc)  = if x = y then rev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@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else remove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y::acc);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 (5,[1,2,3,4,5,6,7],[]);</a:t>
            </a:r>
          </a:p>
        </p:txBody>
      </p:sp>
    </p:spTree>
    <p:extLst>
      <p:ext uri="{BB962C8B-B14F-4D97-AF65-F5344CB8AC3E}">
        <p14:creationId xmlns:p14="http://schemas.microsoft.com/office/powerpoint/2010/main" val="68839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16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ZIP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981200"/>
            <a:ext cx="84582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 Precondition: lists have equal lengths *)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zip ( []   , []    ) = []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zip ( x::xs, y::ys )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:: zip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zip( [1,3,5],[2,4,6] 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6862" y="4038600"/>
            <a:ext cx="84582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 Precondition: lists have equal lengths *)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zip ( []   , [],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) = rev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zip ( x::xs, y::ys,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= zip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zip( [1,3,5],[2,4,6], [] );</a:t>
            </a:r>
          </a:p>
        </p:txBody>
      </p:sp>
    </p:spTree>
    <p:extLst>
      <p:ext uri="{BB962C8B-B14F-4D97-AF65-F5344CB8AC3E}">
        <p14:creationId xmlns:p14="http://schemas.microsoft.com/office/powerpoint/2010/main" val="2777775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unzip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2133600"/>
            <a:ext cx="88392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unzip ( []         , list1, list2) = (rev list1, rev list2)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unzip (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)::rest, list1, list2)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unzip(rest, x::list1, y::list2);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unzip( [(1,2),(3,4),(5,6)], [], [] );</a:t>
            </a:r>
          </a:p>
        </p:txBody>
      </p:sp>
    </p:spTree>
    <p:extLst>
      <p:ext uri="{BB962C8B-B14F-4D97-AF65-F5344CB8AC3E}">
        <p14:creationId xmlns:p14="http://schemas.microsoft.com/office/powerpoint/2010/main" val="609215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2133600"/>
            <a:ext cx="88392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zip ( []   , []    ) = []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zip ( x::xs, y::ys )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:: zip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 unzip ( []         , list1, list2) = (rev list1, rev list2)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| unzip (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)::rest, list1, list2)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unzip(rest, x::list1, y::list2);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 (1,2),(3,4),(5,6),(7,8),(9,10)];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zip(unzip(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[], []))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735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06336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Sum During the recursive descent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7534" y="2190165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sum (0,acc)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sum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n,acc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 sum(n-1,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n+acc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6827" y="3085366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 (3,0)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26487" y="3085366"/>
            <a:ext cx="2746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sum(3-1,3+0)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6487" y="3429000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*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sum(2,3)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26487" y="3772634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*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sum(1,2+3)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1727" y="4116268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*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sum(1,5)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6967" y="4459902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*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sum(0,6)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72207" y="4803536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*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294" y="3879573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an accumulator to keep a running total.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5490804"/>
            <a:ext cx="1981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(1+(2+(3+0)))</a:t>
            </a:r>
          </a:p>
        </p:txBody>
      </p:sp>
    </p:spTree>
    <p:extLst>
      <p:ext uri="{BB962C8B-B14F-4D97-AF65-F5344CB8AC3E}">
        <p14:creationId xmlns:p14="http://schemas.microsoft.com/office/powerpoint/2010/main" val="24971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3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2514600"/>
            <a:ext cx="57246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sum (0,acc)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sum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n,acc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 sum(n-1,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n);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95722" y="762000"/>
            <a:ext cx="2895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(((0 + 3) + 2) + 1)</a:t>
            </a:r>
          </a:p>
        </p:txBody>
      </p:sp>
    </p:spTree>
    <p:extLst>
      <p:ext uri="{BB962C8B-B14F-4D97-AF65-F5344CB8AC3E}">
        <p14:creationId xmlns:p14="http://schemas.microsoft.com/office/powerpoint/2010/main" val="294682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Ascent-based computation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Growing memory requirements</a:t>
            </a:r>
          </a:p>
          <a:p>
            <a:r>
              <a:rPr lang="en-US" dirty="0"/>
              <a:t>Correctness proof based on induction.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Descent-based computation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Fixed memory requirements</a:t>
            </a:r>
          </a:p>
          <a:p>
            <a:r>
              <a:rPr lang="en-US" dirty="0"/>
              <a:t>More complex reasoning needed to prove correctness.</a:t>
            </a:r>
          </a:p>
        </p:txBody>
      </p:sp>
    </p:spTree>
    <p:extLst>
      <p:ext uri="{BB962C8B-B14F-4D97-AF65-F5344CB8AC3E}">
        <p14:creationId xmlns:p14="http://schemas.microsoft.com/office/powerpoint/2010/main" val="15584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 – A seminal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0454" y="2274021"/>
            <a:ext cx="618630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reverse [] = []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reverse (x::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 reverse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@ [x];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0454" y="4648200"/>
            <a:ext cx="741741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reverse ([],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 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reverse (x::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xs,acc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 reverse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x::acc);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3407765"/>
            <a:ext cx="687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list values (are immutable) and copies must be made of intermediate list values!!!</a:t>
            </a:r>
          </a:p>
        </p:txBody>
      </p:sp>
    </p:spTree>
    <p:extLst>
      <p:ext uri="{BB962C8B-B14F-4D97-AF65-F5344CB8AC3E}">
        <p14:creationId xmlns:p14="http://schemas.microsoft.com/office/powerpoint/2010/main" val="28384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438400"/>
            <a:ext cx="7571303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reverse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fun aux ([]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aux (x::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xs,acc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 aux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x::acc)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aux(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,[])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reverse [1,2,3];</a:t>
            </a:r>
          </a:p>
        </p:txBody>
      </p:sp>
    </p:spTree>
    <p:extLst>
      <p:ext uri="{BB962C8B-B14F-4D97-AF65-F5344CB8AC3E}">
        <p14:creationId xmlns:p14="http://schemas.microsoft.com/office/powerpoint/2010/main" val="250692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For All Odd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2286000"/>
            <a:ext cx="891540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x mod 2 = 1;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([]   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(x::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xs,acc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andalso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([1,3,5,7],true); </a:t>
            </a:r>
          </a:p>
        </p:txBody>
      </p:sp>
    </p:spTree>
    <p:extLst>
      <p:ext uri="{BB962C8B-B14F-4D97-AF65-F5344CB8AC3E}">
        <p14:creationId xmlns:p14="http://schemas.microsoft.com/office/powerpoint/2010/main" val="39891372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15591</TotalTime>
  <Words>1223</Words>
  <Application>Microsoft Office PowerPoint</Application>
  <PresentationFormat>On-screen Show (4:3)</PresentationFormat>
  <Paragraphs>191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Courier New</vt:lpstr>
      <vt:lpstr>Arial</vt:lpstr>
      <vt:lpstr>Symbol</vt:lpstr>
      <vt:lpstr>Gallery</vt:lpstr>
      <vt:lpstr>Tail Recursion</vt:lpstr>
      <vt:lpstr>Computing a Sum on a recursive ascent</vt:lpstr>
      <vt:lpstr>Computing a Sum During the recursive descent</vt:lpstr>
      <vt:lpstr>PowerPoint Presentation</vt:lpstr>
      <vt:lpstr>Pros and Cons</vt:lpstr>
      <vt:lpstr>Reversing A List – A seminal example</vt:lpstr>
      <vt:lpstr>Wrapper Functions</vt:lpstr>
      <vt:lpstr>PowerPoint Presentation</vt:lpstr>
      <vt:lpstr>Example – For All Odd</vt:lpstr>
      <vt:lpstr>PowerPoint Presentation</vt:lpstr>
      <vt:lpstr>Example – For All Odd (improvement)</vt:lpstr>
      <vt:lpstr>Example – Exists Odd</vt:lpstr>
      <vt:lpstr>PowerPoint Presentation</vt:lpstr>
      <vt:lpstr>Example – Tracing Exists Odd</vt:lpstr>
      <vt:lpstr>Example – Tracing Exists Odd with wrapper</vt:lpstr>
      <vt:lpstr>PowerPoint Presentation</vt:lpstr>
      <vt:lpstr>PowerPoint Presentation</vt:lpstr>
      <vt:lpstr>PowerPoint Presentation</vt:lpstr>
      <vt:lpstr>Example - Generate</vt:lpstr>
      <vt:lpstr>PowerPoint Presentation</vt:lpstr>
      <vt:lpstr>Example - Remove</vt:lpstr>
      <vt:lpstr>PowerPoint Presentation</vt:lpstr>
      <vt:lpstr>PowerPoint Presentation</vt:lpstr>
      <vt:lpstr>PowerPoint Presentation</vt:lpstr>
      <vt:lpstr>Example - ZIP</vt:lpstr>
      <vt:lpstr>Example - unzip</vt:lpstr>
      <vt:lpstr>Validation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441</cp:revision>
  <dcterms:created xsi:type="dcterms:W3CDTF">2012-08-22T13:17:44Z</dcterms:created>
  <dcterms:modified xsi:type="dcterms:W3CDTF">2017-04-25T13:39:01Z</dcterms:modified>
</cp:coreProperties>
</file>