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9"/>
  </p:notesMasterIdLst>
  <p:handoutMasterIdLst>
    <p:handoutMasterId r:id="rId10"/>
  </p:handoutMasterIdLst>
  <p:sldIdLst>
    <p:sldId id="418" r:id="rId2"/>
    <p:sldId id="419" r:id="rId3"/>
    <p:sldId id="420" r:id="rId4"/>
    <p:sldId id="421" r:id="rId5"/>
    <p:sldId id="422" r:id="rId6"/>
    <p:sldId id="423" r:id="rId7"/>
    <p:sldId id="388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8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Nameless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/>
              <a:t> and </a:t>
            </a:r>
            <a:r>
              <a:rPr lang="en-US" dirty="0">
                <a:sym typeface="Symbol" panose="05050102010706020507" pitchFamily="18" charset="2"/>
              </a:rPr>
              <a:t></a:t>
            </a:r>
            <a:r>
              <a:rPr lang="en-US" dirty="0"/>
              <a:t> </a:t>
            </a:r>
            <a:r>
              <a:rPr lang="en-US" dirty="0" err="1"/>
              <a:t>combinators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0014"/>
            <a:ext cx="4730950" cy="29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 – The Omega 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440128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  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 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16606" y="350073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 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64474" y="3500735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  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  x. x </a:t>
            </a:r>
            <a:r>
              <a:rPr lang="en-US" sz="2800" dirty="0" err="1">
                <a:sym typeface="Symbol" panose="05050102010706020507" pitchFamily="18" charset="2"/>
              </a:rPr>
              <a:t>x</a:t>
            </a:r>
            <a:r>
              <a:rPr lang="en-US" sz="2800" dirty="0">
                <a:sym typeface="Symbol" panose="05050102010706020507" pitchFamily="18" charset="2"/>
              </a:rPr>
              <a:t>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3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5233" y="2667000"/>
            <a:ext cx="5078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  f.    x. </a:t>
            </a:r>
            <a:r>
              <a:rPr lang="en-US" sz="2800" dirty="0" err="1">
                <a:sym typeface="Symbol" panose="05050102010706020507" pitchFamily="18" charset="2"/>
              </a:rPr>
              <a:t>fx</a:t>
            </a:r>
            <a:r>
              <a:rPr lang="en-US" sz="2800" dirty="0">
                <a:sym typeface="Symbol" panose="05050102010706020507" pitchFamily="18" charset="2"/>
              </a:rPr>
              <a:t> x x. </a:t>
            </a:r>
            <a:r>
              <a:rPr lang="en-US" sz="2800" dirty="0" err="1">
                <a:sym typeface="Symbol" panose="05050102010706020507" pitchFamily="18" charset="2"/>
              </a:rPr>
              <a:t>fx</a:t>
            </a:r>
            <a:r>
              <a:rPr lang="en-US" sz="2800" dirty="0">
                <a:sym typeface="Symbol" panose="05050102010706020507" pitchFamily="18" charset="2"/>
              </a:rPr>
              <a:t> x  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447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9337" y="2438400"/>
            <a:ext cx="433965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double f x = f ( f x 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square x = x * 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quad = double square;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 3;</a:t>
            </a:r>
          </a:p>
        </p:txBody>
      </p:sp>
    </p:spTree>
    <p:extLst>
      <p:ext uri="{BB962C8B-B14F-4D97-AF65-F5344CB8AC3E}">
        <p14:creationId xmlns:p14="http://schemas.microsoft.com/office/powerpoint/2010/main" val="223159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62" y="2362200"/>
            <a:ext cx="84582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recursive f x = f ( recursive f) x;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=&gt; if n = 0 then 1 else n * f(n-1);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 fact 4;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2" y="76200"/>
            <a:ext cx="2990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1212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 fact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76771"/>
            <a:ext cx="639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 (recursive fact) 4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106069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fact (recursive fact) 3 )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34370"/>
            <a:ext cx="8458200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recursive f x = f (recursive f) x;</a:t>
            </a:r>
          </a:p>
          <a:p>
            <a:pPr>
              <a:spcBef>
                <a:spcPct val="5000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=&gt; if n = 0 then 1 else n * f (n-1);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64142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=&gt; fact (recursive fact) x) (4-1)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3570718"/>
            <a:ext cx="8087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(3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 (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=&gt; fact (recursive fact) x) (3-1)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4035367"/>
            <a:ext cx="588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(3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 (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 (recursive fact) 2 ))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4500016"/>
            <a:ext cx="889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(3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 (2  (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=&gt; fact (recursive fact) x) (2-1)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)))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4964668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24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15779</TotalTime>
  <Words>288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Arial</vt:lpstr>
      <vt:lpstr>Symbol</vt:lpstr>
      <vt:lpstr>Gallery</vt:lpstr>
      <vt:lpstr>Nameless recursion</vt:lpstr>
      <vt:lpstr>Divergence – The Omega combinator</vt:lpstr>
      <vt:lpstr>The y-Combinator</vt:lpstr>
      <vt:lpstr>Double</vt:lpstr>
      <vt:lpstr>Recursion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458</cp:revision>
  <dcterms:created xsi:type="dcterms:W3CDTF">2012-08-22T13:17:44Z</dcterms:created>
  <dcterms:modified xsi:type="dcterms:W3CDTF">2017-03-24T18:50:18Z</dcterms:modified>
</cp:coreProperties>
</file>