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14"/>
  </p:notesMasterIdLst>
  <p:handoutMasterIdLst>
    <p:handoutMasterId r:id="rId15"/>
  </p:handoutMasterIdLst>
  <p:sldIdLst>
    <p:sldId id="343" r:id="rId2"/>
    <p:sldId id="344" r:id="rId3"/>
    <p:sldId id="345" r:id="rId4"/>
    <p:sldId id="346" r:id="rId5"/>
    <p:sldId id="347" r:id="rId6"/>
    <p:sldId id="348" r:id="rId7"/>
    <p:sldId id="352" r:id="rId8"/>
    <p:sldId id="350" r:id="rId9"/>
    <p:sldId id="353" r:id="rId10"/>
    <p:sldId id="354" r:id="rId11"/>
    <p:sldId id="349" r:id="rId12"/>
    <p:sldId id="271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21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WITH Parse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prerequisite of equational reasoning involving program terms</a:t>
            </a:r>
          </a:p>
        </p:txBody>
      </p:sp>
    </p:spTree>
    <p:extLst>
      <p:ext uri="{BB962C8B-B14F-4D97-AF65-F5344CB8AC3E}">
        <p14:creationId xmlns:p14="http://schemas.microsoft.com/office/powerpoint/2010/main" val="3518927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3191726" y="254396"/>
            <a:ext cx="22840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[[ expr1 + 0 ]]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expr1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02230" y="1605409"/>
            <a:ext cx="2136370" cy="3092847"/>
            <a:chOff x="1055356" y="1605409"/>
            <a:chExt cx="2136370" cy="3092847"/>
          </a:xfrm>
        </p:grpSpPr>
        <p:sp>
          <p:nvSpPr>
            <p:cNvPr id="22" name="Rectangle: Rounded Corners 21"/>
            <p:cNvSpPr/>
            <p:nvPr/>
          </p:nvSpPr>
          <p:spPr>
            <a:xfrm>
              <a:off x="1743926" y="1605409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expr</a:t>
              </a:r>
            </a:p>
          </p:txBody>
        </p:sp>
        <p:cxnSp>
          <p:nvCxnSpPr>
            <p:cNvPr id="25" name="Straight Connector 24"/>
            <p:cNvCxnSpPr>
              <a:stCxn id="22" idx="2"/>
              <a:endCxn id="27" idx="0"/>
            </p:cNvCxnSpPr>
            <p:nvPr/>
          </p:nvCxnSpPr>
          <p:spPr>
            <a:xfrm>
              <a:off x="2124926" y="1910209"/>
              <a:ext cx="68580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2"/>
              <a:endCxn id="32" idx="0"/>
            </p:cNvCxnSpPr>
            <p:nvPr/>
          </p:nvCxnSpPr>
          <p:spPr>
            <a:xfrm flipH="1">
              <a:off x="1436356" y="1910209"/>
              <a:ext cx="68857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: Rounded Corners 26"/>
            <p:cNvSpPr/>
            <p:nvPr/>
          </p:nvSpPr>
          <p:spPr>
            <a:xfrm>
              <a:off x="2429726" y="2302421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term</a:t>
              </a:r>
            </a:p>
          </p:txBody>
        </p:sp>
        <p:sp>
          <p:nvSpPr>
            <p:cNvPr id="28" name="Rectangle: Rounded Corners 27"/>
            <p:cNvSpPr/>
            <p:nvPr/>
          </p:nvSpPr>
          <p:spPr>
            <a:xfrm>
              <a:off x="2429726" y="2999433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factor</a:t>
              </a:r>
            </a:p>
          </p:txBody>
        </p:sp>
        <p:sp>
          <p:nvSpPr>
            <p:cNvPr id="29" name="Rectangle: Rounded Corners 28"/>
            <p:cNvSpPr/>
            <p:nvPr/>
          </p:nvSpPr>
          <p:spPr>
            <a:xfrm>
              <a:off x="2582126" y="3696444"/>
              <a:ext cx="4572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cxnSp>
          <p:nvCxnSpPr>
            <p:cNvPr id="30" name="Straight Connector 29"/>
            <p:cNvCxnSpPr>
              <a:stCxn id="27" idx="2"/>
              <a:endCxn id="28" idx="0"/>
            </p:cNvCxnSpPr>
            <p:nvPr/>
          </p:nvCxnSpPr>
          <p:spPr>
            <a:xfrm>
              <a:off x="2810726" y="2607221"/>
              <a:ext cx="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8" idx="2"/>
              <a:endCxn id="29" idx="0"/>
            </p:cNvCxnSpPr>
            <p:nvPr/>
          </p:nvCxnSpPr>
          <p:spPr>
            <a:xfrm>
              <a:off x="2810726" y="3304233"/>
              <a:ext cx="0" cy="392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: Rounded Corners 31"/>
            <p:cNvSpPr/>
            <p:nvPr/>
          </p:nvSpPr>
          <p:spPr>
            <a:xfrm>
              <a:off x="1055356" y="2302421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expr</a:t>
              </a:r>
            </a:p>
          </p:txBody>
        </p:sp>
        <p:sp>
          <p:nvSpPr>
            <p:cNvPr id="33" name="Rectangle: Rounded Corners 32"/>
            <p:cNvSpPr/>
            <p:nvPr/>
          </p:nvSpPr>
          <p:spPr>
            <a:xfrm>
              <a:off x="1896326" y="2302421"/>
              <a:ext cx="4572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34" name="Rectangle: Rounded Corners 33"/>
            <p:cNvSpPr/>
            <p:nvPr/>
          </p:nvSpPr>
          <p:spPr>
            <a:xfrm>
              <a:off x="1058126" y="2999433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term</a:t>
              </a:r>
            </a:p>
          </p:txBody>
        </p:sp>
        <p:sp>
          <p:nvSpPr>
            <p:cNvPr id="35" name="Rectangle: Rounded Corners 34"/>
            <p:cNvSpPr/>
            <p:nvPr/>
          </p:nvSpPr>
          <p:spPr>
            <a:xfrm>
              <a:off x="1058126" y="3696445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factor</a:t>
              </a:r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1210526" y="4393456"/>
              <a:ext cx="4572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37" name="Straight Connector 36"/>
            <p:cNvCxnSpPr>
              <a:stCxn id="32" idx="2"/>
              <a:endCxn id="34" idx="0"/>
            </p:cNvCxnSpPr>
            <p:nvPr/>
          </p:nvCxnSpPr>
          <p:spPr>
            <a:xfrm>
              <a:off x="1436356" y="2607221"/>
              <a:ext cx="277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4" idx="2"/>
              <a:endCxn id="35" idx="0"/>
            </p:cNvCxnSpPr>
            <p:nvPr/>
          </p:nvCxnSpPr>
          <p:spPr>
            <a:xfrm>
              <a:off x="1439126" y="3304233"/>
              <a:ext cx="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5" idx="2"/>
              <a:endCxn id="36" idx="0"/>
            </p:cNvCxnSpPr>
            <p:nvPr/>
          </p:nvCxnSpPr>
          <p:spPr>
            <a:xfrm>
              <a:off x="1439126" y="4001245"/>
              <a:ext cx="0" cy="392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2" idx="2"/>
              <a:endCxn id="33" idx="0"/>
            </p:cNvCxnSpPr>
            <p:nvPr/>
          </p:nvCxnSpPr>
          <p:spPr>
            <a:xfrm>
              <a:off x="2124926" y="1910209"/>
              <a:ext cx="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3023282" y="5410200"/>
            <a:ext cx="23324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[[ 7 + 0 ]]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expr[[ 7 ]]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3289" y="1496199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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89048" y="1629450"/>
            <a:ext cx="764770" cy="2395835"/>
            <a:chOff x="1207756" y="2454821"/>
            <a:chExt cx="764770" cy="2395835"/>
          </a:xfrm>
        </p:grpSpPr>
        <p:sp>
          <p:nvSpPr>
            <p:cNvPr id="50" name="Rectangle: Rounded Corners 49"/>
            <p:cNvSpPr/>
            <p:nvPr/>
          </p:nvSpPr>
          <p:spPr>
            <a:xfrm>
              <a:off x="1207756" y="2454821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expr</a:t>
              </a:r>
            </a:p>
          </p:txBody>
        </p:sp>
        <p:sp>
          <p:nvSpPr>
            <p:cNvPr id="51" name="Rectangle: Rounded Corners 50"/>
            <p:cNvSpPr/>
            <p:nvPr/>
          </p:nvSpPr>
          <p:spPr>
            <a:xfrm>
              <a:off x="1210526" y="3151833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term</a:t>
              </a:r>
            </a:p>
          </p:txBody>
        </p:sp>
        <p:sp>
          <p:nvSpPr>
            <p:cNvPr id="52" name="Rectangle: Rounded Corners 51"/>
            <p:cNvSpPr/>
            <p:nvPr/>
          </p:nvSpPr>
          <p:spPr>
            <a:xfrm>
              <a:off x="1210526" y="3848845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factor</a:t>
              </a:r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1362926" y="4545856"/>
              <a:ext cx="4572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54" name="Straight Connector 53"/>
            <p:cNvCxnSpPr>
              <a:stCxn id="50" idx="2"/>
              <a:endCxn id="51" idx="0"/>
            </p:cNvCxnSpPr>
            <p:nvPr/>
          </p:nvCxnSpPr>
          <p:spPr>
            <a:xfrm>
              <a:off x="1588756" y="2759621"/>
              <a:ext cx="277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1" idx="2"/>
              <a:endCxn id="52" idx="0"/>
            </p:cNvCxnSpPr>
            <p:nvPr/>
          </p:nvCxnSpPr>
          <p:spPr>
            <a:xfrm>
              <a:off x="1591526" y="3456633"/>
              <a:ext cx="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2" idx="2"/>
              <a:endCxn id="53" idx="0"/>
            </p:cNvCxnSpPr>
            <p:nvPr/>
          </p:nvCxnSpPr>
          <p:spPr>
            <a:xfrm>
              <a:off x="1591526" y="4153645"/>
              <a:ext cx="0" cy="392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7282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927867"/>
          </a:xfrm>
        </p:spPr>
        <p:txBody>
          <a:bodyPr>
            <a:normAutofit/>
          </a:bodyPr>
          <a:lstStyle/>
          <a:p>
            <a:r>
              <a:rPr lang="en-US" dirty="0"/>
              <a:t>Our parser will produce parse trees that are ground (i.e., contain no matching variables).</a:t>
            </a:r>
          </a:p>
          <a:p>
            <a:r>
              <a:rPr lang="en-US" dirty="0"/>
              <a:t> SML provides pattern matching natively.</a:t>
            </a:r>
          </a:p>
          <a:p>
            <a:pPr lvl="1"/>
            <a:r>
              <a:rPr lang="en-US" dirty="0"/>
              <a:t>The management of </a:t>
            </a:r>
            <a:r>
              <a:rPr lang="en-US" dirty="0">
                <a:sym typeface="Symbol" panose="05050102010706020507" pitchFamily="18" charset="2"/>
              </a:rPr>
              <a:t> is taken care of by the SML language much in the same way that memory management (</a:t>
            </a:r>
            <a:r>
              <a:rPr lang="en-US" dirty="0" err="1">
                <a:sym typeface="Symbol" panose="05050102010706020507" pitchFamily="18" charset="2"/>
              </a:rPr>
              <a:t>malloc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 err="1">
                <a:sym typeface="Symbol" panose="05050102010706020507" pitchFamily="18" charset="2"/>
              </a:rPr>
              <a:t>dealloc</a:t>
            </a:r>
            <a:r>
              <a:rPr lang="en-US" dirty="0">
                <a:sym typeface="Symbol" panose="05050102010706020507" pitchFamily="18" charset="2"/>
              </a:rPr>
              <a:t>) is taken care of by the Java language.</a:t>
            </a:r>
          </a:p>
          <a:p>
            <a:r>
              <a:rPr lang="en-US" dirty="0">
                <a:sym typeface="Symbol" panose="05050102010706020507" pitchFamily="18" charset="2"/>
              </a:rPr>
              <a:t>Our denotational semantic equations will primarily involve parse trees of height 1.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Because of this we will almost never need to write complete parse expressions.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76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46805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228600"/>
            <a:ext cx="473398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   ::= expr + term | term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   ::= term * factor | factor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 ::= integer | ( expr 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48116" y="2209800"/>
            <a:ext cx="762000" cy="304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  <a:r>
              <a:rPr lang="en-US" baseline="-25000" dirty="0"/>
              <a:t>1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514600" y="2209800"/>
            <a:ext cx="762000" cy="2395835"/>
            <a:chOff x="2133600" y="2176165"/>
            <a:chExt cx="762000" cy="2395835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2133600" y="2873177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term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2133600" y="3570189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factor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2133600" y="2176165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expr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286000" y="4267200"/>
              <a:ext cx="4572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2" name="Straight Connector 11"/>
            <p:cNvCxnSpPr>
              <a:stCxn id="9" idx="2"/>
              <a:endCxn id="5" idx="0"/>
            </p:cNvCxnSpPr>
            <p:nvPr/>
          </p:nvCxnSpPr>
          <p:spPr>
            <a:xfrm>
              <a:off x="2514600" y="2480965"/>
              <a:ext cx="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2"/>
              <a:endCxn id="8" idx="0"/>
            </p:cNvCxnSpPr>
            <p:nvPr/>
          </p:nvCxnSpPr>
          <p:spPr>
            <a:xfrm>
              <a:off x="2514600" y="3177977"/>
              <a:ext cx="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2"/>
              <a:endCxn id="10" idx="0"/>
            </p:cNvCxnSpPr>
            <p:nvPr/>
          </p:nvCxnSpPr>
          <p:spPr>
            <a:xfrm>
              <a:off x="2514600" y="3874989"/>
              <a:ext cx="0" cy="392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739369" y="2145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57448" y="2145268"/>
            <a:ext cx="3243552" cy="2460367"/>
            <a:chOff x="4757448" y="2145268"/>
            <a:chExt cx="3243552" cy="2460367"/>
          </a:xfrm>
        </p:grpSpPr>
        <p:sp>
          <p:nvSpPr>
            <p:cNvPr id="17" name="TextBox 16"/>
            <p:cNvSpPr txBox="1"/>
            <p:nvPr/>
          </p:nvSpPr>
          <p:spPr>
            <a:xfrm>
              <a:off x="4757448" y="2145268"/>
              <a:ext cx="3243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  [                                    ]</a:t>
              </a:r>
              <a:endParaRPr lang="en-US" sz="2000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730541" y="2209800"/>
              <a:ext cx="762000" cy="2395835"/>
              <a:chOff x="2133600" y="2176165"/>
              <a:chExt cx="762000" cy="2395835"/>
            </a:xfrm>
          </p:grpSpPr>
          <p:sp>
            <p:nvSpPr>
              <p:cNvPr id="21" name="Rectangle: Rounded Corners 20"/>
              <p:cNvSpPr/>
              <p:nvPr/>
            </p:nvSpPr>
            <p:spPr>
              <a:xfrm>
                <a:off x="2133600" y="2873177"/>
                <a:ext cx="7620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term</a:t>
                </a:r>
              </a:p>
            </p:txBody>
          </p:sp>
          <p:sp>
            <p:nvSpPr>
              <p:cNvPr id="22" name="Rectangle: Rounded Corners 21"/>
              <p:cNvSpPr/>
              <p:nvPr/>
            </p:nvSpPr>
            <p:spPr>
              <a:xfrm>
                <a:off x="2133600" y="3570189"/>
                <a:ext cx="7620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factor</a:t>
                </a: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2133600" y="2176165"/>
                <a:ext cx="7620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expr</a:t>
                </a:r>
              </a:p>
            </p:txBody>
          </p:sp>
          <p:sp>
            <p:nvSpPr>
              <p:cNvPr id="24" name="Rectangle: Rounded Corners 23"/>
              <p:cNvSpPr/>
              <p:nvPr/>
            </p:nvSpPr>
            <p:spPr>
              <a:xfrm>
                <a:off x="2286000" y="4267200"/>
                <a:ext cx="4572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cxnSp>
            <p:nvCxnSpPr>
              <p:cNvPr id="25" name="Straight Connector 24"/>
              <p:cNvCxnSpPr>
                <a:stCxn id="23" idx="2"/>
                <a:endCxn id="21" idx="0"/>
              </p:cNvCxnSpPr>
              <p:nvPr/>
            </p:nvCxnSpPr>
            <p:spPr>
              <a:xfrm>
                <a:off x="2514600" y="2480965"/>
                <a:ext cx="0" cy="3922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1" idx="2"/>
                <a:endCxn id="22" idx="0"/>
              </p:cNvCxnSpPr>
              <p:nvPr/>
            </p:nvCxnSpPr>
            <p:spPr>
              <a:xfrm>
                <a:off x="2514600" y="3177977"/>
                <a:ext cx="0" cy="3922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2" idx="2"/>
                <a:endCxn id="24" idx="0"/>
              </p:cNvCxnSpPr>
              <p:nvPr/>
            </p:nvCxnSpPr>
            <p:spPr>
              <a:xfrm>
                <a:off x="2514600" y="3874989"/>
                <a:ext cx="0" cy="3922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: Rounded Corners 27"/>
            <p:cNvSpPr/>
            <p:nvPr/>
          </p:nvSpPr>
          <p:spPr>
            <a:xfrm>
              <a:off x="5460082" y="2209800"/>
              <a:ext cx="762000" cy="3048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expr</a:t>
              </a:r>
              <a:r>
                <a:rPr lang="en-US" baseline="-25000" dirty="0"/>
                <a:t>1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62169" y="5410200"/>
            <a:ext cx="19698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expr1 &lt;&lt; expr[[ 7 ]]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57448" y="5427226"/>
            <a:ext cx="25485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  [ expr1  </a:t>
            </a:r>
            <a:r>
              <a:rPr lang="en-US" dirty="0"/>
              <a:t>expr[[ 7 ]] ]</a:t>
            </a:r>
          </a:p>
        </p:txBody>
      </p:sp>
    </p:spTree>
    <p:extLst>
      <p:ext uri="{BB962C8B-B14F-4D97-AF65-F5344CB8AC3E}">
        <p14:creationId xmlns:p14="http://schemas.microsoft.com/office/powerpoint/2010/main" val="1874687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228600"/>
            <a:ext cx="473398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   ::= expr + term | term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   ::= term * factor | factor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 ::= integer | ( expr 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48116" y="1512332"/>
            <a:ext cx="762000" cy="304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57448" y="1447800"/>
            <a:ext cx="3243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  [                                    ]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739369" y="144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5460082" y="1512332"/>
            <a:ext cx="762000" cy="304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  <a:r>
              <a:rPr lang="en-US" baseline="-25000" dirty="0"/>
              <a:t>1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676400" y="1512332"/>
            <a:ext cx="2514600" cy="3092847"/>
            <a:chOff x="1676400" y="2209800"/>
            <a:chExt cx="2514600" cy="3092847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2514600" y="2209800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expr</a:t>
              </a:r>
            </a:p>
          </p:txBody>
        </p:sp>
        <p:cxnSp>
          <p:nvCxnSpPr>
            <p:cNvPr id="12" name="Straight Connector 11"/>
            <p:cNvCxnSpPr>
              <a:stCxn id="9" idx="2"/>
              <a:endCxn id="5" idx="0"/>
            </p:cNvCxnSpPr>
            <p:nvPr/>
          </p:nvCxnSpPr>
          <p:spPr>
            <a:xfrm>
              <a:off x="2895600" y="2514600"/>
              <a:ext cx="91440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>
              <a:stCxn id="9" idx="2"/>
              <a:endCxn id="29" idx="0"/>
            </p:cNvCxnSpPr>
            <p:nvPr/>
          </p:nvCxnSpPr>
          <p:spPr>
            <a:xfrm flipH="1">
              <a:off x="2057400" y="2514600"/>
              <a:ext cx="83820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1676400" y="2906812"/>
              <a:ext cx="2514600" cy="2395835"/>
              <a:chOff x="1676400" y="2906812"/>
              <a:chExt cx="2514600" cy="2395835"/>
            </a:xfrm>
          </p:grpSpPr>
          <p:sp>
            <p:nvSpPr>
              <p:cNvPr id="5" name="Rectangle: Rounded Corners 4"/>
              <p:cNvSpPr/>
              <p:nvPr/>
            </p:nvSpPr>
            <p:spPr>
              <a:xfrm>
                <a:off x="3429000" y="2906812"/>
                <a:ext cx="7620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term</a:t>
                </a:r>
              </a:p>
            </p:txBody>
          </p:sp>
          <p:sp>
            <p:nvSpPr>
              <p:cNvPr id="8" name="Rectangle: Rounded Corners 7"/>
              <p:cNvSpPr/>
              <p:nvPr/>
            </p:nvSpPr>
            <p:spPr>
              <a:xfrm>
                <a:off x="3429000" y="3603824"/>
                <a:ext cx="7620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factor</a:t>
                </a:r>
              </a:p>
            </p:txBody>
          </p:sp>
          <p:sp>
            <p:nvSpPr>
              <p:cNvPr id="10" name="Rectangle: Rounded Corners 9"/>
              <p:cNvSpPr/>
              <p:nvPr/>
            </p:nvSpPr>
            <p:spPr>
              <a:xfrm>
                <a:off x="3581400" y="4300835"/>
                <a:ext cx="4572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cxnSp>
            <p:nvCxnSpPr>
              <p:cNvPr id="14" name="Straight Connector 13"/>
              <p:cNvCxnSpPr>
                <a:stCxn id="5" idx="2"/>
                <a:endCxn id="8" idx="0"/>
              </p:cNvCxnSpPr>
              <p:nvPr/>
            </p:nvCxnSpPr>
            <p:spPr>
              <a:xfrm>
                <a:off x="3810000" y="3211612"/>
                <a:ext cx="0" cy="3922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8" idx="2"/>
                <a:endCxn id="10" idx="0"/>
              </p:cNvCxnSpPr>
              <p:nvPr/>
            </p:nvCxnSpPr>
            <p:spPr>
              <a:xfrm>
                <a:off x="3810000" y="3908624"/>
                <a:ext cx="0" cy="3922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: Rounded Corners 28"/>
              <p:cNvSpPr/>
              <p:nvPr/>
            </p:nvSpPr>
            <p:spPr>
              <a:xfrm>
                <a:off x="1676400" y="2906812"/>
                <a:ext cx="7620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expr</a:t>
                </a:r>
              </a:p>
            </p:txBody>
          </p:sp>
          <p:sp>
            <p:nvSpPr>
              <p:cNvPr id="30" name="Rectangle: Rounded Corners 29"/>
              <p:cNvSpPr/>
              <p:nvPr/>
            </p:nvSpPr>
            <p:spPr>
              <a:xfrm>
                <a:off x="2667000" y="2906812"/>
                <a:ext cx="4572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1" name="Rectangle: Rounded Corners 30"/>
              <p:cNvSpPr/>
              <p:nvPr/>
            </p:nvSpPr>
            <p:spPr>
              <a:xfrm>
                <a:off x="1679170" y="3603824"/>
                <a:ext cx="7620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term</a:t>
                </a:r>
              </a:p>
            </p:txBody>
          </p:sp>
          <p:sp>
            <p:nvSpPr>
              <p:cNvPr id="32" name="Rectangle: Rounded Corners 31"/>
              <p:cNvSpPr/>
              <p:nvPr/>
            </p:nvSpPr>
            <p:spPr>
              <a:xfrm>
                <a:off x="1679170" y="4300836"/>
                <a:ext cx="7620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factor</a:t>
                </a:r>
              </a:p>
            </p:txBody>
          </p:sp>
          <p:sp>
            <p:nvSpPr>
              <p:cNvPr id="33" name="Rectangle: Rounded Corners 32"/>
              <p:cNvSpPr/>
              <p:nvPr/>
            </p:nvSpPr>
            <p:spPr>
              <a:xfrm>
                <a:off x="1831570" y="4997847"/>
                <a:ext cx="4572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cxnSp>
            <p:nvCxnSpPr>
              <p:cNvPr id="11" name="Straight Connector 10"/>
              <p:cNvCxnSpPr>
                <a:stCxn id="29" idx="2"/>
                <a:endCxn id="31" idx="0"/>
              </p:cNvCxnSpPr>
              <p:nvPr/>
            </p:nvCxnSpPr>
            <p:spPr>
              <a:xfrm>
                <a:off x="2057400" y="3211612"/>
                <a:ext cx="2770" cy="3922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31" idx="2"/>
                <a:endCxn id="32" idx="0"/>
              </p:cNvCxnSpPr>
              <p:nvPr/>
            </p:nvCxnSpPr>
            <p:spPr>
              <a:xfrm>
                <a:off x="2060170" y="3908624"/>
                <a:ext cx="0" cy="3922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32" idx="2"/>
                <a:endCxn id="33" idx="0"/>
              </p:cNvCxnSpPr>
              <p:nvPr/>
            </p:nvCxnSpPr>
            <p:spPr>
              <a:xfrm>
                <a:off x="2060170" y="4605636"/>
                <a:ext cx="0" cy="3922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/>
            <p:cNvCxnSpPr>
              <a:stCxn id="9" idx="2"/>
              <a:endCxn id="30" idx="0"/>
            </p:cNvCxnSpPr>
            <p:nvPr/>
          </p:nvCxnSpPr>
          <p:spPr>
            <a:xfrm>
              <a:off x="2895600" y="2514600"/>
              <a:ext cx="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879181" y="1512332"/>
            <a:ext cx="2514600" cy="3092847"/>
            <a:chOff x="1676400" y="2209800"/>
            <a:chExt cx="2514600" cy="3092847"/>
          </a:xfrm>
        </p:grpSpPr>
        <p:sp>
          <p:nvSpPr>
            <p:cNvPr id="41" name="Rectangle: Rounded Corners 40"/>
            <p:cNvSpPr/>
            <p:nvPr/>
          </p:nvSpPr>
          <p:spPr>
            <a:xfrm>
              <a:off x="2514600" y="2209800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expr</a:t>
              </a:r>
            </a:p>
          </p:txBody>
        </p:sp>
        <p:cxnSp>
          <p:nvCxnSpPr>
            <p:cNvPr id="42" name="Straight Connector 41"/>
            <p:cNvCxnSpPr>
              <a:stCxn id="41" idx="2"/>
              <a:endCxn id="46" idx="0"/>
            </p:cNvCxnSpPr>
            <p:nvPr/>
          </p:nvCxnSpPr>
          <p:spPr>
            <a:xfrm>
              <a:off x="2895600" y="2514600"/>
              <a:ext cx="91440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1" idx="2"/>
              <a:endCxn id="51" idx="0"/>
            </p:cNvCxnSpPr>
            <p:nvPr/>
          </p:nvCxnSpPr>
          <p:spPr>
            <a:xfrm flipH="1">
              <a:off x="2057400" y="2514600"/>
              <a:ext cx="83820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1676400" y="2906812"/>
              <a:ext cx="2514600" cy="2395835"/>
              <a:chOff x="1676400" y="2906812"/>
              <a:chExt cx="2514600" cy="2395835"/>
            </a:xfrm>
          </p:grpSpPr>
          <p:sp>
            <p:nvSpPr>
              <p:cNvPr id="46" name="Rectangle: Rounded Corners 45"/>
              <p:cNvSpPr/>
              <p:nvPr/>
            </p:nvSpPr>
            <p:spPr>
              <a:xfrm>
                <a:off x="3429000" y="2906812"/>
                <a:ext cx="7620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term</a:t>
                </a:r>
              </a:p>
            </p:txBody>
          </p:sp>
          <p:sp>
            <p:nvSpPr>
              <p:cNvPr id="47" name="Rectangle: Rounded Corners 46"/>
              <p:cNvSpPr/>
              <p:nvPr/>
            </p:nvSpPr>
            <p:spPr>
              <a:xfrm>
                <a:off x="3429000" y="3603824"/>
                <a:ext cx="7620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factor</a:t>
                </a:r>
              </a:p>
            </p:txBody>
          </p:sp>
          <p:sp>
            <p:nvSpPr>
              <p:cNvPr id="48" name="Rectangle: Rounded Corners 47"/>
              <p:cNvSpPr/>
              <p:nvPr/>
            </p:nvSpPr>
            <p:spPr>
              <a:xfrm>
                <a:off x="3581400" y="4300835"/>
                <a:ext cx="4572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cxnSp>
            <p:nvCxnSpPr>
              <p:cNvPr id="49" name="Straight Connector 48"/>
              <p:cNvCxnSpPr>
                <a:stCxn id="46" idx="2"/>
                <a:endCxn id="47" idx="0"/>
              </p:cNvCxnSpPr>
              <p:nvPr/>
            </p:nvCxnSpPr>
            <p:spPr>
              <a:xfrm>
                <a:off x="3810000" y="3211612"/>
                <a:ext cx="0" cy="3922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7" idx="2"/>
                <a:endCxn id="48" idx="0"/>
              </p:cNvCxnSpPr>
              <p:nvPr/>
            </p:nvCxnSpPr>
            <p:spPr>
              <a:xfrm>
                <a:off x="3810000" y="3908624"/>
                <a:ext cx="0" cy="3922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: Rounded Corners 50"/>
              <p:cNvSpPr/>
              <p:nvPr/>
            </p:nvSpPr>
            <p:spPr>
              <a:xfrm>
                <a:off x="1676400" y="2906812"/>
                <a:ext cx="7620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expr</a:t>
                </a:r>
              </a:p>
            </p:txBody>
          </p:sp>
          <p:sp>
            <p:nvSpPr>
              <p:cNvPr id="52" name="Rectangle: Rounded Corners 51"/>
              <p:cNvSpPr/>
              <p:nvPr/>
            </p:nvSpPr>
            <p:spPr>
              <a:xfrm>
                <a:off x="2667000" y="2906812"/>
                <a:ext cx="4572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53" name="Rectangle: Rounded Corners 52"/>
              <p:cNvSpPr/>
              <p:nvPr/>
            </p:nvSpPr>
            <p:spPr>
              <a:xfrm>
                <a:off x="1679170" y="3603824"/>
                <a:ext cx="7620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term</a:t>
                </a:r>
              </a:p>
            </p:txBody>
          </p:sp>
          <p:sp>
            <p:nvSpPr>
              <p:cNvPr id="54" name="Rectangle: Rounded Corners 53"/>
              <p:cNvSpPr/>
              <p:nvPr/>
            </p:nvSpPr>
            <p:spPr>
              <a:xfrm>
                <a:off x="1679170" y="4300836"/>
                <a:ext cx="7620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factor</a:t>
                </a:r>
              </a:p>
            </p:txBody>
          </p:sp>
          <p:sp>
            <p:nvSpPr>
              <p:cNvPr id="55" name="Rectangle: Rounded Corners 54"/>
              <p:cNvSpPr/>
              <p:nvPr/>
            </p:nvSpPr>
            <p:spPr>
              <a:xfrm>
                <a:off x="1831570" y="4997847"/>
                <a:ext cx="4572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cxnSp>
            <p:nvCxnSpPr>
              <p:cNvPr id="56" name="Straight Connector 55"/>
              <p:cNvCxnSpPr>
                <a:stCxn id="51" idx="2"/>
                <a:endCxn id="53" idx="0"/>
              </p:cNvCxnSpPr>
              <p:nvPr/>
            </p:nvCxnSpPr>
            <p:spPr>
              <a:xfrm>
                <a:off x="2057400" y="3211612"/>
                <a:ext cx="2770" cy="3922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53" idx="2"/>
                <a:endCxn id="54" idx="0"/>
              </p:cNvCxnSpPr>
              <p:nvPr/>
            </p:nvCxnSpPr>
            <p:spPr>
              <a:xfrm>
                <a:off x="2060170" y="3908624"/>
                <a:ext cx="0" cy="3922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4" idx="2"/>
                <a:endCxn id="55" idx="0"/>
              </p:cNvCxnSpPr>
              <p:nvPr/>
            </p:nvCxnSpPr>
            <p:spPr>
              <a:xfrm>
                <a:off x="2060170" y="4605636"/>
                <a:ext cx="0" cy="3922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/>
            <p:cNvCxnSpPr>
              <a:stCxn id="41" idx="2"/>
              <a:endCxn id="52" idx="0"/>
            </p:cNvCxnSpPr>
            <p:nvPr/>
          </p:nvCxnSpPr>
          <p:spPr>
            <a:xfrm>
              <a:off x="2895600" y="2514600"/>
              <a:ext cx="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962169" y="5029200"/>
            <a:ext cx="23610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expr1 &lt;&lt; expr[[ 6 + 7 ]]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757448" y="5046226"/>
            <a:ext cx="2886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  [ expr1  </a:t>
            </a:r>
            <a:r>
              <a:rPr lang="en-US" dirty="0"/>
              <a:t>expr[[ 6 + 7 ]] ]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2168" y="5541545"/>
            <a:ext cx="18948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expr1 &lt;&lt; [[ 6 + 7 ]]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57448" y="5558571"/>
            <a:ext cx="25536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  [ expr1  </a:t>
            </a:r>
            <a:r>
              <a:rPr lang="en-US" dirty="0"/>
              <a:t>[[ 6 + 7 ]] ]</a:t>
            </a:r>
          </a:p>
        </p:txBody>
      </p:sp>
    </p:spTree>
    <p:extLst>
      <p:ext uri="{BB962C8B-B14F-4D97-AF65-F5344CB8AC3E}">
        <p14:creationId xmlns:p14="http://schemas.microsoft.com/office/powerpoint/2010/main" val="175738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8" grpId="0"/>
      <p:bldP spid="2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228600"/>
            <a:ext cx="473398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   ::= expr + term | term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   ::= term * factor | factor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 ::= integer | ( expr 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1521231" y="2437944"/>
            <a:ext cx="762000" cy="304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3400" y="1676400"/>
            <a:ext cx="4815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  [                              ][                              ]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362200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4967895" y="1740932"/>
            <a:ext cx="762000" cy="304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  <a:r>
              <a:rPr lang="en-US" baseline="-25000" dirty="0"/>
              <a:t>1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279370" y="1740932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cxnSp>
        <p:nvCxnSpPr>
          <p:cNvPr id="12" name="Straight Connector 11"/>
          <p:cNvCxnSpPr>
            <a:stCxn id="9" idx="2"/>
            <a:endCxn id="5" idx="0"/>
          </p:cNvCxnSpPr>
          <p:nvPr/>
        </p:nvCxnSpPr>
        <p:spPr>
          <a:xfrm>
            <a:off x="3660370" y="2045732"/>
            <a:ext cx="685800" cy="39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9" idx="2"/>
            <a:endCxn id="29" idx="0"/>
          </p:cNvCxnSpPr>
          <p:nvPr/>
        </p:nvCxnSpPr>
        <p:spPr>
          <a:xfrm flipH="1">
            <a:off x="2971800" y="2045732"/>
            <a:ext cx="688570" cy="39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/>
          <p:cNvSpPr/>
          <p:nvPr/>
        </p:nvSpPr>
        <p:spPr>
          <a:xfrm>
            <a:off x="3965170" y="2437944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965170" y="3134956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4117570" y="3831967"/>
            <a:ext cx="4572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2"/>
            <a:endCxn id="8" idx="0"/>
          </p:cNvCxnSpPr>
          <p:nvPr/>
        </p:nvCxnSpPr>
        <p:spPr>
          <a:xfrm>
            <a:off x="4346170" y="2742744"/>
            <a:ext cx="0" cy="39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10" idx="0"/>
          </p:cNvCxnSpPr>
          <p:nvPr/>
        </p:nvCxnSpPr>
        <p:spPr>
          <a:xfrm>
            <a:off x="4346170" y="3439756"/>
            <a:ext cx="0" cy="392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/>
          <p:cNvSpPr/>
          <p:nvPr/>
        </p:nvSpPr>
        <p:spPr>
          <a:xfrm>
            <a:off x="2590800" y="2437944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3431770" y="2437944"/>
            <a:ext cx="4572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2593570" y="3134956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2593570" y="3831968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</a:t>
            </a:r>
          </a:p>
        </p:txBody>
      </p:sp>
      <p:sp>
        <p:nvSpPr>
          <p:cNvPr id="33" name="Rectangle: Rounded Corners 32"/>
          <p:cNvSpPr/>
          <p:nvPr/>
        </p:nvSpPr>
        <p:spPr>
          <a:xfrm>
            <a:off x="2745970" y="4528979"/>
            <a:ext cx="4572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1" name="Straight Connector 10"/>
          <p:cNvCxnSpPr>
            <a:stCxn id="29" idx="2"/>
            <a:endCxn id="31" idx="0"/>
          </p:cNvCxnSpPr>
          <p:nvPr/>
        </p:nvCxnSpPr>
        <p:spPr>
          <a:xfrm>
            <a:off x="2971800" y="2742744"/>
            <a:ext cx="2770" cy="39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1" idx="2"/>
            <a:endCxn id="32" idx="0"/>
          </p:cNvCxnSpPr>
          <p:nvPr/>
        </p:nvCxnSpPr>
        <p:spPr>
          <a:xfrm>
            <a:off x="2974570" y="3439756"/>
            <a:ext cx="0" cy="39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2"/>
            <a:endCxn id="33" idx="0"/>
          </p:cNvCxnSpPr>
          <p:nvPr/>
        </p:nvCxnSpPr>
        <p:spPr>
          <a:xfrm>
            <a:off x="2974570" y="4136768"/>
            <a:ext cx="0" cy="392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30" idx="0"/>
          </p:cNvCxnSpPr>
          <p:nvPr/>
        </p:nvCxnSpPr>
        <p:spPr>
          <a:xfrm>
            <a:off x="3660370" y="2045732"/>
            <a:ext cx="0" cy="39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092095" y="1767384"/>
            <a:ext cx="762000" cy="1698823"/>
            <a:chOff x="8305800" y="2906812"/>
            <a:chExt cx="762000" cy="1698823"/>
          </a:xfrm>
        </p:grpSpPr>
        <p:sp>
          <p:nvSpPr>
            <p:cNvPr id="46" name="Rectangle: Rounded Corners 45"/>
            <p:cNvSpPr/>
            <p:nvPr/>
          </p:nvSpPr>
          <p:spPr>
            <a:xfrm>
              <a:off x="8305800" y="2906812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term</a:t>
              </a:r>
            </a:p>
          </p:txBody>
        </p:sp>
        <p:sp>
          <p:nvSpPr>
            <p:cNvPr id="47" name="Rectangle: Rounded Corners 46"/>
            <p:cNvSpPr/>
            <p:nvPr/>
          </p:nvSpPr>
          <p:spPr>
            <a:xfrm>
              <a:off x="8305800" y="3603824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factor</a:t>
              </a:r>
            </a:p>
          </p:txBody>
        </p:sp>
        <p:sp>
          <p:nvSpPr>
            <p:cNvPr id="48" name="Rectangle: Rounded Corners 47"/>
            <p:cNvSpPr/>
            <p:nvPr/>
          </p:nvSpPr>
          <p:spPr>
            <a:xfrm>
              <a:off x="8458200" y="4300835"/>
              <a:ext cx="4572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>
              <a:off x="8686800" y="3211612"/>
              <a:ext cx="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2"/>
              <a:endCxn id="48" idx="0"/>
            </p:cNvCxnSpPr>
            <p:nvPr/>
          </p:nvCxnSpPr>
          <p:spPr>
            <a:xfrm>
              <a:off x="8686800" y="3908624"/>
              <a:ext cx="0" cy="392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034695" y="1771412"/>
            <a:ext cx="764770" cy="2395835"/>
            <a:chOff x="6553200" y="2906812"/>
            <a:chExt cx="764770" cy="2395835"/>
          </a:xfrm>
        </p:grpSpPr>
        <p:sp>
          <p:nvSpPr>
            <p:cNvPr id="51" name="Rectangle: Rounded Corners 50"/>
            <p:cNvSpPr/>
            <p:nvPr/>
          </p:nvSpPr>
          <p:spPr>
            <a:xfrm>
              <a:off x="6553200" y="2906812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expr</a:t>
              </a:r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6555970" y="3603824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term</a:t>
              </a:r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6555970" y="4300836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factor</a:t>
              </a:r>
            </a:p>
          </p:txBody>
        </p:sp>
        <p:sp>
          <p:nvSpPr>
            <p:cNvPr id="55" name="Rectangle: Rounded Corners 54"/>
            <p:cNvSpPr/>
            <p:nvPr/>
          </p:nvSpPr>
          <p:spPr>
            <a:xfrm>
              <a:off x="6708370" y="4997847"/>
              <a:ext cx="4572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56" name="Straight Connector 55"/>
            <p:cNvCxnSpPr>
              <a:stCxn id="51" idx="2"/>
              <a:endCxn id="53" idx="0"/>
            </p:cNvCxnSpPr>
            <p:nvPr/>
          </p:nvCxnSpPr>
          <p:spPr>
            <a:xfrm>
              <a:off x="6934200" y="3211612"/>
              <a:ext cx="277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3" idx="2"/>
              <a:endCxn id="54" idx="0"/>
            </p:cNvCxnSpPr>
            <p:nvPr/>
          </p:nvCxnSpPr>
          <p:spPr>
            <a:xfrm>
              <a:off x="6936970" y="3908624"/>
              <a:ext cx="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4" idx="2"/>
              <a:endCxn id="55" idx="0"/>
            </p:cNvCxnSpPr>
            <p:nvPr/>
          </p:nvCxnSpPr>
          <p:spPr>
            <a:xfrm>
              <a:off x="6936970" y="4605636"/>
              <a:ext cx="0" cy="392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: Rounded Corners 58"/>
          <p:cNvSpPr/>
          <p:nvPr/>
        </p:nvSpPr>
        <p:spPr>
          <a:xfrm>
            <a:off x="190500" y="2437944"/>
            <a:ext cx="762000" cy="304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  <a:r>
              <a:rPr lang="en-US" baseline="-25000" dirty="0"/>
              <a:t>1</a:t>
            </a:r>
          </a:p>
        </p:txBody>
      </p:sp>
      <p:sp>
        <p:nvSpPr>
          <p:cNvPr id="60" name="Rectangle: Rounded Corners 59"/>
          <p:cNvSpPr/>
          <p:nvPr/>
        </p:nvSpPr>
        <p:spPr>
          <a:xfrm>
            <a:off x="855865" y="1708666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sp>
        <p:nvSpPr>
          <p:cNvPr id="61" name="Rectangle: Rounded Corners 60"/>
          <p:cNvSpPr/>
          <p:nvPr/>
        </p:nvSpPr>
        <p:spPr>
          <a:xfrm>
            <a:off x="1008265" y="2437944"/>
            <a:ext cx="4572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2" name="Rectangle: Rounded Corners 61"/>
          <p:cNvSpPr/>
          <p:nvPr/>
        </p:nvSpPr>
        <p:spPr>
          <a:xfrm>
            <a:off x="7025295" y="1740059"/>
            <a:ext cx="762000" cy="304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</a:t>
            </a:r>
            <a:r>
              <a:rPr lang="en-US" baseline="-25000" dirty="0"/>
              <a:t>1</a:t>
            </a:r>
          </a:p>
        </p:txBody>
      </p:sp>
      <p:cxnSp>
        <p:nvCxnSpPr>
          <p:cNvPr id="19" name="Straight Connector 18"/>
          <p:cNvCxnSpPr>
            <a:stCxn id="60" idx="2"/>
            <a:endCxn id="59" idx="0"/>
          </p:cNvCxnSpPr>
          <p:nvPr/>
        </p:nvCxnSpPr>
        <p:spPr>
          <a:xfrm flipH="1">
            <a:off x="571500" y="2013466"/>
            <a:ext cx="665365" cy="42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0" idx="2"/>
            <a:endCxn id="61" idx="0"/>
          </p:cNvCxnSpPr>
          <p:nvPr/>
        </p:nvCxnSpPr>
        <p:spPr>
          <a:xfrm>
            <a:off x="1236865" y="2013466"/>
            <a:ext cx="0" cy="42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0" idx="2"/>
            <a:endCxn id="6" idx="0"/>
          </p:cNvCxnSpPr>
          <p:nvPr/>
        </p:nvCxnSpPr>
        <p:spPr>
          <a:xfrm>
            <a:off x="1236865" y="2013466"/>
            <a:ext cx="665366" cy="42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8600" y="5105400"/>
            <a:ext cx="39019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expr[[ expr1 + term1 ]] &lt;&lt; expr[[ 6 + 7 ]]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319231" y="5122426"/>
            <a:ext cx="46723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  [ expr1  </a:t>
            </a:r>
            <a:r>
              <a:rPr lang="en-US" dirty="0"/>
              <a:t>expr[[ 6 ]] ][ term1 := term[[ 7 ]] ]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28600" y="5629870"/>
            <a:ext cx="30753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[[ expr1 + term1 ]] &lt;&lt; [[ 6 + 7 ]]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19231" y="5629870"/>
            <a:ext cx="46098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  [ expr1  expr</a:t>
            </a:r>
            <a:r>
              <a:rPr lang="en-US" dirty="0"/>
              <a:t>[[ 6 ]] ][ term1 := term[[ 7 ]] ]</a:t>
            </a:r>
          </a:p>
        </p:txBody>
      </p:sp>
    </p:spTree>
    <p:extLst>
      <p:ext uri="{BB962C8B-B14F-4D97-AF65-F5344CB8AC3E}">
        <p14:creationId xmlns:p14="http://schemas.microsoft.com/office/powerpoint/2010/main" val="42130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8" grpId="0"/>
      <p:bldP spid="28" grpId="0" animBg="1"/>
      <p:bldP spid="9" grpId="0" animBg="1"/>
      <p:bldP spid="5" grpId="0" animBg="1"/>
      <p:bldP spid="8" grpId="0" animBg="1"/>
      <p:bldP spid="10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228600"/>
            <a:ext cx="473398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   ::= expr + term | term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   ::= term * factor | factor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 ::= integer | ( expr 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813861" y="2361744"/>
            <a:ext cx="762000" cy="304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</a:t>
            </a:r>
            <a:r>
              <a:rPr lang="en-US" baseline="-25000" dirty="0"/>
              <a:t>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654830" y="1600200"/>
            <a:ext cx="2364970" cy="3157379"/>
            <a:chOff x="2362200" y="2145268"/>
            <a:chExt cx="2364970" cy="3157379"/>
          </a:xfrm>
        </p:grpSpPr>
        <p:sp>
          <p:nvSpPr>
            <p:cNvPr id="18" name="TextBox 17"/>
            <p:cNvSpPr txBox="1"/>
            <p:nvPr/>
          </p:nvSpPr>
          <p:spPr>
            <a:xfrm>
              <a:off x="2362200" y="21452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&lt;&lt;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3279370" y="2209800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expr</a:t>
              </a:r>
            </a:p>
          </p:txBody>
        </p:sp>
        <p:cxnSp>
          <p:nvCxnSpPr>
            <p:cNvPr id="12" name="Straight Connector 11"/>
            <p:cNvCxnSpPr>
              <a:stCxn id="9" idx="2"/>
              <a:endCxn id="5" idx="0"/>
            </p:cNvCxnSpPr>
            <p:nvPr/>
          </p:nvCxnSpPr>
          <p:spPr>
            <a:xfrm>
              <a:off x="3660370" y="2514600"/>
              <a:ext cx="68580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>
              <a:stCxn id="9" idx="2"/>
              <a:endCxn id="29" idx="0"/>
            </p:cNvCxnSpPr>
            <p:nvPr/>
          </p:nvCxnSpPr>
          <p:spPr>
            <a:xfrm flipH="1">
              <a:off x="2971800" y="2514600"/>
              <a:ext cx="68857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/>
            <p:cNvSpPr/>
            <p:nvPr/>
          </p:nvSpPr>
          <p:spPr>
            <a:xfrm>
              <a:off x="3965170" y="2906812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term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3965170" y="3603824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factor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4117570" y="4300835"/>
              <a:ext cx="4572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4" name="Straight Connector 13"/>
            <p:cNvCxnSpPr>
              <a:stCxn id="5" idx="2"/>
              <a:endCxn id="8" idx="0"/>
            </p:cNvCxnSpPr>
            <p:nvPr/>
          </p:nvCxnSpPr>
          <p:spPr>
            <a:xfrm>
              <a:off x="4346170" y="3211612"/>
              <a:ext cx="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2"/>
              <a:endCxn id="10" idx="0"/>
            </p:cNvCxnSpPr>
            <p:nvPr/>
          </p:nvCxnSpPr>
          <p:spPr>
            <a:xfrm>
              <a:off x="4346170" y="3908624"/>
              <a:ext cx="0" cy="392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: Rounded Corners 28"/>
            <p:cNvSpPr/>
            <p:nvPr/>
          </p:nvSpPr>
          <p:spPr>
            <a:xfrm>
              <a:off x="2590800" y="2906812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expr</a:t>
              </a:r>
            </a:p>
          </p:txBody>
        </p:sp>
        <p:sp>
          <p:nvSpPr>
            <p:cNvPr id="30" name="Rectangle: Rounded Corners 29"/>
            <p:cNvSpPr/>
            <p:nvPr/>
          </p:nvSpPr>
          <p:spPr>
            <a:xfrm>
              <a:off x="3431770" y="2906812"/>
              <a:ext cx="4572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2593570" y="3603824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term</a:t>
              </a:r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2593570" y="4300836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factor</a:t>
              </a:r>
            </a:p>
          </p:txBody>
        </p:sp>
        <p:sp>
          <p:nvSpPr>
            <p:cNvPr id="33" name="Rectangle: Rounded Corners 32"/>
            <p:cNvSpPr/>
            <p:nvPr/>
          </p:nvSpPr>
          <p:spPr>
            <a:xfrm>
              <a:off x="2745970" y="4997847"/>
              <a:ext cx="4572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11" name="Straight Connector 10"/>
            <p:cNvCxnSpPr>
              <a:stCxn id="29" idx="2"/>
              <a:endCxn id="31" idx="0"/>
            </p:cNvCxnSpPr>
            <p:nvPr/>
          </p:nvCxnSpPr>
          <p:spPr>
            <a:xfrm>
              <a:off x="2971800" y="3211612"/>
              <a:ext cx="277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2"/>
              <a:endCxn id="32" idx="0"/>
            </p:cNvCxnSpPr>
            <p:nvPr/>
          </p:nvCxnSpPr>
          <p:spPr>
            <a:xfrm>
              <a:off x="2974570" y="3908624"/>
              <a:ext cx="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2" idx="2"/>
              <a:endCxn id="33" idx="0"/>
            </p:cNvCxnSpPr>
            <p:nvPr/>
          </p:nvCxnSpPr>
          <p:spPr>
            <a:xfrm>
              <a:off x="2974570" y="4605636"/>
              <a:ext cx="0" cy="392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9" idx="2"/>
              <a:endCxn id="30" idx="0"/>
            </p:cNvCxnSpPr>
            <p:nvPr/>
          </p:nvCxnSpPr>
          <p:spPr>
            <a:xfrm>
              <a:off x="3660370" y="2514600"/>
              <a:ext cx="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: Rounded Corners 58"/>
          <p:cNvSpPr/>
          <p:nvPr/>
        </p:nvSpPr>
        <p:spPr>
          <a:xfrm>
            <a:off x="1483130" y="2361744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  <a:endParaRPr lang="en-US" baseline="-25000" dirty="0"/>
          </a:p>
        </p:txBody>
      </p:sp>
      <p:sp>
        <p:nvSpPr>
          <p:cNvPr id="60" name="Rectangle: Rounded Corners 59"/>
          <p:cNvSpPr/>
          <p:nvPr/>
        </p:nvSpPr>
        <p:spPr>
          <a:xfrm>
            <a:off x="2148495" y="1632466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sp>
        <p:nvSpPr>
          <p:cNvPr id="61" name="Rectangle: Rounded Corners 60"/>
          <p:cNvSpPr/>
          <p:nvPr/>
        </p:nvSpPr>
        <p:spPr>
          <a:xfrm>
            <a:off x="2300895" y="2361744"/>
            <a:ext cx="4572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9" name="Straight Connector 18"/>
          <p:cNvCxnSpPr>
            <a:stCxn id="60" idx="2"/>
            <a:endCxn id="59" idx="0"/>
          </p:cNvCxnSpPr>
          <p:nvPr/>
        </p:nvCxnSpPr>
        <p:spPr>
          <a:xfrm flipH="1">
            <a:off x="1864130" y="1937266"/>
            <a:ext cx="665365" cy="42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0" idx="2"/>
            <a:endCxn id="61" idx="0"/>
          </p:cNvCxnSpPr>
          <p:nvPr/>
        </p:nvCxnSpPr>
        <p:spPr>
          <a:xfrm>
            <a:off x="2529495" y="1937266"/>
            <a:ext cx="0" cy="42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0" idx="2"/>
            <a:endCxn id="6" idx="0"/>
          </p:cNvCxnSpPr>
          <p:nvPr/>
        </p:nvCxnSpPr>
        <p:spPr>
          <a:xfrm>
            <a:off x="2529495" y="1937266"/>
            <a:ext cx="665366" cy="42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/>
          <p:cNvSpPr/>
          <p:nvPr/>
        </p:nvSpPr>
        <p:spPr>
          <a:xfrm>
            <a:off x="1488671" y="3058756"/>
            <a:ext cx="762000" cy="304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</a:t>
            </a:r>
            <a:r>
              <a:rPr lang="en-US" baseline="-25000" dirty="0"/>
              <a:t>1</a:t>
            </a:r>
          </a:p>
        </p:txBody>
      </p:sp>
      <p:cxnSp>
        <p:nvCxnSpPr>
          <p:cNvPr id="20" name="Straight Connector 19"/>
          <p:cNvCxnSpPr>
            <a:stCxn id="59" idx="2"/>
            <a:endCxn id="45" idx="0"/>
          </p:cNvCxnSpPr>
          <p:nvPr/>
        </p:nvCxnSpPr>
        <p:spPr>
          <a:xfrm>
            <a:off x="1864130" y="2666544"/>
            <a:ext cx="5541" cy="39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0400" y="1600200"/>
            <a:ext cx="120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 fails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97737" y="5029200"/>
            <a:ext cx="39430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expr[[ term1 + term1 ]] &lt;&lt; expr[[ 6 + 7 ]]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97737" y="5629870"/>
            <a:ext cx="31163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[[ term1 + term1 ]] &lt;&lt; [[ 6 + 7 ]]</a:t>
            </a:r>
          </a:p>
        </p:txBody>
      </p:sp>
    </p:spTree>
    <p:extLst>
      <p:ext uri="{BB962C8B-B14F-4D97-AF65-F5344CB8AC3E}">
        <p14:creationId xmlns:p14="http://schemas.microsoft.com/office/powerpoint/2010/main" val="3145616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9" grpId="0" animBg="1"/>
      <p:bldP spid="60" grpId="0" animBg="1"/>
      <p:bldP spid="61" grpId="0" animBg="1"/>
      <p:bldP spid="45" grpId="0" animBg="1"/>
      <p:bldP spid="24" grpId="0"/>
      <p:bldP spid="52" grpId="0" animBg="1"/>
      <p:bldP spid="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228600"/>
            <a:ext cx="473398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   ::= expr + term | term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   ::= term * factor | factor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 ::= integer | ( expr 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1975661" y="2133144"/>
            <a:ext cx="762000" cy="304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</a:t>
            </a:r>
            <a:r>
              <a:rPr lang="en-US" baseline="-25000" dirty="0"/>
              <a:t>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816630" y="1371600"/>
            <a:ext cx="2364970" cy="3157379"/>
            <a:chOff x="2362200" y="2145268"/>
            <a:chExt cx="2364970" cy="3157379"/>
          </a:xfrm>
        </p:grpSpPr>
        <p:sp>
          <p:nvSpPr>
            <p:cNvPr id="18" name="TextBox 17"/>
            <p:cNvSpPr txBox="1"/>
            <p:nvPr/>
          </p:nvSpPr>
          <p:spPr>
            <a:xfrm>
              <a:off x="2362200" y="21452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&lt;&lt;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3279370" y="2209800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expr</a:t>
              </a:r>
            </a:p>
          </p:txBody>
        </p:sp>
        <p:cxnSp>
          <p:nvCxnSpPr>
            <p:cNvPr id="12" name="Straight Connector 11"/>
            <p:cNvCxnSpPr>
              <a:stCxn id="9" idx="2"/>
              <a:endCxn id="5" idx="0"/>
            </p:cNvCxnSpPr>
            <p:nvPr/>
          </p:nvCxnSpPr>
          <p:spPr>
            <a:xfrm>
              <a:off x="3660370" y="2514600"/>
              <a:ext cx="68580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>
              <a:stCxn id="9" idx="2"/>
              <a:endCxn id="29" idx="0"/>
            </p:cNvCxnSpPr>
            <p:nvPr/>
          </p:nvCxnSpPr>
          <p:spPr>
            <a:xfrm flipH="1">
              <a:off x="2971800" y="2514600"/>
              <a:ext cx="68857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/>
            <p:cNvSpPr/>
            <p:nvPr/>
          </p:nvSpPr>
          <p:spPr>
            <a:xfrm>
              <a:off x="3965170" y="2906812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term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3965170" y="3603824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factor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4117570" y="4300835"/>
              <a:ext cx="4572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4" name="Straight Connector 13"/>
            <p:cNvCxnSpPr>
              <a:stCxn id="5" idx="2"/>
              <a:endCxn id="8" idx="0"/>
            </p:cNvCxnSpPr>
            <p:nvPr/>
          </p:nvCxnSpPr>
          <p:spPr>
            <a:xfrm>
              <a:off x="4346170" y="3211612"/>
              <a:ext cx="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2"/>
              <a:endCxn id="10" idx="0"/>
            </p:cNvCxnSpPr>
            <p:nvPr/>
          </p:nvCxnSpPr>
          <p:spPr>
            <a:xfrm>
              <a:off x="4346170" y="3908624"/>
              <a:ext cx="0" cy="392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: Rounded Corners 28"/>
            <p:cNvSpPr/>
            <p:nvPr/>
          </p:nvSpPr>
          <p:spPr>
            <a:xfrm>
              <a:off x="2590800" y="2906812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expr</a:t>
              </a:r>
            </a:p>
          </p:txBody>
        </p:sp>
        <p:sp>
          <p:nvSpPr>
            <p:cNvPr id="30" name="Rectangle: Rounded Corners 29"/>
            <p:cNvSpPr/>
            <p:nvPr/>
          </p:nvSpPr>
          <p:spPr>
            <a:xfrm>
              <a:off x="3431770" y="2906812"/>
              <a:ext cx="4572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2593570" y="3603824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term</a:t>
              </a:r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2593570" y="4300836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factor</a:t>
              </a:r>
            </a:p>
          </p:txBody>
        </p:sp>
        <p:sp>
          <p:nvSpPr>
            <p:cNvPr id="33" name="Rectangle: Rounded Corners 32"/>
            <p:cNvSpPr/>
            <p:nvPr/>
          </p:nvSpPr>
          <p:spPr>
            <a:xfrm>
              <a:off x="2745970" y="4997847"/>
              <a:ext cx="4572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1" name="Straight Connector 10"/>
            <p:cNvCxnSpPr>
              <a:stCxn id="29" idx="2"/>
              <a:endCxn id="31" idx="0"/>
            </p:cNvCxnSpPr>
            <p:nvPr/>
          </p:nvCxnSpPr>
          <p:spPr>
            <a:xfrm>
              <a:off x="2971800" y="3211612"/>
              <a:ext cx="277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2"/>
              <a:endCxn id="32" idx="0"/>
            </p:cNvCxnSpPr>
            <p:nvPr/>
          </p:nvCxnSpPr>
          <p:spPr>
            <a:xfrm>
              <a:off x="2974570" y="3908624"/>
              <a:ext cx="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2" idx="2"/>
              <a:endCxn id="33" idx="0"/>
            </p:cNvCxnSpPr>
            <p:nvPr/>
          </p:nvCxnSpPr>
          <p:spPr>
            <a:xfrm>
              <a:off x="2974570" y="4605636"/>
              <a:ext cx="0" cy="392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9" idx="2"/>
              <a:endCxn id="30" idx="0"/>
            </p:cNvCxnSpPr>
            <p:nvPr/>
          </p:nvCxnSpPr>
          <p:spPr>
            <a:xfrm>
              <a:off x="3660370" y="2514600"/>
              <a:ext cx="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: Rounded Corners 58"/>
          <p:cNvSpPr/>
          <p:nvPr/>
        </p:nvSpPr>
        <p:spPr>
          <a:xfrm>
            <a:off x="644930" y="2133144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  <a:endParaRPr lang="en-US" baseline="-25000" dirty="0"/>
          </a:p>
        </p:txBody>
      </p:sp>
      <p:sp>
        <p:nvSpPr>
          <p:cNvPr id="60" name="Rectangle: Rounded Corners 59"/>
          <p:cNvSpPr/>
          <p:nvPr/>
        </p:nvSpPr>
        <p:spPr>
          <a:xfrm>
            <a:off x="1310295" y="1403866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sp>
        <p:nvSpPr>
          <p:cNvPr id="61" name="Rectangle: Rounded Corners 60"/>
          <p:cNvSpPr/>
          <p:nvPr/>
        </p:nvSpPr>
        <p:spPr>
          <a:xfrm>
            <a:off x="1462695" y="2133144"/>
            <a:ext cx="4572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9" name="Straight Connector 18"/>
          <p:cNvCxnSpPr>
            <a:stCxn id="60" idx="2"/>
            <a:endCxn id="59" idx="0"/>
          </p:cNvCxnSpPr>
          <p:nvPr/>
        </p:nvCxnSpPr>
        <p:spPr>
          <a:xfrm flipH="1">
            <a:off x="1025930" y="1708666"/>
            <a:ext cx="665365" cy="42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0" idx="2"/>
            <a:endCxn id="61" idx="0"/>
          </p:cNvCxnSpPr>
          <p:nvPr/>
        </p:nvCxnSpPr>
        <p:spPr>
          <a:xfrm>
            <a:off x="1691295" y="1708666"/>
            <a:ext cx="0" cy="42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0" idx="2"/>
            <a:endCxn id="6" idx="0"/>
          </p:cNvCxnSpPr>
          <p:nvPr/>
        </p:nvCxnSpPr>
        <p:spPr>
          <a:xfrm>
            <a:off x="1691295" y="1708666"/>
            <a:ext cx="665366" cy="42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/>
          <p:cNvSpPr/>
          <p:nvPr/>
        </p:nvSpPr>
        <p:spPr>
          <a:xfrm>
            <a:off x="650471" y="2830156"/>
            <a:ext cx="762000" cy="304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</a:t>
            </a:r>
            <a:r>
              <a:rPr lang="en-US" baseline="-25000" dirty="0"/>
              <a:t>1</a:t>
            </a:r>
          </a:p>
        </p:txBody>
      </p:sp>
      <p:cxnSp>
        <p:nvCxnSpPr>
          <p:cNvPr id="20" name="Straight Connector 19"/>
          <p:cNvCxnSpPr>
            <a:stCxn id="59" idx="2"/>
            <a:endCxn id="45" idx="0"/>
          </p:cNvCxnSpPr>
          <p:nvPr/>
        </p:nvCxnSpPr>
        <p:spPr>
          <a:xfrm>
            <a:off x="1025930" y="2437944"/>
            <a:ext cx="5541" cy="39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544589" y="1403866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  [                                   ]</a:t>
            </a:r>
            <a:endParaRPr lang="en-US" sz="2000" dirty="0"/>
          </a:p>
        </p:txBody>
      </p:sp>
      <p:sp>
        <p:nvSpPr>
          <p:cNvPr id="65" name="Rectangle: Rounded Corners 64"/>
          <p:cNvSpPr/>
          <p:nvPr/>
        </p:nvSpPr>
        <p:spPr>
          <a:xfrm>
            <a:off x="7478822" y="1475869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</a:t>
            </a:r>
          </a:p>
        </p:txBody>
      </p:sp>
      <p:sp>
        <p:nvSpPr>
          <p:cNvPr id="66" name="Rectangle: Rounded Corners 65"/>
          <p:cNvSpPr/>
          <p:nvPr/>
        </p:nvSpPr>
        <p:spPr>
          <a:xfrm>
            <a:off x="7478822" y="2172881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</a:t>
            </a:r>
          </a:p>
        </p:txBody>
      </p:sp>
      <p:sp>
        <p:nvSpPr>
          <p:cNvPr id="67" name="Rectangle: Rounded Corners 66"/>
          <p:cNvSpPr/>
          <p:nvPr/>
        </p:nvSpPr>
        <p:spPr>
          <a:xfrm>
            <a:off x="7631222" y="2869892"/>
            <a:ext cx="4572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8" name="Straight Connector 67"/>
          <p:cNvCxnSpPr>
            <a:stCxn id="65" idx="2"/>
            <a:endCxn id="66" idx="0"/>
          </p:cNvCxnSpPr>
          <p:nvPr/>
        </p:nvCxnSpPr>
        <p:spPr>
          <a:xfrm>
            <a:off x="7859822" y="1780669"/>
            <a:ext cx="0" cy="39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6" idx="2"/>
            <a:endCxn id="67" idx="0"/>
          </p:cNvCxnSpPr>
          <p:nvPr/>
        </p:nvCxnSpPr>
        <p:spPr>
          <a:xfrm>
            <a:off x="7859822" y="2477681"/>
            <a:ext cx="0" cy="392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/>
          <p:cNvSpPr/>
          <p:nvPr/>
        </p:nvSpPr>
        <p:spPr>
          <a:xfrm>
            <a:off x="6220171" y="1475869"/>
            <a:ext cx="762000" cy="304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</a:t>
            </a:r>
            <a:r>
              <a:rPr lang="en-US" baseline="-25000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28600" y="4876800"/>
            <a:ext cx="39430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expr[[ term1 + term1 ]] &lt;&lt; expr[[ 7 + 7 ]]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44589" y="4876800"/>
            <a:ext cx="26803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  </a:t>
            </a:r>
            <a:r>
              <a:rPr lang="en-US" dirty="0"/>
              <a:t>[ term1 := term[[ 7 ]] ]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28600" y="5509280"/>
            <a:ext cx="31163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[[ term1 + term1 ]] &lt;&lt; [[ 7 + 7 ]]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544589" y="5509280"/>
            <a:ext cx="26803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  </a:t>
            </a:r>
            <a:r>
              <a:rPr lang="en-US" dirty="0"/>
              <a:t>[ term1 := term[[ 7 ]] ]</a:t>
            </a:r>
          </a:p>
        </p:txBody>
      </p:sp>
    </p:spTree>
    <p:extLst>
      <p:ext uri="{BB962C8B-B14F-4D97-AF65-F5344CB8AC3E}">
        <p14:creationId xmlns:p14="http://schemas.microsoft.com/office/powerpoint/2010/main" val="2250051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9" grpId="0" animBg="1"/>
      <p:bldP spid="60" grpId="0" animBg="1"/>
      <p:bldP spid="61" grpId="0" animBg="1"/>
      <p:bldP spid="45" grpId="0" animBg="1"/>
      <p:bldP spid="64" grpId="0"/>
      <p:bldP spid="65" grpId="0" animBg="1"/>
      <p:bldP spid="66" grpId="0" animBg="1"/>
      <p:bldP spid="67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Equational Reasoning Step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Equations involving parse trees</a:t>
            </a:r>
          </a:p>
        </p:txBody>
      </p:sp>
    </p:spTree>
    <p:extLst>
      <p:ext uri="{BB962C8B-B14F-4D97-AF65-F5344CB8AC3E}">
        <p14:creationId xmlns:p14="http://schemas.microsoft.com/office/powerpoint/2010/main" val="2295293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/>
          <p:cNvSpPr/>
          <p:nvPr/>
        </p:nvSpPr>
        <p:spPr>
          <a:xfrm>
            <a:off x="1143000" y="1719878"/>
            <a:ext cx="762000" cy="304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  <a:r>
              <a:rPr lang="en-US" baseline="-25000" dirty="0"/>
              <a:t>1</a:t>
            </a:r>
          </a:p>
        </p:txBody>
      </p:sp>
      <p:sp>
        <p:nvSpPr>
          <p:cNvPr id="60" name="Rectangle: Rounded Corners 59"/>
          <p:cNvSpPr/>
          <p:nvPr/>
        </p:nvSpPr>
        <p:spPr>
          <a:xfrm>
            <a:off x="1808365" y="990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sp>
        <p:nvSpPr>
          <p:cNvPr id="61" name="Rectangle: Rounded Corners 60"/>
          <p:cNvSpPr/>
          <p:nvPr/>
        </p:nvSpPr>
        <p:spPr>
          <a:xfrm>
            <a:off x="1960765" y="1719878"/>
            <a:ext cx="4572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9" name="Straight Connector 18"/>
          <p:cNvCxnSpPr>
            <a:stCxn id="60" idx="2"/>
            <a:endCxn id="59" idx="0"/>
          </p:cNvCxnSpPr>
          <p:nvPr/>
        </p:nvCxnSpPr>
        <p:spPr>
          <a:xfrm flipH="1">
            <a:off x="1524000" y="1295400"/>
            <a:ext cx="665365" cy="42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0" idx="2"/>
            <a:endCxn id="61" idx="0"/>
          </p:cNvCxnSpPr>
          <p:nvPr/>
        </p:nvCxnSpPr>
        <p:spPr>
          <a:xfrm>
            <a:off x="2189365" y="1295400"/>
            <a:ext cx="0" cy="42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0" idx="2"/>
            <a:endCxn id="50" idx="0"/>
          </p:cNvCxnSpPr>
          <p:nvPr/>
        </p:nvCxnSpPr>
        <p:spPr>
          <a:xfrm>
            <a:off x="2189365" y="1295400"/>
            <a:ext cx="672985" cy="42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481350" y="1719878"/>
            <a:ext cx="762000" cy="1698823"/>
            <a:chOff x="7478822" y="1475869"/>
            <a:chExt cx="762000" cy="1698823"/>
          </a:xfrm>
        </p:grpSpPr>
        <p:sp>
          <p:nvSpPr>
            <p:cNvPr id="50" name="Rectangle: Rounded Corners 49"/>
            <p:cNvSpPr/>
            <p:nvPr/>
          </p:nvSpPr>
          <p:spPr>
            <a:xfrm>
              <a:off x="7478822" y="1475869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term</a:t>
              </a:r>
            </a:p>
          </p:txBody>
        </p:sp>
        <p:sp>
          <p:nvSpPr>
            <p:cNvPr id="51" name="Rectangle: Rounded Corners 50"/>
            <p:cNvSpPr/>
            <p:nvPr/>
          </p:nvSpPr>
          <p:spPr>
            <a:xfrm>
              <a:off x="7478822" y="2172881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factor</a:t>
              </a:r>
            </a:p>
          </p:txBody>
        </p:sp>
        <p:sp>
          <p:nvSpPr>
            <p:cNvPr id="52" name="Rectangle: Rounded Corners 51"/>
            <p:cNvSpPr/>
            <p:nvPr/>
          </p:nvSpPr>
          <p:spPr>
            <a:xfrm>
              <a:off x="7631222" y="2869892"/>
              <a:ext cx="4572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cxnSp>
          <p:nvCxnSpPr>
            <p:cNvPr id="53" name="Straight Connector 52"/>
            <p:cNvCxnSpPr>
              <a:stCxn id="50" idx="2"/>
              <a:endCxn id="51" idx="0"/>
            </p:cNvCxnSpPr>
            <p:nvPr/>
          </p:nvCxnSpPr>
          <p:spPr>
            <a:xfrm>
              <a:off x="7859822" y="1780669"/>
              <a:ext cx="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1" idx="2"/>
              <a:endCxn id="52" idx="0"/>
            </p:cNvCxnSpPr>
            <p:nvPr/>
          </p:nvCxnSpPr>
          <p:spPr>
            <a:xfrm>
              <a:off x="7859822" y="2477681"/>
              <a:ext cx="0" cy="392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114800" y="819834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ym typeface="Symbol" panose="05050102010706020507" pitchFamily="18" charset="2"/>
              </a:rPr>
              <a:t></a:t>
            </a:r>
            <a:endParaRPr lang="en-US" sz="3600" dirty="0"/>
          </a:p>
        </p:txBody>
      </p:sp>
      <p:sp>
        <p:nvSpPr>
          <p:cNvPr id="62" name="Rectangle: Rounded Corners 61"/>
          <p:cNvSpPr/>
          <p:nvPr/>
        </p:nvSpPr>
        <p:spPr>
          <a:xfrm>
            <a:off x="5805190" y="990599"/>
            <a:ext cx="762000" cy="304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  <a:r>
              <a:rPr lang="en-US" baseline="-25000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258590" y="4267200"/>
            <a:ext cx="26172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expr[[ expr1 + 0 ]]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expr1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258590" y="5029200"/>
            <a:ext cx="22840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[[ expr1 + 0 ]]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expr1</a:t>
            </a:r>
          </a:p>
        </p:txBody>
      </p:sp>
    </p:spTree>
    <p:extLst>
      <p:ext uri="{BB962C8B-B14F-4D97-AF65-F5344CB8AC3E}">
        <p14:creationId xmlns:p14="http://schemas.microsoft.com/office/powerpoint/2010/main" val="438975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3191726" y="254396"/>
            <a:ext cx="22840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[[ expr1 + 0 ]]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expr1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49535" y="144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3766705" y="1512332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cxnSp>
        <p:nvCxnSpPr>
          <p:cNvPr id="25" name="Straight Connector 24"/>
          <p:cNvCxnSpPr>
            <a:stCxn id="22" idx="2"/>
            <a:endCxn id="27" idx="0"/>
          </p:cNvCxnSpPr>
          <p:nvPr/>
        </p:nvCxnSpPr>
        <p:spPr>
          <a:xfrm>
            <a:off x="4147705" y="1817132"/>
            <a:ext cx="685800" cy="39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2"/>
            <a:endCxn id="32" idx="0"/>
          </p:cNvCxnSpPr>
          <p:nvPr/>
        </p:nvCxnSpPr>
        <p:spPr>
          <a:xfrm flipH="1">
            <a:off x="3459135" y="1817132"/>
            <a:ext cx="688570" cy="39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/>
          <p:cNvSpPr/>
          <p:nvPr/>
        </p:nvSpPr>
        <p:spPr>
          <a:xfrm>
            <a:off x="4452505" y="2209344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4452505" y="2906356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4604905" y="3603367"/>
            <a:ext cx="4572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0" name="Straight Connector 29"/>
          <p:cNvCxnSpPr>
            <a:stCxn id="27" idx="2"/>
            <a:endCxn id="28" idx="0"/>
          </p:cNvCxnSpPr>
          <p:nvPr/>
        </p:nvCxnSpPr>
        <p:spPr>
          <a:xfrm>
            <a:off x="4833505" y="2514144"/>
            <a:ext cx="0" cy="39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2"/>
            <a:endCxn id="29" idx="0"/>
          </p:cNvCxnSpPr>
          <p:nvPr/>
        </p:nvCxnSpPr>
        <p:spPr>
          <a:xfrm>
            <a:off x="4833505" y="3211156"/>
            <a:ext cx="0" cy="392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/>
          <p:cNvSpPr/>
          <p:nvPr/>
        </p:nvSpPr>
        <p:spPr>
          <a:xfrm>
            <a:off x="3078135" y="2209344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sp>
        <p:nvSpPr>
          <p:cNvPr id="33" name="Rectangle: Rounded Corners 32"/>
          <p:cNvSpPr/>
          <p:nvPr/>
        </p:nvSpPr>
        <p:spPr>
          <a:xfrm>
            <a:off x="3919105" y="2209344"/>
            <a:ext cx="4572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3080905" y="2906356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</a:t>
            </a:r>
          </a:p>
        </p:txBody>
      </p:sp>
      <p:sp>
        <p:nvSpPr>
          <p:cNvPr id="35" name="Rectangle: Rounded Corners 34"/>
          <p:cNvSpPr/>
          <p:nvPr/>
        </p:nvSpPr>
        <p:spPr>
          <a:xfrm>
            <a:off x="3080905" y="3603368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3233305" y="4300379"/>
            <a:ext cx="4572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37" name="Straight Connector 36"/>
          <p:cNvCxnSpPr>
            <a:stCxn id="32" idx="2"/>
            <a:endCxn id="34" idx="0"/>
          </p:cNvCxnSpPr>
          <p:nvPr/>
        </p:nvCxnSpPr>
        <p:spPr>
          <a:xfrm>
            <a:off x="3459135" y="2514144"/>
            <a:ext cx="2770" cy="39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2"/>
            <a:endCxn id="35" idx="0"/>
          </p:cNvCxnSpPr>
          <p:nvPr/>
        </p:nvCxnSpPr>
        <p:spPr>
          <a:xfrm>
            <a:off x="3461905" y="3211156"/>
            <a:ext cx="0" cy="39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2"/>
            <a:endCxn id="36" idx="0"/>
          </p:cNvCxnSpPr>
          <p:nvPr/>
        </p:nvCxnSpPr>
        <p:spPr>
          <a:xfrm>
            <a:off x="3461905" y="3908168"/>
            <a:ext cx="0" cy="392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2" idx="2"/>
            <a:endCxn id="33" idx="0"/>
          </p:cNvCxnSpPr>
          <p:nvPr/>
        </p:nvCxnSpPr>
        <p:spPr>
          <a:xfrm>
            <a:off x="4147705" y="1817132"/>
            <a:ext cx="0" cy="39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457200" y="1524000"/>
            <a:ext cx="2100350" cy="2428101"/>
            <a:chOff x="1143000" y="990600"/>
            <a:chExt cx="2100350" cy="2428101"/>
          </a:xfrm>
        </p:grpSpPr>
        <p:sp>
          <p:nvSpPr>
            <p:cNvPr id="41" name="Rectangle: Rounded Corners 40"/>
            <p:cNvSpPr/>
            <p:nvPr/>
          </p:nvSpPr>
          <p:spPr>
            <a:xfrm>
              <a:off x="1143000" y="1719878"/>
              <a:ext cx="762000" cy="3048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expr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1808365" y="990600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expr</a:t>
              </a:r>
            </a:p>
          </p:txBody>
        </p:sp>
        <p:sp>
          <p:nvSpPr>
            <p:cNvPr id="43" name="Rectangle: Rounded Corners 42"/>
            <p:cNvSpPr/>
            <p:nvPr/>
          </p:nvSpPr>
          <p:spPr>
            <a:xfrm>
              <a:off x="1960765" y="1719878"/>
              <a:ext cx="4572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4" name="Straight Connector 43"/>
            <p:cNvCxnSpPr>
              <a:stCxn id="42" idx="2"/>
              <a:endCxn id="41" idx="0"/>
            </p:cNvCxnSpPr>
            <p:nvPr/>
          </p:nvCxnSpPr>
          <p:spPr>
            <a:xfrm flipH="1">
              <a:off x="1524000" y="1295400"/>
              <a:ext cx="665365" cy="42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2" idx="2"/>
              <a:endCxn id="43" idx="0"/>
            </p:cNvCxnSpPr>
            <p:nvPr/>
          </p:nvCxnSpPr>
          <p:spPr>
            <a:xfrm>
              <a:off x="2189365" y="1295400"/>
              <a:ext cx="0" cy="42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2"/>
              <a:endCxn id="48" idx="0"/>
            </p:cNvCxnSpPr>
            <p:nvPr/>
          </p:nvCxnSpPr>
          <p:spPr>
            <a:xfrm>
              <a:off x="2189365" y="1295400"/>
              <a:ext cx="672985" cy="42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481350" y="1719878"/>
              <a:ext cx="762000" cy="1698823"/>
              <a:chOff x="7478822" y="1475869"/>
              <a:chExt cx="762000" cy="1698823"/>
            </a:xfrm>
          </p:grpSpPr>
          <p:sp>
            <p:nvSpPr>
              <p:cNvPr id="48" name="Rectangle: Rounded Corners 47"/>
              <p:cNvSpPr/>
              <p:nvPr/>
            </p:nvSpPr>
            <p:spPr>
              <a:xfrm>
                <a:off x="7478822" y="1475869"/>
                <a:ext cx="7620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term</a:t>
                </a:r>
              </a:p>
            </p:txBody>
          </p:sp>
          <p:sp>
            <p:nvSpPr>
              <p:cNvPr id="49" name="Rectangle: Rounded Corners 48"/>
              <p:cNvSpPr/>
              <p:nvPr/>
            </p:nvSpPr>
            <p:spPr>
              <a:xfrm>
                <a:off x="7478822" y="2172881"/>
                <a:ext cx="7620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factor</a:t>
                </a:r>
              </a:p>
            </p:txBody>
          </p:sp>
          <p:sp>
            <p:nvSpPr>
              <p:cNvPr id="55" name="Rectangle: Rounded Corners 54"/>
              <p:cNvSpPr/>
              <p:nvPr/>
            </p:nvSpPr>
            <p:spPr>
              <a:xfrm>
                <a:off x="7631222" y="2869892"/>
                <a:ext cx="4572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cxnSp>
            <p:nvCxnSpPr>
              <p:cNvPr id="56" name="Straight Connector 55"/>
              <p:cNvCxnSpPr>
                <a:stCxn id="48" idx="2"/>
                <a:endCxn id="49" idx="0"/>
              </p:cNvCxnSpPr>
              <p:nvPr/>
            </p:nvCxnSpPr>
            <p:spPr>
              <a:xfrm>
                <a:off x="7859822" y="1780669"/>
                <a:ext cx="0" cy="3922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9" idx="2"/>
                <a:endCxn id="55" idx="0"/>
              </p:cNvCxnSpPr>
              <p:nvPr/>
            </p:nvCxnSpPr>
            <p:spPr>
              <a:xfrm>
                <a:off x="7859822" y="2477681"/>
                <a:ext cx="0" cy="3922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TextBox 57"/>
          <p:cNvSpPr txBox="1"/>
          <p:nvPr/>
        </p:nvSpPr>
        <p:spPr>
          <a:xfrm>
            <a:off x="5544589" y="1403866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  [                                   ]</a:t>
            </a:r>
            <a:endParaRPr lang="en-US" sz="2000" dirty="0"/>
          </a:p>
        </p:txBody>
      </p:sp>
      <p:sp>
        <p:nvSpPr>
          <p:cNvPr id="68" name="Rectangle: Rounded Corners 67"/>
          <p:cNvSpPr/>
          <p:nvPr/>
        </p:nvSpPr>
        <p:spPr>
          <a:xfrm>
            <a:off x="6220171" y="1475869"/>
            <a:ext cx="762000" cy="304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  <a:r>
              <a:rPr lang="en-US" baseline="-25000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544589" y="5029200"/>
            <a:ext cx="25357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  </a:t>
            </a:r>
            <a:r>
              <a:rPr lang="en-US" dirty="0"/>
              <a:t>[ expr1 := expr[[ 7 ]] 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52203" y="1475869"/>
            <a:ext cx="764770" cy="2395835"/>
            <a:chOff x="3230535" y="2361744"/>
            <a:chExt cx="764770" cy="2395835"/>
          </a:xfrm>
        </p:grpSpPr>
        <p:sp>
          <p:nvSpPr>
            <p:cNvPr id="70" name="Rectangle: Rounded Corners 69"/>
            <p:cNvSpPr/>
            <p:nvPr/>
          </p:nvSpPr>
          <p:spPr>
            <a:xfrm>
              <a:off x="3230535" y="2361744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expr</a:t>
              </a:r>
            </a:p>
          </p:txBody>
        </p:sp>
        <p:sp>
          <p:nvSpPr>
            <p:cNvPr id="71" name="Rectangle: Rounded Corners 70"/>
            <p:cNvSpPr/>
            <p:nvPr/>
          </p:nvSpPr>
          <p:spPr>
            <a:xfrm>
              <a:off x="3233305" y="3058756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term</a:t>
              </a:r>
            </a:p>
          </p:txBody>
        </p:sp>
        <p:sp>
          <p:nvSpPr>
            <p:cNvPr id="72" name="Rectangle: Rounded Corners 71"/>
            <p:cNvSpPr/>
            <p:nvPr/>
          </p:nvSpPr>
          <p:spPr>
            <a:xfrm>
              <a:off x="3233305" y="3755768"/>
              <a:ext cx="762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factor</a:t>
              </a:r>
            </a:p>
          </p:txBody>
        </p:sp>
        <p:sp>
          <p:nvSpPr>
            <p:cNvPr id="73" name="Rectangle: Rounded Corners 72"/>
            <p:cNvSpPr/>
            <p:nvPr/>
          </p:nvSpPr>
          <p:spPr>
            <a:xfrm>
              <a:off x="3385705" y="4452779"/>
              <a:ext cx="4572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74" name="Straight Connector 73"/>
            <p:cNvCxnSpPr>
              <a:stCxn id="70" idx="2"/>
              <a:endCxn id="71" idx="0"/>
            </p:cNvCxnSpPr>
            <p:nvPr/>
          </p:nvCxnSpPr>
          <p:spPr>
            <a:xfrm>
              <a:off x="3611535" y="2666544"/>
              <a:ext cx="277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1" idx="2"/>
              <a:endCxn id="72" idx="0"/>
            </p:cNvCxnSpPr>
            <p:nvPr/>
          </p:nvCxnSpPr>
          <p:spPr>
            <a:xfrm>
              <a:off x="3614305" y="3363556"/>
              <a:ext cx="0" cy="392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2" idx="2"/>
              <a:endCxn id="73" idx="0"/>
            </p:cNvCxnSpPr>
            <p:nvPr/>
          </p:nvCxnSpPr>
          <p:spPr>
            <a:xfrm>
              <a:off x="3614305" y="4060568"/>
              <a:ext cx="0" cy="392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457200" y="5029200"/>
            <a:ext cx="26209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[[ expr1 + 0 ]] &lt;&lt; [[ 7 + 0 ]]</a:t>
            </a:r>
          </a:p>
        </p:txBody>
      </p:sp>
    </p:spTree>
    <p:extLst>
      <p:ext uri="{BB962C8B-B14F-4D97-AF65-F5344CB8AC3E}">
        <p14:creationId xmlns:p14="http://schemas.microsoft.com/office/powerpoint/2010/main" val="1780068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58" grpId="0"/>
      <p:bldP spid="68" grpId="0" animBg="1"/>
      <p:bldP spid="69" grpId="0" animBg="1"/>
      <p:bldP spid="77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8657</TotalTime>
  <Words>616</Words>
  <Application>Microsoft Office PowerPoint</Application>
  <PresentationFormat>On-screen Show (4:3)</PresentationFormat>
  <Paragraphs>187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Gallery</vt:lpstr>
      <vt:lpstr>Matching WITH Parse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Equational Reasoning Step</vt:lpstr>
      <vt:lpstr>PowerPoint Presentation</vt:lpstr>
      <vt:lpstr>PowerPoint Presentation</vt:lpstr>
      <vt:lpstr>PowerPoint Presentation</vt:lpstr>
      <vt:lpstr>remarks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338</cp:revision>
  <dcterms:created xsi:type="dcterms:W3CDTF">2012-08-22T13:17:44Z</dcterms:created>
  <dcterms:modified xsi:type="dcterms:W3CDTF">2018-02-27T12:54:58Z</dcterms:modified>
</cp:coreProperties>
</file>