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0"/>
  </p:notesMasterIdLst>
  <p:handoutMasterIdLst>
    <p:handoutMasterId r:id="rId21"/>
  </p:handoutMasterIdLst>
  <p:sldIdLst>
    <p:sldId id="343" r:id="rId2"/>
    <p:sldId id="344" r:id="rId3"/>
    <p:sldId id="346" r:id="rId4"/>
    <p:sldId id="347" r:id="rId5"/>
    <p:sldId id="348" r:id="rId6"/>
    <p:sldId id="349" r:id="rId7"/>
    <p:sldId id="350" r:id="rId8"/>
    <p:sldId id="351" r:id="rId9"/>
    <p:sldId id="354" r:id="rId10"/>
    <p:sldId id="355" r:id="rId11"/>
    <p:sldId id="352" r:id="rId12"/>
    <p:sldId id="345" r:id="rId13"/>
    <p:sldId id="353" r:id="rId14"/>
    <p:sldId id="356" r:id="rId15"/>
    <p:sldId id="357" r:id="rId16"/>
    <p:sldId id="358" r:id="rId17"/>
    <p:sldId id="359" r:id="rId18"/>
    <p:sldId id="271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21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Denotational Semantics for Arithmetic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Expressions without side-effects and with side-effects</a:t>
            </a:r>
          </a:p>
        </p:txBody>
      </p:sp>
    </p:spTree>
    <p:extLst>
      <p:ext uri="{BB962C8B-B14F-4D97-AF65-F5344CB8AC3E}">
        <p14:creationId xmlns:p14="http://schemas.microsoft.com/office/powerpoint/2010/main" val="351892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2057400"/>
            <a:ext cx="3200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 expr1 + term1 ]]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5568434"/>
            <a:ext cx="3200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 ( expr1 ) ]]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Expressions Involved (Syntax Driven Rules)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642572"/>
            <a:ext cx="3200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 term1 ]]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227744"/>
            <a:ext cx="3200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 term1 * factor1 ]]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812916"/>
            <a:ext cx="3200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 factor1 ]]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398088"/>
            <a:ext cx="3200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 integer ]]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4983260"/>
            <a:ext cx="3200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 id ]]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FF42D-8003-44D5-A150-A3C4AE2D5CB5}"/>
              </a:ext>
            </a:extLst>
          </p:cNvPr>
          <p:cNvSpPr txBox="1"/>
          <p:nvPr/>
        </p:nvSpPr>
        <p:spPr>
          <a:xfrm>
            <a:off x="4876800" y="2057400"/>
            <a:ext cx="35814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  ::= expr + term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term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   ::= term * factor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factor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 ::= integer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id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( expr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68183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loss of generality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ideas presented here can be used to define the semantics of any expression given our semantic framework (i.e., SML) provides suitable operators.</a:t>
            </a:r>
          </a:p>
          <a:p>
            <a:r>
              <a:rPr lang="en-US" dirty="0"/>
              <a:t>Operations like absolute value and exponent are typically not primitive operations in programming languages. </a:t>
            </a:r>
          </a:p>
          <a:p>
            <a:r>
              <a:rPr lang="en-US" dirty="0"/>
              <a:t>However, if our semantic language is a universal model of computation, then we can implement operations like absolute value and exponent. </a:t>
            </a:r>
          </a:p>
        </p:txBody>
      </p:sp>
    </p:spTree>
    <p:extLst>
      <p:ext uri="{BB962C8B-B14F-4D97-AF65-F5344CB8AC3E}">
        <p14:creationId xmlns:p14="http://schemas.microsoft.com/office/powerpoint/2010/main" val="387874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with Side-effects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 : </a:t>
            </a:r>
            <a:r>
              <a:rPr lang="en-US" dirty="0" err="1"/>
              <a:t>parse_expression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 model  value  model</a:t>
            </a:r>
          </a:p>
        </p:txBody>
      </p:sp>
    </p:spTree>
    <p:extLst>
      <p:ext uri="{BB962C8B-B14F-4D97-AF65-F5344CB8AC3E}">
        <p14:creationId xmlns:p14="http://schemas.microsoft.com/office/powerpoint/2010/main" val="376177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Valuation Function e</a:t>
            </a:r>
            <a:r>
              <a:rPr lang="en-US" dirty="0">
                <a:sym typeface="Symbol" panose="05050102010706020507" pitchFamily="18" charset="2"/>
              </a:rPr>
              <a:t>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516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will define a valuation function, named E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, that evaluates expression parse trees relative to a given program state.</a:t>
            </a:r>
          </a:p>
          <a:p>
            <a:pPr marL="0" indent="0" algn="ctr">
              <a:buNone/>
            </a:pPr>
            <a:r>
              <a:rPr lang="en-US" dirty="0"/>
              <a:t>E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 : </a:t>
            </a:r>
            <a:r>
              <a:rPr lang="en-US" dirty="0" err="1"/>
              <a:t>parse_expression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 model  value  model</a:t>
            </a:r>
          </a:p>
          <a:p>
            <a:r>
              <a:rPr lang="en-US" dirty="0"/>
              <a:t>E</a:t>
            </a:r>
            <a:r>
              <a:rPr lang="en-US" dirty="0">
                <a:sym typeface="Symbol" panose="05050102010706020507" pitchFamily="18" charset="2"/>
              </a:rPr>
              <a:t></a:t>
            </a:r>
            <a:r>
              <a:rPr lang="en-US" dirty="0"/>
              <a:t> will be defined as a set of equations. </a:t>
            </a:r>
          </a:p>
          <a:p>
            <a:r>
              <a:rPr lang="en-US" dirty="0"/>
              <a:t>We assume a computational context where a variety of semantic operations are given (or can be implemented). </a:t>
            </a:r>
          </a:p>
          <a:p>
            <a:r>
              <a:rPr lang="en-US" dirty="0"/>
              <a:t>Specifically, we assume we have operations capable of adding and multiplying integers.</a:t>
            </a:r>
          </a:p>
          <a:p>
            <a:r>
              <a:rPr lang="en-US" dirty="0"/>
              <a:t>We will write one equation for each grammar rule.</a:t>
            </a:r>
          </a:p>
        </p:txBody>
      </p:sp>
      <p:sp>
        <p:nvSpPr>
          <p:cNvPr id="2" name="Rectangle 1"/>
          <p:cNvSpPr/>
          <p:nvPr/>
        </p:nvSpPr>
        <p:spPr>
          <a:xfrm>
            <a:off x="5638800" y="2819400"/>
            <a:ext cx="1447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8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295400"/>
            <a:ext cx="88392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E’( [[ expr1 + term1 ]], m0 ) =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(v1,m1) = E’( expr1, m0 )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(v2,m2) = E’( term1, m1 )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			    (v1 + v2, m2)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3505200"/>
            <a:ext cx="883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E’( [[ term1 ]], m ) = E’( term1, m )</a:t>
            </a:r>
          </a:p>
        </p:txBody>
      </p:sp>
    </p:spTree>
    <p:extLst>
      <p:ext uri="{BB962C8B-B14F-4D97-AF65-F5344CB8AC3E}">
        <p14:creationId xmlns:p14="http://schemas.microsoft.com/office/powerpoint/2010/main" val="169826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295400"/>
            <a:ext cx="88392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E’( [[ term1 * factor1 ]], m0 )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(v1,m1) = E’( term1  , m0 )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(v2,m2) = E’( factor1, m1 )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(v1 * v2, m2)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3505200"/>
            <a:ext cx="883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E’( [[ factor1 ]], m ) = E’( factor1, m )</a:t>
            </a:r>
          </a:p>
        </p:txBody>
      </p:sp>
    </p:spTree>
    <p:extLst>
      <p:ext uri="{BB962C8B-B14F-4D97-AF65-F5344CB8AC3E}">
        <p14:creationId xmlns:p14="http://schemas.microsoft.com/office/powerpoint/2010/main" val="157939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295400"/>
            <a:ext cx="88392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E’( [[ id ]], m 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(id, m)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 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(v, 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3505200"/>
            <a:ext cx="883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E’( [[ integer ]], m ) = ( integer, m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053007"/>
            <a:ext cx="883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E’( [[ ( expr1 ) ]], m ) = E’( expr1, m )</a:t>
            </a:r>
          </a:p>
        </p:txBody>
      </p:sp>
    </p:spTree>
    <p:extLst>
      <p:ext uri="{BB962C8B-B14F-4D97-AF65-F5344CB8AC3E}">
        <p14:creationId xmlns:p14="http://schemas.microsoft.com/office/powerpoint/2010/main" val="303457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language you are to design for the project includes pre/post increment operators.</a:t>
            </a:r>
          </a:p>
          <a:p>
            <a:r>
              <a:rPr lang="en-US" dirty="0"/>
              <a:t>Furthermore, a pre/post increment operator can occur within an expression.</a:t>
            </a:r>
          </a:p>
          <a:p>
            <a:pPr marL="0" indent="0" algn="ctr">
              <a:buNone/>
            </a:pPr>
            <a:r>
              <a:rPr lang="en-US" dirty="0"/>
              <a:t>x++ + x</a:t>
            </a:r>
          </a:p>
          <a:p>
            <a:r>
              <a:rPr lang="en-US" dirty="0"/>
              <a:t>Therefore, your expression valuation function must account for side-effects.</a:t>
            </a:r>
          </a:p>
        </p:txBody>
      </p:sp>
    </p:spTree>
    <p:extLst>
      <p:ext uri="{BB962C8B-B14F-4D97-AF65-F5344CB8AC3E}">
        <p14:creationId xmlns:p14="http://schemas.microsoft.com/office/powerpoint/2010/main" val="66401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 without Side-effects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: </a:t>
            </a:r>
            <a:r>
              <a:rPr lang="en-US" dirty="0" err="1"/>
              <a:t>parse_expression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 model  value</a:t>
            </a:r>
          </a:p>
        </p:txBody>
      </p:sp>
    </p:spTree>
    <p:extLst>
      <p:ext uri="{BB962C8B-B14F-4D97-AF65-F5344CB8AC3E}">
        <p14:creationId xmlns:p14="http://schemas.microsoft.com/office/powerpoint/2010/main" val="109821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278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will evaluate an arithmetic expression relative to a program state.</a:t>
            </a:r>
          </a:p>
          <a:p>
            <a:r>
              <a:rPr lang="en-US" dirty="0"/>
              <a:t>We will use the model m = (</a:t>
            </a:r>
            <a:r>
              <a:rPr lang="en-US" dirty="0" err="1"/>
              <a:t>env,s</a:t>
            </a:r>
            <a:r>
              <a:rPr lang="en-US" dirty="0"/>
              <a:t>) of program state that we have developed.</a:t>
            </a:r>
          </a:p>
          <a:p>
            <a:pPr lvl="1"/>
            <a:r>
              <a:rPr lang="en-US" dirty="0"/>
              <a:t>We will use the functions </a:t>
            </a:r>
            <a:r>
              <a:rPr lang="en-US" b="1" dirty="0"/>
              <a:t>access</a:t>
            </a:r>
            <a:r>
              <a:rPr lang="en-US" dirty="0"/>
              <a:t> and </a:t>
            </a:r>
            <a:r>
              <a:rPr lang="en-US" b="1" dirty="0" err="1"/>
              <a:t>getLoc</a:t>
            </a:r>
            <a:r>
              <a:rPr lang="en-US" dirty="0"/>
              <a:t> to obtain the </a:t>
            </a:r>
            <a:r>
              <a:rPr lang="en-US" dirty="0" err="1"/>
              <a:t>r-values</a:t>
            </a:r>
            <a:r>
              <a:rPr lang="en-US" dirty="0"/>
              <a:t> of variables that occur in arithmetic expressions.</a:t>
            </a:r>
          </a:p>
          <a:p>
            <a:r>
              <a:rPr lang="en-US" dirty="0"/>
              <a:t>We will define the meaning of an arithmetic expression in terms of a set of semantic equations.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let-blocks</a:t>
            </a:r>
            <a:r>
              <a:rPr lang="en-US" dirty="0"/>
              <a:t> to manage the complexity of the </a:t>
            </a:r>
            <a:r>
              <a:rPr lang="en-US" dirty="0" err="1"/>
              <a:t>rhs</a:t>
            </a:r>
            <a:r>
              <a:rPr lang="en-US" dirty="0"/>
              <a:t> of semantic equations. </a:t>
            </a:r>
          </a:p>
          <a:p>
            <a:r>
              <a:rPr lang="en-US" dirty="0"/>
              <a:t>Semantic equations will contain parse expressions.</a:t>
            </a:r>
          </a:p>
        </p:txBody>
      </p:sp>
    </p:spTree>
    <p:extLst>
      <p:ext uri="{BB962C8B-B14F-4D97-AF65-F5344CB8AC3E}">
        <p14:creationId xmlns:p14="http://schemas.microsoft.com/office/powerpoint/2010/main" val="345860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0300" y="1828800"/>
            <a:ext cx="44196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  ::= expr + term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term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   ::= term * factor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factor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 ::= integer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id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( expr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3048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loss of generality, we will focus our attention on the following grammar.</a:t>
            </a:r>
          </a:p>
        </p:txBody>
      </p:sp>
    </p:spTree>
    <p:extLst>
      <p:ext uri="{BB962C8B-B14F-4D97-AF65-F5344CB8AC3E}">
        <p14:creationId xmlns:p14="http://schemas.microsoft.com/office/powerpoint/2010/main" val="59434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Valuation Function 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51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define a valuation function, named E, that evaluates parse trees denoting expressions relative to a given program state.</a:t>
            </a:r>
          </a:p>
          <a:p>
            <a:pPr marL="0" indent="0" algn="ctr">
              <a:buNone/>
            </a:pPr>
            <a:r>
              <a:rPr lang="en-US" dirty="0"/>
              <a:t>E : </a:t>
            </a:r>
            <a:r>
              <a:rPr lang="en-US" dirty="0" err="1"/>
              <a:t>parse_expression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 model  value</a:t>
            </a:r>
          </a:p>
          <a:p>
            <a:r>
              <a:rPr lang="en-US" dirty="0"/>
              <a:t>E will be defined as a set of equations. </a:t>
            </a:r>
          </a:p>
          <a:p>
            <a:r>
              <a:rPr lang="en-US" dirty="0">
                <a:solidFill>
                  <a:srgbClr val="C00000"/>
                </a:solidFill>
              </a:rPr>
              <a:t>We assume a computational context where a variety of semantic operations are given (or can be implemented). </a:t>
            </a:r>
          </a:p>
          <a:p>
            <a:r>
              <a:rPr lang="en-US" dirty="0"/>
              <a:t>Specifically, we assume we have operations capable of adding and multiplying integers.</a:t>
            </a:r>
          </a:p>
          <a:p>
            <a:r>
              <a:rPr lang="en-US" dirty="0"/>
              <a:t>We will write one equation for each grammar rule.</a:t>
            </a:r>
          </a:p>
        </p:txBody>
      </p:sp>
    </p:spTree>
    <p:extLst>
      <p:ext uri="{BB962C8B-B14F-4D97-AF65-F5344CB8AC3E}">
        <p14:creationId xmlns:p14="http://schemas.microsoft.com/office/powerpoint/2010/main" val="47524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295400"/>
            <a:ext cx="78486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E( [[ expr1 + term1 ]], m ) =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v1 = E( expr1, m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v2 = E( term1, m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v1 + v2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429000"/>
            <a:ext cx="7848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E( [[ term1 ]], m ) = E( term1, m )</a:t>
            </a:r>
          </a:p>
        </p:txBody>
      </p:sp>
    </p:spTree>
    <p:extLst>
      <p:ext uri="{BB962C8B-B14F-4D97-AF65-F5344CB8AC3E}">
        <p14:creationId xmlns:p14="http://schemas.microsoft.com/office/powerpoint/2010/main" val="212538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295400"/>
            <a:ext cx="84582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E( [[ term1 * factor1 ]], m ) =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v1 = E( term1, m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v2 = E( factor1, m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v1 * v2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429000"/>
            <a:ext cx="7848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E( [[ factor1 ]], m ) = E( factor1, m )</a:t>
            </a:r>
          </a:p>
        </p:txBody>
      </p:sp>
    </p:spTree>
    <p:extLst>
      <p:ext uri="{BB962C8B-B14F-4D97-AF65-F5344CB8AC3E}">
        <p14:creationId xmlns:p14="http://schemas.microsoft.com/office/powerpoint/2010/main" val="176887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295400"/>
            <a:ext cx="8458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E( [[ integer ]], m ) = integer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126468"/>
            <a:ext cx="7848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E( [[ ( expr1 ) ]], m ) = E( expr1, m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992868"/>
            <a:ext cx="84582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E( [[ id ]], m ) =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 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loc,m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235725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Pseudo-SML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8534400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E( [[ expr1 + term1 ]], m ) = let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v1 = E( expr1, m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	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v2 = E( term1, m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    v1 + v2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end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E( [[ term1 ]], m ) = E( term1, m 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 . .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E( [[ ( expr1 ) ]], m ) = E( expr1, m 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3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8855</TotalTime>
  <Words>892</Words>
  <Application>Microsoft Office PowerPoint</Application>
  <PresentationFormat>On-screen Show (4:3)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Courier New</vt:lpstr>
      <vt:lpstr>Gallery</vt:lpstr>
      <vt:lpstr>Denotational Semantics for Arithmetic expressions</vt:lpstr>
      <vt:lpstr>Arithmetic Expressions without Side-effects</vt:lpstr>
      <vt:lpstr>Bringing it all together</vt:lpstr>
      <vt:lpstr>PowerPoint Presentation</vt:lpstr>
      <vt:lpstr>The Valuation Function e</vt:lpstr>
      <vt:lpstr>PowerPoint Presentation</vt:lpstr>
      <vt:lpstr>PowerPoint Presentation</vt:lpstr>
      <vt:lpstr>PowerPoint Presentation</vt:lpstr>
      <vt:lpstr>In Pseudo-SML</vt:lpstr>
      <vt:lpstr>Parse Expressions Involved (Syntax Driven Rules)</vt:lpstr>
      <vt:lpstr>Without loss of generality</vt:lpstr>
      <vt:lpstr>Expressions with Side-effects</vt:lpstr>
      <vt:lpstr>The Valuation Function e</vt:lpstr>
      <vt:lpstr>PowerPoint Presentation</vt:lpstr>
      <vt:lpstr>PowerPoint Presentation</vt:lpstr>
      <vt:lpstr>PowerPoint Presentation</vt:lpstr>
      <vt:lpstr>Class project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342</cp:revision>
  <dcterms:created xsi:type="dcterms:W3CDTF">2012-08-22T13:17:44Z</dcterms:created>
  <dcterms:modified xsi:type="dcterms:W3CDTF">2018-02-27T13:04:14Z</dcterms:modified>
</cp:coreProperties>
</file>