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ADADAD"/>
    <a:srgbClr val="ACACAC"/>
    <a:srgbClr val="FADD99"/>
    <a:srgbClr val="F0AB00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1" autoAdjust="0"/>
  </p:normalViewPr>
  <p:slideViewPr>
    <p:cSldViewPr>
      <p:cViewPr varScale="1">
        <p:scale>
          <a:sx n="84" d="100"/>
          <a:sy n="84" d="100"/>
        </p:scale>
        <p:origin x="-1440" y="-8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2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2644304"/>
            <a:ext cx="3012426" cy="6836816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212256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480120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2745656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3462343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198917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4935491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5672065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6408639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2644304"/>
            <a:ext cx="9214469" cy="6836816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221225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3859560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45035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3957491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120080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120080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120080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120080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128464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120080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120080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124272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120080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128464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120080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120080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264096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264920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264920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1852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982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utoShape 10"/>
          <p:cNvSpPr>
            <a:spLocks/>
          </p:cNvSpPr>
          <p:nvPr/>
        </p:nvSpPr>
        <p:spPr bwMode="auto">
          <a:xfrm>
            <a:off x="3461828" y="76818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2" name="AutoShape 10"/>
          <p:cNvSpPr>
            <a:spLocks/>
          </p:cNvSpPr>
          <p:nvPr/>
        </p:nvSpPr>
        <p:spPr bwMode="auto">
          <a:xfrm>
            <a:off x="4996963" y="76818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03" name="AutoShape 10"/>
          <p:cNvSpPr>
            <a:spLocks/>
          </p:cNvSpPr>
          <p:nvPr/>
        </p:nvSpPr>
        <p:spPr bwMode="auto">
          <a:xfrm>
            <a:off x="6526221" y="76818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04" name="AutoShape 10"/>
          <p:cNvSpPr>
            <a:spLocks/>
          </p:cNvSpPr>
          <p:nvPr/>
        </p:nvSpPr>
        <p:spPr bwMode="auto">
          <a:xfrm>
            <a:off x="8055479" y="76818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05" name="AutoShape 10"/>
          <p:cNvSpPr>
            <a:spLocks/>
          </p:cNvSpPr>
          <p:nvPr/>
        </p:nvSpPr>
        <p:spPr bwMode="auto">
          <a:xfrm>
            <a:off x="9580131" y="76818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6" name="AutoShape 10"/>
          <p:cNvSpPr>
            <a:spLocks/>
          </p:cNvSpPr>
          <p:nvPr/>
        </p:nvSpPr>
        <p:spPr bwMode="auto">
          <a:xfrm>
            <a:off x="11081480" y="769335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7" name="AutoShape 10"/>
          <p:cNvSpPr>
            <a:spLocks/>
          </p:cNvSpPr>
          <p:nvPr/>
        </p:nvSpPr>
        <p:spPr bwMode="auto">
          <a:xfrm>
            <a:off x="3461828" y="1128224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233457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233457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073205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145213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145213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145213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233457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233457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7384540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  <a:endParaRPr lang="de-DE" sz="1100" dirty="0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264921068"/>
              </p:ext>
            </p:extLst>
          </p:nvPr>
        </p:nvGraphicFramePr>
        <p:xfrm>
          <a:off x="4364732" y="2898530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7937301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7937301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7937301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7947231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7912452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7947231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8285785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4364074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2936143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2812884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5774712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5779296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04035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134" name="Oval 133"/>
          <p:cNvSpPr/>
          <p:nvPr/>
        </p:nvSpPr>
        <p:spPr>
          <a:xfrm>
            <a:off x="5352122" y="237202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A3 Paper (297x420 mm)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14</cp:revision>
  <dcterms:created xsi:type="dcterms:W3CDTF">2014-02-17T16:51:52Z</dcterms:created>
  <dcterms:modified xsi:type="dcterms:W3CDTF">2014-02-17T18:39:49Z</dcterms:modified>
</cp:coreProperties>
</file>