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EAA-E3F8-437D-AAB0-308079D79DC5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A471-8870-4EA3-9F26-87BB7CEEC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93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EAA-E3F8-437D-AAB0-308079D79DC5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A471-8870-4EA3-9F26-87BB7CEEC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93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EAA-E3F8-437D-AAB0-308079D79DC5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A471-8870-4EA3-9F26-87BB7CEEC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36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EAA-E3F8-437D-AAB0-308079D79DC5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A471-8870-4EA3-9F26-87BB7CEEC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1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EAA-E3F8-437D-AAB0-308079D79DC5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A471-8870-4EA3-9F26-87BB7CEEC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54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EAA-E3F8-437D-AAB0-308079D79DC5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A471-8870-4EA3-9F26-87BB7CEEC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98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EAA-E3F8-437D-AAB0-308079D79DC5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A471-8870-4EA3-9F26-87BB7CEEC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04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EAA-E3F8-437D-AAB0-308079D79DC5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A471-8870-4EA3-9F26-87BB7CEEC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84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EAA-E3F8-437D-AAB0-308079D79DC5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A471-8870-4EA3-9F26-87BB7CEEC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98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EAA-E3F8-437D-AAB0-308079D79DC5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A471-8870-4EA3-9F26-87BB7CEEC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34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EAA-E3F8-437D-AAB0-308079D79DC5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A471-8870-4EA3-9F26-87BB7CEEC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21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BEEAA-E3F8-437D-AAB0-308079D79DC5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A471-8870-4EA3-9F26-87BB7CEEC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9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주식가격예측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시계열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머신러닝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3115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447"/>
            <a:ext cx="12192000" cy="671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1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455"/>
            <a:ext cx="12192000" cy="657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1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502"/>
            <a:ext cx="12192000" cy="667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2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340"/>
            <a:ext cx="12192000" cy="655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4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44"/>
            <a:ext cx="12192000" cy="672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89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044"/>
            <a:ext cx="12192000" cy="661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6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908"/>
            <a:ext cx="12192000" cy="658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49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483"/>
            <a:ext cx="12192000" cy="661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3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116"/>
            <a:ext cx="12192000" cy="623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0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와이드스크린</PresentationFormat>
  <Paragraphs>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주식가격예측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주식가격예측</dc:title>
  <dc:creator>kduaro124@naver.com</dc:creator>
  <cp:lastModifiedBy>kduaro124@naver.com</cp:lastModifiedBy>
  <cp:revision>1</cp:revision>
  <dcterms:created xsi:type="dcterms:W3CDTF">2019-12-04T06:17:21Z</dcterms:created>
  <dcterms:modified xsi:type="dcterms:W3CDTF">2019-12-04T06:25:38Z</dcterms:modified>
</cp:coreProperties>
</file>