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4" r:id="rId4"/>
    <p:sldId id="265" r:id="rId5"/>
    <p:sldId id="259" r:id="rId6"/>
    <p:sldId id="260" r:id="rId7"/>
  </p:sldIdLst>
  <p:sldSz cx="12601575" cy="7200900"/>
  <p:notesSz cx="6858000" cy="9144000"/>
  <p:defaultTextStyle>
    <a:defPPr>
      <a:defRPr lang="en-US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00"/>
    <a:srgbClr val="9AD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103" autoAdjust="0"/>
  </p:normalViewPr>
  <p:slideViewPr>
    <p:cSldViewPr>
      <p:cViewPr varScale="1">
        <p:scale>
          <a:sx n="80" d="100"/>
          <a:sy n="80" d="100"/>
        </p:scale>
        <p:origin x="653" y="53"/>
      </p:cViewPr>
      <p:guideLst>
        <p:guide orient="horz" pos="2268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90C0C-BB25-4752-A7FB-8F45DDC2F968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D09FF5D1-B00A-4372-BD9B-B975340BFD5A}">
      <dgm:prSet phldrT="[Text]" custT="1"/>
      <dgm:spPr/>
      <dgm:t>
        <a:bodyPr/>
        <a:lstStyle/>
        <a:p>
          <a:r>
            <a:rPr lang="en-US" sz="1600" dirty="0" smtClean="0"/>
            <a:t>A  (E+ML)</a:t>
          </a:r>
          <a:endParaRPr lang="en-US" sz="1600" dirty="0"/>
        </a:p>
      </dgm:t>
    </dgm:pt>
    <dgm:pt modelId="{CAB90A05-E8E4-43D8-AFAA-EC373E337ABE}" type="parTrans" cxnId="{07798239-B450-4603-B61A-1BE61067116C}">
      <dgm:prSet/>
      <dgm:spPr/>
      <dgm:t>
        <a:bodyPr/>
        <a:lstStyle/>
        <a:p>
          <a:endParaRPr lang="en-US"/>
        </a:p>
      </dgm:t>
    </dgm:pt>
    <dgm:pt modelId="{AC68D992-00E6-44BF-97D3-2A04A93AFFDC}" type="sibTrans" cxnId="{07798239-B450-4603-B61A-1BE61067116C}">
      <dgm:prSet/>
      <dgm:spPr/>
      <dgm:t>
        <a:bodyPr/>
        <a:lstStyle/>
        <a:p>
          <a:endParaRPr lang="en-US"/>
        </a:p>
      </dgm:t>
    </dgm:pt>
    <dgm:pt modelId="{15EFAB1A-EB2B-491B-AE49-71DB51DB26EC}">
      <dgm:prSet phldrT="[Text]" custT="1"/>
      <dgm:spPr/>
      <dgm:t>
        <a:bodyPr/>
        <a:lstStyle/>
        <a:p>
          <a:r>
            <a:rPr lang="en-US" sz="1600" dirty="0" smtClean="0"/>
            <a:t>B </a:t>
          </a:r>
        </a:p>
        <a:p>
          <a:r>
            <a:rPr lang="en-US" sz="1600" dirty="0" smtClean="0"/>
            <a:t>(ML SA)</a:t>
          </a:r>
          <a:endParaRPr lang="en-US" sz="1600" dirty="0"/>
        </a:p>
      </dgm:t>
    </dgm:pt>
    <dgm:pt modelId="{5D411BBC-9C6A-491A-892E-6C6275CE4C06}" type="parTrans" cxnId="{880B8A10-694C-4FAF-91AB-DF09321BEA9A}">
      <dgm:prSet/>
      <dgm:spPr/>
      <dgm:t>
        <a:bodyPr/>
        <a:lstStyle/>
        <a:p>
          <a:endParaRPr lang="en-US"/>
        </a:p>
      </dgm:t>
    </dgm:pt>
    <dgm:pt modelId="{90DE38BF-A1F2-473A-9190-49CFD7DE540A}" type="sibTrans" cxnId="{880B8A10-694C-4FAF-91AB-DF09321BEA9A}">
      <dgm:prSet/>
      <dgm:spPr/>
      <dgm:t>
        <a:bodyPr/>
        <a:lstStyle/>
        <a:p>
          <a:endParaRPr lang="en-US"/>
        </a:p>
      </dgm:t>
    </dgm:pt>
    <dgm:pt modelId="{91C8ED75-DDFD-45A6-8401-40E68F65D9D8}" type="pres">
      <dgm:prSet presAssocID="{76290C0C-BB25-4752-A7FB-8F45DDC2F968}" presName="Name0" presStyleCnt="0">
        <dgm:presLayoutVars>
          <dgm:resizeHandles/>
        </dgm:presLayoutVars>
      </dgm:prSet>
      <dgm:spPr/>
    </dgm:pt>
    <dgm:pt modelId="{C37DAD14-003F-4FD2-AA91-F797A315FA07}" type="pres">
      <dgm:prSet presAssocID="{D09FF5D1-B00A-4372-BD9B-B975340BFD5A}" presName="text" presStyleLbl="node1" presStyleIdx="0" presStyleCnt="2" custLinFactX="45903" custLinFactNeighborX="100000" custLinFactNeighborY="-698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AFDF5-5C54-4BA1-BBC7-D2EB7F8D2964}" type="pres">
      <dgm:prSet presAssocID="{AC68D992-00E6-44BF-97D3-2A04A93AFFDC}" presName="space" presStyleCnt="0"/>
      <dgm:spPr/>
    </dgm:pt>
    <dgm:pt modelId="{C07DF693-1DB8-4823-A0C9-05D856481E0E}" type="pres">
      <dgm:prSet presAssocID="{15EFAB1A-EB2B-491B-AE49-71DB51DB26EC}" presName="text" presStyleLbl="node1" presStyleIdx="1" presStyleCnt="2" custScaleX="110651" custLinFactX="17254" custLinFactNeighborX="100000" custLinFactNeighborY="-72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B23742-57E1-45E3-8E3D-458BFFA35F80}" type="presOf" srcId="{76290C0C-BB25-4752-A7FB-8F45DDC2F968}" destId="{91C8ED75-DDFD-45A6-8401-40E68F65D9D8}" srcOrd="0" destOrd="0" presId="urn:diagrams.loki3.com/VaryingWidthList"/>
    <dgm:cxn modelId="{7B0EBAB6-D3FC-41D0-95F3-C2780ED9050D}" type="presOf" srcId="{15EFAB1A-EB2B-491B-AE49-71DB51DB26EC}" destId="{C07DF693-1DB8-4823-A0C9-05D856481E0E}" srcOrd="0" destOrd="0" presId="urn:diagrams.loki3.com/VaryingWidthList"/>
    <dgm:cxn modelId="{B16DE390-47FA-45DF-BE0C-A84896849C78}" type="presOf" srcId="{D09FF5D1-B00A-4372-BD9B-B975340BFD5A}" destId="{C37DAD14-003F-4FD2-AA91-F797A315FA07}" srcOrd="0" destOrd="0" presId="urn:diagrams.loki3.com/VaryingWidthList"/>
    <dgm:cxn modelId="{07798239-B450-4603-B61A-1BE61067116C}" srcId="{76290C0C-BB25-4752-A7FB-8F45DDC2F968}" destId="{D09FF5D1-B00A-4372-BD9B-B975340BFD5A}" srcOrd="0" destOrd="0" parTransId="{CAB90A05-E8E4-43D8-AFAA-EC373E337ABE}" sibTransId="{AC68D992-00E6-44BF-97D3-2A04A93AFFDC}"/>
    <dgm:cxn modelId="{880B8A10-694C-4FAF-91AB-DF09321BEA9A}" srcId="{76290C0C-BB25-4752-A7FB-8F45DDC2F968}" destId="{15EFAB1A-EB2B-491B-AE49-71DB51DB26EC}" srcOrd="1" destOrd="0" parTransId="{5D411BBC-9C6A-491A-892E-6C6275CE4C06}" sibTransId="{90DE38BF-A1F2-473A-9190-49CFD7DE540A}"/>
    <dgm:cxn modelId="{C70516C0-713F-46A2-B0D7-C48DD6281F7C}" type="presParOf" srcId="{91C8ED75-DDFD-45A6-8401-40E68F65D9D8}" destId="{C37DAD14-003F-4FD2-AA91-F797A315FA07}" srcOrd="0" destOrd="0" presId="urn:diagrams.loki3.com/VaryingWidthList"/>
    <dgm:cxn modelId="{589EAADD-D476-4A3C-8C8C-2CE9F97BDB01}" type="presParOf" srcId="{91C8ED75-DDFD-45A6-8401-40E68F65D9D8}" destId="{4CEAFDF5-5C54-4BA1-BBC7-D2EB7F8D2964}" srcOrd="1" destOrd="0" presId="urn:diagrams.loki3.com/VaryingWidthList"/>
    <dgm:cxn modelId="{73FE3913-C750-48A3-9E3F-D5682AC64D26}" type="presParOf" srcId="{91C8ED75-DDFD-45A6-8401-40E68F65D9D8}" destId="{C07DF693-1DB8-4823-A0C9-05D856481E0E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13FBB5-29A9-4D46-A064-9B2B5A4C94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52290A2-051D-427B-8672-1BA941A3CCAF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Problem Identification</a:t>
          </a:r>
          <a:endParaRPr lang="en-US" dirty="0"/>
        </a:p>
      </dgm:t>
    </dgm:pt>
    <dgm:pt modelId="{BB3D4DD6-18C5-4E61-A1B1-5ED2FC0CFDD7}" type="parTrans" cxnId="{9537D350-0146-499C-A8EA-6158EC5895D5}">
      <dgm:prSet/>
      <dgm:spPr/>
      <dgm:t>
        <a:bodyPr/>
        <a:lstStyle/>
        <a:p>
          <a:endParaRPr lang="en-US"/>
        </a:p>
      </dgm:t>
    </dgm:pt>
    <dgm:pt modelId="{CC42C715-D75B-4649-A4D9-676BD0AEB351}" type="sibTrans" cxnId="{9537D350-0146-499C-A8EA-6158EC5895D5}">
      <dgm:prSet/>
      <dgm:spPr/>
      <dgm:t>
        <a:bodyPr/>
        <a:lstStyle/>
        <a:p>
          <a:endParaRPr lang="en-US"/>
        </a:p>
      </dgm:t>
    </dgm:pt>
    <dgm:pt modelId="{DC805FDF-0D48-4F3D-9CF8-9D9A6D1360D3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Literature Survey</a:t>
          </a:r>
          <a:endParaRPr lang="en-US" dirty="0"/>
        </a:p>
      </dgm:t>
    </dgm:pt>
    <dgm:pt modelId="{98A71E03-34BA-4BC7-81BD-76D926FB037B}" type="parTrans" cxnId="{A58CCF85-DDF9-4FFB-B28D-40E67B030FEE}">
      <dgm:prSet/>
      <dgm:spPr/>
      <dgm:t>
        <a:bodyPr/>
        <a:lstStyle/>
        <a:p>
          <a:endParaRPr lang="en-US"/>
        </a:p>
      </dgm:t>
    </dgm:pt>
    <dgm:pt modelId="{5D10CEB9-3C58-4D8F-9E81-5D600E99AE3D}" type="sibTrans" cxnId="{A58CCF85-DDF9-4FFB-B28D-40E67B030FEE}">
      <dgm:prSet/>
      <dgm:spPr/>
      <dgm:t>
        <a:bodyPr/>
        <a:lstStyle/>
        <a:p>
          <a:endParaRPr lang="en-US"/>
        </a:p>
      </dgm:t>
    </dgm:pt>
    <dgm:pt modelId="{F0C5D601-7A15-45A3-BDE2-08D8CA2F6475}">
      <dgm:prSet phldrT="[Text]"/>
      <dgm:spPr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08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Approach to be used</a:t>
          </a:r>
          <a:endParaRPr lang="en-US" dirty="0">
            <a:solidFill>
              <a:schemeClr val="tx1"/>
            </a:solidFill>
          </a:endParaRPr>
        </a:p>
      </dgm:t>
    </dgm:pt>
    <dgm:pt modelId="{847A89BB-C924-42DF-87FD-DDBAF327BAA3}" type="parTrans" cxnId="{67183053-FCED-49E9-98CB-175AEA574ECB}">
      <dgm:prSet/>
      <dgm:spPr/>
      <dgm:t>
        <a:bodyPr/>
        <a:lstStyle/>
        <a:p>
          <a:endParaRPr lang="en-US"/>
        </a:p>
      </dgm:t>
    </dgm:pt>
    <dgm:pt modelId="{E97B4749-E311-4DC7-8A18-A31EA9A9CE95}" type="sibTrans" cxnId="{67183053-FCED-49E9-98CB-175AEA574ECB}">
      <dgm:prSet/>
      <dgm:spPr/>
      <dgm:t>
        <a:bodyPr/>
        <a:lstStyle/>
        <a:p>
          <a:endParaRPr lang="en-US"/>
        </a:p>
      </dgm:t>
    </dgm:pt>
    <dgm:pt modelId="{49A3BE0F-E0DA-4406-AE65-DDBF486D050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Implementation of ML Technique</a:t>
          </a:r>
          <a:endParaRPr lang="en-US" dirty="0"/>
        </a:p>
      </dgm:t>
    </dgm:pt>
    <dgm:pt modelId="{7A214116-E5B1-4FF9-94E0-5E68CFA14A15}" type="parTrans" cxnId="{019DF345-DCD4-44FD-94F5-A54D915C8940}">
      <dgm:prSet/>
      <dgm:spPr/>
      <dgm:t>
        <a:bodyPr/>
        <a:lstStyle/>
        <a:p>
          <a:endParaRPr lang="en-US"/>
        </a:p>
      </dgm:t>
    </dgm:pt>
    <dgm:pt modelId="{F0902CDD-880D-492A-B63D-F9BA81E2B315}" type="sibTrans" cxnId="{019DF345-DCD4-44FD-94F5-A54D915C8940}">
      <dgm:prSet/>
      <dgm:spPr/>
      <dgm:t>
        <a:bodyPr/>
        <a:lstStyle/>
        <a:p>
          <a:endParaRPr lang="en-US"/>
        </a:p>
      </dgm:t>
    </dgm:pt>
    <dgm:pt modelId="{B391B879-B2EB-45D6-AB9B-8B8838A8FA16}">
      <dgm:prSet phldrT="[Text]"/>
      <dgm:spPr/>
      <dgm:t>
        <a:bodyPr/>
        <a:lstStyle/>
        <a:p>
          <a:r>
            <a:rPr lang="en-US" dirty="0" smtClean="0"/>
            <a:t>Performance comparison</a:t>
          </a:r>
          <a:endParaRPr lang="en-US" dirty="0"/>
        </a:p>
      </dgm:t>
    </dgm:pt>
    <dgm:pt modelId="{18838F9C-5301-45A1-AD3B-EACACD5BFA71}" type="parTrans" cxnId="{E73E189D-F982-4C39-B350-301BB821DD4E}">
      <dgm:prSet/>
      <dgm:spPr/>
      <dgm:t>
        <a:bodyPr/>
        <a:lstStyle/>
        <a:p>
          <a:endParaRPr lang="en-US"/>
        </a:p>
      </dgm:t>
    </dgm:pt>
    <dgm:pt modelId="{E4D27DB6-A14C-4EDE-BCDD-4041DD399473}" type="sibTrans" cxnId="{E73E189D-F982-4C39-B350-301BB821DD4E}">
      <dgm:prSet/>
      <dgm:spPr/>
      <dgm:t>
        <a:bodyPr/>
        <a:lstStyle/>
        <a:p>
          <a:endParaRPr lang="en-US"/>
        </a:p>
      </dgm:t>
    </dgm:pt>
    <dgm:pt modelId="{D505456C-5CFF-44F2-87AC-45224FD78009}">
      <dgm:prSet phldrT="[Text]"/>
      <dgm:spPr/>
      <dgm:t>
        <a:bodyPr/>
        <a:lstStyle/>
        <a:p>
          <a:r>
            <a:rPr lang="en-US" dirty="0" smtClean="0"/>
            <a:t>Standalone  &amp; Hybrid Variants (Refer previous slide)</a:t>
          </a:r>
          <a:endParaRPr lang="en-US" dirty="0"/>
        </a:p>
      </dgm:t>
    </dgm:pt>
    <dgm:pt modelId="{A6E79719-510D-45FB-84C3-116D9E1489AF}" type="parTrans" cxnId="{54DEBC7B-D6DF-43A6-B4A1-71CFF42CA526}">
      <dgm:prSet/>
      <dgm:spPr/>
      <dgm:t>
        <a:bodyPr/>
        <a:lstStyle/>
        <a:p>
          <a:endParaRPr lang="en-US"/>
        </a:p>
      </dgm:t>
    </dgm:pt>
    <dgm:pt modelId="{2BB8EB2E-F083-4435-B5BA-E36E5D98105F}" type="sibTrans" cxnId="{54DEBC7B-D6DF-43A6-B4A1-71CFF42CA526}">
      <dgm:prSet/>
      <dgm:spPr/>
      <dgm:t>
        <a:bodyPr/>
        <a:lstStyle/>
        <a:p>
          <a:endParaRPr lang="en-US"/>
        </a:p>
      </dgm:t>
    </dgm:pt>
    <dgm:pt modelId="{6FA80639-2480-4569-994B-DCC1D5339860}">
      <dgm:prSet phldrT="[Text]"/>
      <dgm:spPr/>
      <dgm:t>
        <a:bodyPr/>
        <a:lstStyle/>
        <a:p>
          <a:r>
            <a:rPr lang="en-US" dirty="0" smtClean="0"/>
            <a:t>Conclusion </a:t>
          </a:r>
          <a:endParaRPr lang="en-US" dirty="0"/>
        </a:p>
      </dgm:t>
    </dgm:pt>
    <dgm:pt modelId="{1E9E7FA7-50FA-4464-B3AC-694B43A9FC2E}" type="parTrans" cxnId="{6A074D88-3316-417F-A9F5-5606DE4A109F}">
      <dgm:prSet/>
      <dgm:spPr/>
      <dgm:t>
        <a:bodyPr/>
        <a:lstStyle/>
        <a:p>
          <a:endParaRPr lang="en-US"/>
        </a:p>
      </dgm:t>
    </dgm:pt>
    <dgm:pt modelId="{CBE7BCC9-256E-4CE4-B5EE-A20601FC933C}" type="sibTrans" cxnId="{6A074D88-3316-417F-A9F5-5606DE4A109F}">
      <dgm:prSet/>
      <dgm:spPr/>
      <dgm:t>
        <a:bodyPr/>
        <a:lstStyle/>
        <a:p>
          <a:endParaRPr lang="en-US"/>
        </a:p>
      </dgm:t>
    </dgm:pt>
    <dgm:pt modelId="{A6C38B43-7DEF-4C76-A1EB-76A7BA2BB968}" type="pres">
      <dgm:prSet presAssocID="{1213FBB5-29A9-4D46-A064-9B2B5A4C94A5}" presName="Name0" presStyleCnt="0">
        <dgm:presLayoutVars>
          <dgm:dir/>
          <dgm:animLvl val="lvl"/>
          <dgm:resizeHandles val="exact"/>
        </dgm:presLayoutVars>
      </dgm:prSet>
      <dgm:spPr/>
    </dgm:pt>
    <dgm:pt modelId="{203C7B89-4703-452F-9EF8-12B205E61039}" type="pres">
      <dgm:prSet presAssocID="{352290A2-051D-427B-8672-1BA941A3CCAF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5C6827A9-CEE6-4B0E-AAF9-94090C9A8C74}" type="pres">
      <dgm:prSet presAssocID="{CC42C715-D75B-4649-A4D9-676BD0AEB351}" presName="parTxOnlySpace" presStyleCnt="0"/>
      <dgm:spPr/>
    </dgm:pt>
    <dgm:pt modelId="{372E30A8-ADAB-4831-B6EC-44ED2C16297F}" type="pres">
      <dgm:prSet presAssocID="{DC805FDF-0D48-4F3D-9CF8-9D9A6D1360D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32FA1-00E4-47CC-B9F9-380C4EA924BB}" type="pres">
      <dgm:prSet presAssocID="{5D10CEB9-3C58-4D8F-9E81-5D600E99AE3D}" presName="parTxOnlySpace" presStyleCnt="0"/>
      <dgm:spPr/>
    </dgm:pt>
    <dgm:pt modelId="{00DE75E6-4BD5-4C03-B55D-7D0D1D8406AE}" type="pres">
      <dgm:prSet presAssocID="{F0C5D601-7A15-45A3-BDE2-08D8CA2F6475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4BAC7-47ED-4111-95CD-7746E177ADC8}" type="pres">
      <dgm:prSet presAssocID="{E97B4749-E311-4DC7-8A18-A31EA9A9CE95}" presName="parTxOnlySpace" presStyleCnt="0"/>
      <dgm:spPr/>
    </dgm:pt>
    <dgm:pt modelId="{15868B46-1F61-4A43-A4F0-0F31F601C3B7}" type="pres">
      <dgm:prSet presAssocID="{49A3BE0F-E0DA-4406-AE65-DDBF486D0505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644DF-1949-48BD-B6B7-B990D7C0E388}" type="pres">
      <dgm:prSet presAssocID="{F0902CDD-880D-492A-B63D-F9BA81E2B315}" presName="parTxOnlySpace" presStyleCnt="0"/>
      <dgm:spPr/>
    </dgm:pt>
    <dgm:pt modelId="{DAB8FAFB-34B0-496A-A4E6-E035D4D382E9}" type="pres">
      <dgm:prSet presAssocID="{D505456C-5CFF-44F2-87AC-45224FD7800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9E8AC-F926-4D27-B1DC-EAB7A64C44AD}" type="pres">
      <dgm:prSet presAssocID="{2BB8EB2E-F083-4435-B5BA-E36E5D98105F}" presName="parTxOnlySpace" presStyleCnt="0"/>
      <dgm:spPr/>
    </dgm:pt>
    <dgm:pt modelId="{BF55A02C-4201-45F4-9EAD-F52CD2F5808A}" type="pres">
      <dgm:prSet presAssocID="{B391B879-B2EB-45D6-AB9B-8B8838A8FA16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68012-A805-4878-9E18-9776BF46D0B5}" type="pres">
      <dgm:prSet presAssocID="{E4D27DB6-A14C-4EDE-BCDD-4041DD399473}" presName="parTxOnlySpace" presStyleCnt="0"/>
      <dgm:spPr/>
    </dgm:pt>
    <dgm:pt modelId="{8908654B-E3AC-4C12-A162-30365E8E14AA}" type="pres">
      <dgm:prSet presAssocID="{6FA80639-2480-4569-994B-DCC1D533986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54DEBC7B-D6DF-43A6-B4A1-71CFF42CA526}" srcId="{1213FBB5-29A9-4D46-A064-9B2B5A4C94A5}" destId="{D505456C-5CFF-44F2-87AC-45224FD78009}" srcOrd="4" destOrd="0" parTransId="{A6E79719-510D-45FB-84C3-116D9E1489AF}" sibTransId="{2BB8EB2E-F083-4435-B5BA-E36E5D98105F}"/>
    <dgm:cxn modelId="{9ABC217F-6510-48F1-BDDE-59D545340DEF}" type="presOf" srcId="{1213FBB5-29A9-4D46-A064-9B2B5A4C94A5}" destId="{A6C38B43-7DEF-4C76-A1EB-76A7BA2BB968}" srcOrd="0" destOrd="0" presId="urn:microsoft.com/office/officeart/2005/8/layout/chevron1"/>
    <dgm:cxn modelId="{9F778DE7-54CC-4EC8-BC55-B3BE1F652A69}" type="presOf" srcId="{D505456C-5CFF-44F2-87AC-45224FD78009}" destId="{DAB8FAFB-34B0-496A-A4E6-E035D4D382E9}" srcOrd="0" destOrd="0" presId="urn:microsoft.com/office/officeart/2005/8/layout/chevron1"/>
    <dgm:cxn modelId="{E73E189D-F982-4C39-B350-301BB821DD4E}" srcId="{1213FBB5-29A9-4D46-A064-9B2B5A4C94A5}" destId="{B391B879-B2EB-45D6-AB9B-8B8838A8FA16}" srcOrd="5" destOrd="0" parTransId="{18838F9C-5301-45A1-AD3B-EACACD5BFA71}" sibTransId="{E4D27DB6-A14C-4EDE-BCDD-4041DD399473}"/>
    <dgm:cxn modelId="{21EAA5EC-4F88-4D95-8985-879E7868FEC8}" type="presOf" srcId="{49A3BE0F-E0DA-4406-AE65-DDBF486D0505}" destId="{15868B46-1F61-4A43-A4F0-0F31F601C3B7}" srcOrd="0" destOrd="0" presId="urn:microsoft.com/office/officeart/2005/8/layout/chevron1"/>
    <dgm:cxn modelId="{BE4814D8-7AA6-43D9-A9F9-87972CF01F12}" type="presOf" srcId="{B391B879-B2EB-45D6-AB9B-8B8838A8FA16}" destId="{BF55A02C-4201-45F4-9EAD-F52CD2F5808A}" srcOrd="0" destOrd="0" presId="urn:microsoft.com/office/officeart/2005/8/layout/chevron1"/>
    <dgm:cxn modelId="{9537D350-0146-499C-A8EA-6158EC5895D5}" srcId="{1213FBB5-29A9-4D46-A064-9B2B5A4C94A5}" destId="{352290A2-051D-427B-8672-1BA941A3CCAF}" srcOrd="0" destOrd="0" parTransId="{BB3D4DD6-18C5-4E61-A1B1-5ED2FC0CFDD7}" sibTransId="{CC42C715-D75B-4649-A4D9-676BD0AEB351}"/>
    <dgm:cxn modelId="{6A074D88-3316-417F-A9F5-5606DE4A109F}" srcId="{1213FBB5-29A9-4D46-A064-9B2B5A4C94A5}" destId="{6FA80639-2480-4569-994B-DCC1D5339860}" srcOrd="6" destOrd="0" parTransId="{1E9E7FA7-50FA-4464-B3AC-694B43A9FC2E}" sibTransId="{CBE7BCC9-256E-4CE4-B5EE-A20601FC933C}"/>
    <dgm:cxn modelId="{E2A16336-B06A-45B4-80FB-4BDD5DBB561D}" type="presOf" srcId="{6FA80639-2480-4569-994B-DCC1D5339860}" destId="{8908654B-E3AC-4C12-A162-30365E8E14AA}" srcOrd="0" destOrd="0" presId="urn:microsoft.com/office/officeart/2005/8/layout/chevron1"/>
    <dgm:cxn modelId="{019DF345-DCD4-44FD-94F5-A54D915C8940}" srcId="{1213FBB5-29A9-4D46-A064-9B2B5A4C94A5}" destId="{49A3BE0F-E0DA-4406-AE65-DDBF486D0505}" srcOrd="3" destOrd="0" parTransId="{7A214116-E5B1-4FF9-94E0-5E68CFA14A15}" sibTransId="{F0902CDD-880D-492A-B63D-F9BA81E2B315}"/>
    <dgm:cxn modelId="{40B9E356-D3EE-4762-A344-19015CEE05C3}" type="presOf" srcId="{F0C5D601-7A15-45A3-BDE2-08D8CA2F6475}" destId="{00DE75E6-4BD5-4C03-B55D-7D0D1D8406AE}" srcOrd="0" destOrd="0" presId="urn:microsoft.com/office/officeart/2005/8/layout/chevron1"/>
    <dgm:cxn modelId="{67183053-FCED-49E9-98CB-175AEA574ECB}" srcId="{1213FBB5-29A9-4D46-A064-9B2B5A4C94A5}" destId="{F0C5D601-7A15-45A3-BDE2-08D8CA2F6475}" srcOrd="2" destOrd="0" parTransId="{847A89BB-C924-42DF-87FD-DDBAF327BAA3}" sibTransId="{E97B4749-E311-4DC7-8A18-A31EA9A9CE95}"/>
    <dgm:cxn modelId="{A58CCF85-DDF9-4FFB-B28D-40E67B030FEE}" srcId="{1213FBB5-29A9-4D46-A064-9B2B5A4C94A5}" destId="{DC805FDF-0D48-4F3D-9CF8-9D9A6D1360D3}" srcOrd="1" destOrd="0" parTransId="{98A71E03-34BA-4BC7-81BD-76D926FB037B}" sibTransId="{5D10CEB9-3C58-4D8F-9E81-5D600E99AE3D}"/>
    <dgm:cxn modelId="{3EBC3740-9695-4D15-8865-07BD56D84CCD}" type="presOf" srcId="{DC805FDF-0D48-4F3D-9CF8-9D9A6D1360D3}" destId="{372E30A8-ADAB-4831-B6EC-44ED2C16297F}" srcOrd="0" destOrd="0" presId="urn:microsoft.com/office/officeart/2005/8/layout/chevron1"/>
    <dgm:cxn modelId="{42C22B08-811D-4B8B-8355-0C0F88061D0B}" type="presOf" srcId="{352290A2-051D-427B-8672-1BA941A3CCAF}" destId="{203C7B89-4703-452F-9EF8-12B205E61039}" srcOrd="0" destOrd="0" presId="urn:microsoft.com/office/officeart/2005/8/layout/chevron1"/>
    <dgm:cxn modelId="{1A850F01-84D0-4240-A326-C1CFE397418B}" type="presParOf" srcId="{A6C38B43-7DEF-4C76-A1EB-76A7BA2BB968}" destId="{203C7B89-4703-452F-9EF8-12B205E61039}" srcOrd="0" destOrd="0" presId="urn:microsoft.com/office/officeart/2005/8/layout/chevron1"/>
    <dgm:cxn modelId="{4BB4FC95-3B5E-44F8-B8CF-80FC0930BBBC}" type="presParOf" srcId="{A6C38B43-7DEF-4C76-A1EB-76A7BA2BB968}" destId="{5C6827A9-CEE6-4B0E-AAF9-94090C9A8C74}" srcOrd="1" destOrd="0" presId="urn:microsoft.com/office/officeart/2005/8/layout/chevron1"/>
    <dgm:cxn modelId="{31F9893F-EC55-41FE-B1B4-62429DE73B3B}" type="presParOf" srcId="{A6C38B43-7DEF-4C76-A1EB-76A7BA2BB968}" destId="{372E30A8-ADAB-4831-B6EC-44ED2C16297F}" srcOrd="2" destOrd="0" presId="urn:microsoft.com/office/officeart/2005/8/layout/chevron1"/>
    <dgm:cxn modelId="{9AEB7A24-4D36-47F7-A49F-EA7C15075B9D}" type="presParOf" srcId="{A6C38B43-7DEF-4C76-A1EB-76A7BA2BB968}" destId="{8D832FA1-00E4-47CC-B9F9-380C4EA924BB}" srcOrd="3" destOrd="0" presId="urn:microsoft.com/office/officeart/2005/8/layout/chevron1"/>
    <dgm:cxn modelId="{BC3F1C49-7C16-4ECD-8132-45804B1A53CA}" type="presParOf" srcId="{A6C38B43-7DEF-4C76-A1EB-76A7BA2BB968}" destId="{00DE75E6-4BD5-4C03-B55D-7D0D1D8406AE}" srcOrd="4" destOrd="0" presId="urn:microsoft.com/office/officeart/2005/8/layout/chevron1"/>
    <dgm:cxn modelId="{77BE8E35-59D7-445E-904F-38740783ECA4}" type="presParOf" srcId="{A6C38B43-7DEF-4C76-A1EB-76A7BA2BB968}" destId="{8ED4BAC7-47ED-4111-95CD-7746E177ADC8}" srcOrd="5" destOrd="0" presId="urn:microsoft.com/office/officeart/2005/8/layout/chevron1"/>
    <dgm:cxn modelId="{C336C8D1-5DF5-4482-BE28-6509FAA394B8}" type="presParOf" srcId="{A6C38B43-7DEF-4C76-A1EB-76A7BA2BB968}" destId="{15868B46-1F61-4A43-A4F0-0F31F601C3B7}" srcOrd="6" destOrd="0" presId="urn:microsoft.com/office/officeart/2005/8/layout/chevron1"/>
    <dgm:cxn modelId="{415E8836-A365-4C05-8DA4-7E3ECB8D9F26}" type="presParOf" srcId="{A6C38B43-7DEF-4C76-A1EB-76A7BA2BB968}" destId="{B95644DF-1949-48BD-B6B7-B990D7C0E388}" srcOrd="7" destOrd="0" presId="urn:microsoft.com/office/officeart/2005/8/layout/chevron1"/>
    <dgm:cxn modelId="{886739EE-5263-464A-AA6E-5AC7BE908C86}" type="presParOf" srcId="{A6C38B43-7DEF-4C76-A1EB-76A7BA2BB968}" destId="{DAB8FAFB-34B0-496A-A4E6-E035D4D382E9}" srcOrd="8" destOrd="0" presId="urn:microsoft.com/office/officeart/2005/8/layout/chevron1"/>
    <dgm:cxn modelId="{490478EA-FAC0-43AA-970E-3C917CC38597}" type="presParOf" srcId="{A6C38B43-7DEF-4C76-A1EB-76A7BA2BB968}" destId="{5499E8AC-F926-4D27-B1DC-EAB7A64C44AD}" srcOrd="9" destOrd="0" presId="urn:microsoft.com/office/officeart/2005/8/layout/chevron1"/>
    <dgm:cxn modelId="{0559B8E4-6205-43C7-AD85-DE6A504986D8}" type="presParOf" srcId="{A6C38B43-7DEF-4C76-A1EB-76A7BA2BB968}" destId="{BF55A02C-4201-45F4-9EAD-F52CD2F5808A}" srcOrd="10" destOrd="0" presId="urn:microsoft.com/office/officeart/2005/8/layout/chevron1"/>
    <dgm:cxn modelId="{BD1E25AE-62F1-4FE6-98D9-BB64FD5D91D8}" type="presParOf" srcId="{A6C38B43-7DEF-4C76-A1EB-76A7BA2BB968}" destId="{91368012-A805-4878-9E18-9776BF46D0B5}" srcOrd="11" destOrd="0" presId="urn:microsoft.com/office/officeart/2005/8/layout/chevron1"/>
    <dgm:cxn modelId="{3B6D4440-6590-4AD0-92AB-BEE5B8BFD086}" type="presParOf" srcId="{A6C38B43-7DEF-4C76-A1EB-76A7BA2BB968}" destId="{8908654B-E3AC-4C12-A162-30365E8E14A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DAD14-003F-4FD2-AA91-F797A315FA07}">
      <dsp:nvSpPr>
        <dsp:cNvPr id="0" name=""/>
        <dsp:cNvSpPr/>
      </dsp:nvSpPr>
      <dsp:spPr>
        <a:xfrm>
          <a:off x="488889" y="0"/>
          <a:ext cx="765000" cy="1635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  (E+ML)</a:t>
          </a:r>
          <a:endParaRPr lang="en-US" sz="1600" kern="1200" dirty="0"/>
        </a:p>
      </dsp:txBody>
      <dsp:txXfrm>
        <a:off x="488889" y="0"/>
        <a:ext cx="765000" cy="1635472"/>
      </dsp:txXfrm>
    </dsp:sp>
    <dsp:sp modelId="{C07DF693-1DB8-4823-A0C9-05D856481E0E}">
      <dsp:nvSpPr>
        <dsp:cNvPr id="0" name=""/>
        <dsp:cNvSpPr/>
      </dsp:nvSpPr>
      <dsp:spPr>
        <a:xfrm>
          <a:off x="457201" y="1658353"/>
          <a:ext cx="796687" cy="1635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(ML SA)</a:t>
          </a:r>
          <a:endParaRPr lang="en-US" sz="1600" kern="1200" dirty="0"/>
        </a:p>
      </dsp:txBody>
      <dsp:txXfrm>
        <a:off x="457201" y="1658353"/>
        <a:ext cx="796687" cy="1635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C7B89-4703-452F-9EF8-12B205E61039}">
      <dsp:nvSpPr>
        <dsp:cNvPr id="0" name=""/>
        <dsp:cNvSpPr/>
      </dsp:nvSpPr>
      <dsp:spPr>
        <a:xfrm>
          <a:off x="0" y="2517179"/>
          <a:ext cx="1804789" cy="721915"/>
        </a:xfrm>
        <a:prstGeom prst="chevron">
          <a:avLst/>
        </a:prstGeom>
        <a:solidFill>
          <a:srgbClr val="92D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Problem Identification</a:t>
          </a:r>
          <a:endParaRPr lang="en-US" sz="1100" kern="1200" dirty="0"/>
        </a:p>
      </dsp:txBody>
      <dsp:txXfrm>
        <a:off x="360958" y="2517179"/>
        <a:ext cx="1082874" cy="721915"/>
      </dsp:txXfrm>
    </dsp:sp>
    <dsp:sp modelId="{372E30A8-ADAB-4831-B6EC-44ED2C16297F}">
      <dsp:nvSpPr>
        <dsp:cNvPr id="0" name=""/>
        <dsp:cNvSpPr/>
      </dsp:nvSpPr>
      <dsp:spPr>
        <a:xfrm>
          <a:off x="1624310" y="2517179"/>
          <a:ext cx="1804789" cy="721915"/>
        </a:xfrm>
        <a:prstGeom prst="chevron">
          <a:avLst/>
        </a:prstGeom>
        <a:solidFill>
          <a:srgbClr val="92D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Literature Survey</a:t>
          </a:r>
          <a:endParaRPr lang="en-US" sz="1100" kern="1200" dirty="0"/>
        </a:p>
      </dsp:txBody>
      <dsp:txXfrm>
        <a:off x="1985268" y="2517179"/>
        <a:ext cx="1082874" cy="721915"/>
      </dsp:txXfrm>
    </dsp:sp>
    <dsp:sp modelId="{00DE75E6-4BD5-4C03-B55D-7D0D1D8406AE}">
      <dsp:nvSpPr>
        <dsp:cNvPr id="0" name=""/>
        <dsp:cNvSpPr/>
      </dsp:nvSpPr>
      <dsp:spPr>
        <a:xfrm>
          <a:off x="3248620" y="2517179"/>
          <a:ext cx="1804789" cy="721915"/>
        </a:xfrm>
        <a:prstGeom prst="chevron">
          <a:avLst/>
        </a:prstGeom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0800000" scaled="1"/>
          <a:tileRect/>
        </a:gra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Approach to be used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609578" y="2517179"/>
        <a:ext cx="1082874" cy="721915"/>
      </dsp:txXfrm>
    </dsp:sp>
    <dsp:sp modelId="{15868B46-1F61-4A43-A4F0-0F31F601C3B7}">
      <dsp:nvSpPr>
        <dsp:cNvPr id="0" name=""/>
        <dsp:cNvSpPr/>
      </dsp:nvSpPr>
      <dsp:spPr>
        <a:xfrm>
          <a:off x="4872930" y="2517179"/>
          <a:ext cx="1804789" cy="721915"/>
        </a:xfrm>
        <a:prstGeom prst="chevron">
          <a:avLst/>
        </a:prstGeom>
        <a:solidFill>
          <a:schemeClr val="accent2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Implementation of ML Technique</a:t>
          </a:r>
          <a:endParaRPr lang="en-US" sz="1100" kern="1200" dirty="0"/>
        </a:p>
      </dsp:txBody>
      <dsp:txXfrm>
        <a:off x="5233888" y="2517179"/>
        <a:ext cx="1082874" cy="721915"/>
      </dsp:txXfrm>
    </dsp:sp>
    <dsp:sp modelId="{DAB8FAFB-34B0-496A-A4E6-E035D4D382E9}">
      <dsp:nvSpPr>
        <dsp:cNvPr id="0" name=""/>
        <dsp:cNvSpPr/>
      </dsp:nvSpPr>
      <dsp:spPr>
        <a:xfrm>
          <a:off x="6497240" y="2517179"/>
          <a:ext cx="1804789" cy="721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Standalone  &amp; Hybrid Variants (Refer previous slide)</a:t>
          </a:r>
          <a:endParaRPr lang="en-US" sz="1100" kern="1200" dirty="0"/>
        </a:p>
      </dsp:txBody>
      <dsp:txXfrm>
        <a:off x="6858198" y="2517179"/>
        <a:ext cx="1082874" cy="721915"/>
      </dsp:txXfrm>
    </dsp:sp>
    <dsp:sp modelId="{BF55A02C-4201-45F4-9EAD-F52CD2F5808A}">
      <dsp:nvSpPr>
        <dsp:cNvPr id="0" name=""/>
        <dsp:cNvSpPr/>
      </dsp:nvSpPr>
      <dsp:spPr>
        <a:xfrm>
          <a:off x="8121550" y="2517179"/>
          <a:ext cx="1804789" cy="721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Performance comparison</a:t>
          </a:r>
          <a:endParaRPr lang="en-US" sz="1100" kern="1200" dirty="0"/>
        </a:p>
      </dsp:txBody>
      <dsp:txXfrm>
        <a:off x="8482508" y="2517179"/>
        <a:ext cx="1082874" cy="721915"/>
      </dsp:txXfrm>
    </dsp:sp>
    <dsp:sp modelId="{8908654B-E3AC-4C12-A162-30365E8E14AA}">
      <dsp:nvSpPr>
        <dsp:cNvPr id="0" name=""/>
        <dsp:cNvSpPr/>
      </dsp:nvSpPr>
      <dsp:spPr>
        <a:xfrm>
          <a:off x="9745860" y="2517179"/>
          <a:ext cx="1804789" cy="721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Conclusion </a:t>
          </a:r>
          <a:endParaRPr lang="en-US" sz="1100" kern="1200" dirty="0"/>
        </a:p>
      </dsp:txBody>
      <dsp:txXfrm>
        <a:off x="10106818" y="2517179"/>
        <a:ext cx="1082874" cy="721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936C2-5AB2-4888-815E-534B5DFA1A2B}" type="datetimeFigureOut">
              <a:rPr lang="en-IN" smtClean="0"/>
              <a:t>07-09-2016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6B21A-6754-4A0F-99A2-87145F1C9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5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800850"/>
            <a:ext cx="6757987" cy="400050"/>
          </a:xfrm>
          <a:solidFill>
            <a:srgbClr val="C00000"/>
          </a:solidFill>
          <a:ln>
            <a:noFill/>
          </a:ln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INDIAN INSTITUTE OF TECHNOLOGY KHARAGPUR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5088636"/>
            <a:ext cx="1334542" cy="2112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880110"/>
            <a:ext cx="10347723" cy="120015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500" spc="-9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787" y="2080260"/>
            <a:ext cx="8562499" cy="720090"/>
          </a:xfrm>
        </p:spPr>
        <p:txBody>
          <a:bodyPr>
            <a:normAutofit/>
          </a:bodyPr>
          <a:lstStyle>
            <a:lvl1pPr marL="0" indent="0" algn="l">
              <a:buNone/>
              <a:defRPr sz="2700" b="1" cap="all" spc="135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54577" y="6800850"/>
            <a:ext cx="1680210" cy="360045"/>
          </a:xfrm>
        </p:spPr>
        <p:txBody>
          <a:bodyPr/>
          <a:lstStyle>
            <a:lvl1pPr>
              <a:defRPr sz="1600"/>
            </a:lvl1pPr>
          </a:lstStyle>
          <a:p>
            <a:fld id="{FBD8EFF8-4E69-4F6A-9EA5-AD70642B38DA}" type="datetime1">
              <a:rPr lang="en-US" smtClean="0"/>
              <a:t>07-Sep-16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1" descr="ii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5" y="6062489"/>
            <a:ext cx="1089512" cy="104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" y="0"/>
            <a:ext cx="1334542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4765-2AD2-45BF-8A51-11087295204C}" type="datetime1">
              <a:rPr lang="en-US" smtClean="0"/>
              <a:t>07-Sep-16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288372"/>
            <a:ext cx="2835355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288372"/>
            <a:ext cx="8296037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4706-3640-4D36-BC49-5961A66963F7}" type="datetime1">
              <a:rPr lang="en-US" smtClean="0"/>
              <a:t>07-Sep-16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44E4-1782-440C-B951-5CE27CBCA4A8}" type="datetime1">
              <a:rPr lang="en-US" smtClean="0"/>
              <a:t>07-Sep-16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8" y="1520190"/>
            <a:ext cx="10711339" cy="453723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900" b="0" cap="all" spc="-9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240031"/>
            <a:ext cx="10711339" cy="1120140"/>
          </a:xfrm>
        </p:spPr>
        <p:txBody>
          <a:bodyPr anchor="b"/>
          <a:lstStyle>
            <a:lvl1pPr marL="0" indent="0">
              <a:buNone/>
              <a:defRPr sz="2300" b="0" cap="all" spc="135" baseline="0">
                <a:solidFill>
                  <a:schemeClr val="tx2"/>
                </a:solidFill>
                <a:latin typeface="+mj-lt"/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B730-5CC1-43E4-B199-1B315A1CA2AE}" type="datetime1">
              <a:rPr lang="en-US" smtClean="0"/>
              <a:t>07-Sep-16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7281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4877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91B8-3BE5-4C96-AA91-5978B738A32A}" type="datetime1">
              <a:rPr lang="en-US" smtClean="0"/>
              <a:t>07-Sep-16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080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13" baseline="0">
                <a:solidFill>
                  <a:schemeClr val="tx1"/>
                </a:solidFill>
                <a:latin typeface="+mj-lt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3080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9077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b="0" kern="1200" cap="all" spc="113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marL="0" lvl="0" indent="0" algn="l" defTabSz="10287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9077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5DA6-2494-490F-B5B3-3F06AFBE6495}" type="datetime1">
              <a:rPr lang="en-US" smtClean="0"/>
              <a:t>07-Sep-16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CE79-8DA6-446D-B4C9-B513D8054E7C}" type="datetime1">
              <a:rPr lang="en-US" smtClean="0"/>
              <a:t>07-Sep-16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7630-7E53-45F8-9A98-44FFAC224C9F}" type="datetime1">
              <a:rPr lang="en-US" smtClean="0"/>
              <a:t>07-Sep-16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7" y="1680210"/>
            <a:ext cx="7044631" cy="470458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1680210"/>
            <a:ext cx="4145832" cy="4704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01B6-BDE3-4176-8F10-4EBC79F1F04D}" type="datetime1">
              <a:rPr lang="en-US" smtClean="0"/>
              <a:t>07-Sep-16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404334" cy="508863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8" y="6000750"/>
            <a:ext cx="11236405" cy="48006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6835-4870-48A1-8C8A-E8C90F92F279}" type="datetime1">
              <a:rPr lang="en-US" smtClean="0"/>
              <a:t>07-Sep-16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0078" y="5200650"/>
            <a:ext cx="11236405" cy="8001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088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39746"/>
          </a:xfrm>
          <a:prstGeom prst="rect">
            <a:avLst/>
          </a:prstGeom>
        </p:spPr>
        <p:txBody>
          <a:bodyPr vert="horz" lIns="102870" tIns="51435" rIns="102870" bIns="51435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1120141"/>
            <a:ext cx="11551444" cy="5312331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6168" y="6760846"/>
            <a:ext cx="1680210" cy="360045"/>
          </a:xfrm>
          <a:prstGeom prst="rect">
            <a:avLst/>
          </a:prstGeom>
        </p:spPr>
        <p:txBody>
          <a:bodyPr vert="horz" lIns="102870" tIns="51435" rIns="10287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fld id="{047D0764-5CAF-422C-B911-536BF8B0EF57}" type="datetime1">
              <a:rPr lang="en-US" smtClean="0"/>
              <a:t>07-Sep-16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80" y="6800851"/>
            <a:ext cx="7665958" cy="314706"/>
          </a:xfrm>
          <a:prstGeom prst="rect">
            <a:avLst/>
          </a:prstGeom>
        </p:spPr>
        <p:txBody>
          <a:bodyPr vert="horz" lIns="102870" tIns="51435" rIns="102870" bIns="51435" rtlCol="0" anchor="t"/>
          <a:lstStyle>
            <a:lvl1pPr algn="l"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758303" y="6592657"/>
            <a:ext cx="741426" cy="315040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04674" y="0"/>
            <a:ext cx="196901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404674" y="1120140"/>
            <a:ext cx="196901" cy="6080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3335"/>
            <a:ext cx="420053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120140"/>
            <a:ext cx="420053" cy="6094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28700" rtl="0" eaLnBrk="1" latinLnBrk="0" hangingPunct="1">
        <a:spcBef>
          <a:spcPct val="0"/>
        </a:spcBef>
        <a:buNone/>
        <a:defRPr sz="4100" b="1" kern="1200" cap="none" spc="-68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1028700" rtl="0" eaLnBrk="1" latinLnBrk="0" hangingPunct="1">
        <a:spcBef>
          <a:spcPct val="20000"/>
        </a:spcBef>
        <a:spcAft>
          <a:spcPts val="675"/>
        </a:spcAft>
        <a:buFont typeface="Arial" pitchFamily="34" charset="0"/>
        <a:buNone/>
        <a:defRPr sz="230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514350" indent="-205740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002060"/>
          </a:solidFill>
          <a:latin typeface="Arial Narrow" panose="020B0606020202030204" pitchFamily="34" charset="0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C00000"/>
          </a:solidFill>
          <a:latin typeface="Arial Narrow" panose="020B0606020202030204" pitchFamily="34" charset="0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7030A0"/>
          </a:solidFill>
          <a:latin typeface="Arial Narrow" panose="020B0606020202030204" pitchFamily="34" charset="0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8076" y="1390650"/>
            <a:ext cx="10347723" cy="819150"/>
          </a:xfrm>
        </p:spPr>
        <p:txBody>
          <a:bodyPr/>
          <a:lstStyle/>
          <a:p>
            <a:r>
              <a:rPr lang="en-US" sz="4000" dirty="0" smtClean="0"/>
              <a:t>Detection And Classification Of Incipient Faults In Automotive Using Machine Learning Approach</a:t>
            </a:r>
            <a:br>
              <a:rPr lang="en-US" sz="4000" dirty="0" smtClean="0"/>
            </a:b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5987" y="3067050"/>
            <a:ext cx="8086010" cy="2743200"/>
          </a:xfrm>
        </p:spPr>
        <p:txBody>
          <a:bodyPr>
            <a:normAutofit/>
          </a:bodyPr>
          <a:lstStyle/>
          <a:p>
            <a:r>
              <a:rPr lang="en-US" i="1" cap="none" dirty="0" err="1" smtClean="0"/>
              <a:t>Peculiar_Panch</a:t>
            </a:r>
            <a:endParaRPr lang="en-US" i="1" cap="none" dirty="0" smtClean="0"/>
          </a:p>
          <a:p>
            <a:pPr marL="514350" indent="-514350">
              <a:buAutoNum type="alphaLcPeriod"/>
            </a:pPr>
            <a:r>
              <a:rPr lang="en-US" sz="1800" i="1" cap="none" dirty="0" err="1" smtClean="0"/>
              <a:t>Binny</a:t>
            </a:r>
            <a:r>
              <a:rPr lang="en-US" sz="1800" i="1" cap="none" dirty="0" smtClean="0"/>
              <a:t> Mathew</a:t>
            </a:r>
          </a:p>
          <a:p>
            <a:pPr marL="514350" indent="-514350">
              <a:buAutoNum type="alphaLcPeriod"/>
            </a:pPr>
            <a:r>
              <a:rPr lang="en-US" sz="1800" i="1" cap="none" dirty="0" smtClean="0"/>
              <a:t>Jay Thakkar</a:t>
            </a:r>
          </a:p>
          <a:p>
            <a:pPr marL="514350" indent="-514350">
              <a:buAutoNum type="alphaLcPeriod"/>
            </a:pPr>
            <a:r>
              <a:rPr lang="en-US" sz="1800" i="1" cap="none" dirty="0" err="1" smtClean="0"/>
              <a:t>Fraz</a:t>
            </a:r>
            <a:r>
              <a:rPr lang="en-US" sz="1800" i="1" cap="none" dirty="0" smtClean="0"/>
              <a:t> Ansari</a:t>
            </a:r>
            <a:endParaRPr lang="en-US" sz="1800" i="1" cap="none" dirty="0" smtClean="0"/>
          </a:p>
          <a:p>
            <a:pPr marL="514350" indent="-514350">
              <a:buAutoNum type="alphaLcPeriod"/>
            </a:pPr>
            <a:r>
              <a:rPr lang="en-US" sz="1800" i="1" cap="none" dirty="0" smtClean="0"/>
              <a:t>Bhushan Naware</a:t>
            </a:r>
          </a:p>
          <a:p>
            <a:endParaRPr lang="en-IN" i="1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60158" y="6800850"/>
            <a:ext cx="5451507" cy="400050"/>
          </a:xfrm>
        </p:spPr>
        <p:txBody>
          <a:bodyPr/>
          <a:lstStyle/>
          <a:p>
            <a:r>
              <a:rPr lang="en-US" dirty="0" smtClean="0"/>
              <a:t>INDIAN INSTITUTE OF TECHNOLOGY KHARAGPUR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ea typeface="+mn-ea"/>
                <a:cs typeface="+mn-cs"/>
              </a:rPr>
              <a:t>Existing Methods and Corresponding Performance</a:t>
            </a:r>
            <a:endParaRPr lang="en-US" sz="3200" dirty="0">
              <a:solidFill>
                <a:srgbClr val="C00000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11" y="857250"/>
            <a:ext cx="11859975" cy="60960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Existing approach vary with what kind of faults are to be detected. There exists an entire ecosystem of fault diagnosis depending on the industry , application and other subtle intricacies.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Here we are enlisting some of the existing methods  purely w.r.t vehicular fault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For the existing training data we are referring to the work done in NP-MASS lab in EE engineering as preliminary reference.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22955"/>
              </p:ext>
            </p:extLst>
          </p:nvPr>
        </p:nvGraphicFramePr>
        <p:xfrm>
          <a:off x="966787" y="2686050"/>
          <a:ext cx="9829800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438400"/>
                <a:gridCol w="65532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Fuel System Faults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 , Fuzzy</a:t>
                      </a:r>
                      <a:r>
                        <a:rPr lang="en-US" baseline="0" dirty="0" smtClean="0"/>
                        <a:t> Based, Model Based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Misfire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 Checking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Knock 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Time-Frequency</a:t>
                      </a:r>
                      <a:r>
                        <a:rPr lang="en-US" baseline="0" dirty="0" smtClean="0"/>
                        <a:t> Analysis, Fourier based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2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ea typeface="+mn-ea"/>
                <a:cs typeface="+mn-cs"/>
              </a:rPr>
              <a:t>Methods to be Implemented (</a:t>
            </a:r>
            <a:r>
              <a:rPr lang="en-US" sz="3200" dirty="0" err="1" smtClean="0">
                <a:solidFill>
                  <a:srgbClr val="C00000"/>
                </a:solidFill>
                <a:ea typeface="+mn-ea"/>
                <a:cs typeface="+mn-cs"/>
              </a:rPr>
              <a:t>i</a:t>
            </a:r>
            <a:r>
              <a:rPr lang="en-US" sz="3200" dirty="0" smtClean="0">
                <a:solidFill>
                  <a:srgbClr val="C00000"/>
                </a:solidFill>
                <a:ea typeface="+mn-ea"/>
                <a:cs typeface="+mn-cs"/>
              </a:rPr>
              <a:t>) </a:t>
            </a:r>
            <a:endParaRPr lang="en-US" sz="3200" dirty="0">
              <a:solidFill>
                <a:srgbClr val="C00000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11" y="1162050"/>
            <a:ext cx="11859975" cy="57912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0000"/>
              </a:solidFill>
              <a:latin typeface="Arial Narrow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6" y="1009650"/>
            <a:ext cx="9372601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5387" y="5353050"/>
            <a:ext cx="990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Existing methodology in the NP-MASS lab for fault detection on TATA Nano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ea typeface="+mn-ea"/>
                <a:cs typeface="+mn-cs"/>
              </a:rPr>
              <a:t>Methods to be Implemented (ii) </a:t>
            </a:r>
            <a:endParaRPr lang="en-US" sz="3200" dirty="0">
              <a:solidFill>
                <a:srgbClr val="C00000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11" y="1162050"/>
            <a:ext cx="11859975" cy="57912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0000"/>
              </a:solidFill>
              <a:latin typeface="Arial Narrow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223948"/>
            <a:ext cx="9372601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5387" y="5353050"/>
            <a:ext cx="990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we Intend to Do over the course of this project . 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64284926"/>
              </p:ext>
            </p:extLst>
          </p:nvPr>
        </p:nvGraphicFramePr>
        <p:xfrm>
          <a:off x="9873015" y="1466851"/>
          <a:ext cx="1253889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86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60" dirty="0" smtClean="0">
                <a:solidFill>
                  <a:srgbClr val="C00000"/>
                </a:solidFill>
                <a:ea typeface="+mn-ea"/>
                <a:cs typeface="+mn-cs"/>
              </a:rPr>
              <a:t>Data Set : Elaboration </a:t>
            </a:r>
            <a:endParaRPr lang="en-US" sz="3360" dirty="0">
              <a:solidFill>
                <a:srgbClr val="C00000"/>
              </a:solidFill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800100"/>
            <a:ext cx="7924800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9187" y="4972050"/>
            <a:ext cx="838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consists.</a:t>
            </a:r>
          </a:p>
          <a:p>
            <a:pPr marL="457200" indent="-457200">
              <a:buAutoNum type="arabicPeriod"/>
            </a:pPr>
            <a:r>
              <a:rPr lang="en-US" dirty="0" smtClean="0"/>
              <a:t>Temperature Sensor</a:t>
            </a:r>
          </a:p>
          <a:p>
            <a:pPr marL="457200" indent="-457200">
              <a:buAutoNum type="arabicPeriod"/>
            </a:pPr>
            <a:r>
              <a:rPr lang="en-US" dirty="0" smtClean="0"/>
              <a:t>Pressure Sensor</a:t>
            </a:r>
          </a:p>
          <a:p>
            <a:pPr marL="457200" indent="-457200">
              <a:buAutoNum type="arabicPeriod"/>
            </a:pPr>
            <a:r>
              <a:rPr lang="en-US" dirty="0" smtClean="0"/>
              <a:t>Throttle</a:t>
            </a:r>
          </a:p>
          <a:p>
            <a:pPr marL="457200" indent="-457200">
              <a:buAutoNum type="arabicPeriod"/>
            </a:pPr>
            <a:r>
              <a:rPr lang="en-US" dirty="0" smtClean="0"/>
              <a:t>Crank angle</a:t>
            </a:r>
          </a:p>
          <a:p>
            <a:pPr marL="457200" indent="-457200">
              <a:buAutoNum type="arabicPeriod"/>
            </a:pPr>
            <a:r>
              <a:rPr lang="en-US" dirty="0" smtClean="0"/>
              <a:t>Vehicle speed et.al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8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ea typeface="+mn-ea"/>
                <a:cs typeface="+mn-cs"/>
              </a:rPr>
              <a:t>Roadmap &amp; Progress</a:t>
            </a:r>
            <a:endParaRPr lang="en-US" sz="3200" dirty="0">
              <a:solidFill>
                <a:srgbClr val="C00000"/>
              </a:solidFill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291445"/>
              </p:ext>
            </p:extLst>
          </p:nvPr>
        </p:nvGraphicFramePr>
        <p:xfrm>
          <a:off x="630238" y="1162050"/>
          <a:ext cx="11550650" cy="575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61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965</TotalTime>
  <Words>220</Words>
  <Application>Microsoft Office PowerPoint</Application>
  <PresentationFormat>Custom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Arial Narrow</vt:lpstr>
      <vt:lpstr>Calibri</vt:lpstr>
      <vt:lpstr>Essential</vt:lpstr>
      <vt:lpstr>Detection And Classification Of Incipient Faults In Automotive Using Machine Learning Approach </vt:lpstr>
      <vt:lpstr>Existing Methods and Corresponding Performance</vt:lpstr>
      <vt:lpstr>Methods to be Implemented (i) </vt:lpstr>
      <vt:lpstr>Methods to be Implemented (ii) </vt:lpstr>
      <vt:lpstr>Data Set : Elaboration </vt:lpstr>
      <vt:lpstr>Roadmap &amp; Progress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AUTOSAFE Vision</dc:title>
  <dc:creator>pallab</dc:creator>
  <cp:lastModifiedBy>Naware, Bhushan G</cp:lastModifiedBy>
  <cp:revision>49</cp:revision>
  <dcterms:created xsi:type="dcterms:W3CDTF">2006-08-16T00:00:00Z</dcterms:created>
  <dcterms:modified xsi:type="dcterms:W3CDTF">2016-09-07T10:43:06Z</dcterms:modified>
</cp:coreProperties>
</file>