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5" r:id="rId2"/>
    <p:sldId id="296" r:id="rId3"/>
    <p:sldId id="29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8984" y="1447800"/>
            <a:ext cx="11233991" cy="4335162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hu-HU" b="1" dirty="0" smtClean="0"/>
              <a:t>P</a:t>
            </a:r>
            <a:r>
              <a:rPr lang="en-US" b="1" dirty="0" err="1" smtClean="0"/>
              <a:t>rogram</a:t>
            </a:r>
            <a:r>
              <a:rPr lang="hu-HU" b="1" dirty="0" smtClean="0"/>
              <a:t>m</a:t>
            </a:r>
            <a:r>
              <a:rPr lang="en-US" b="1" dirty="0" err="1" smtClean="0"/>
              <a:t>ing</a:t>
            </a:r>
            <a:r>
              <a:rPr lang="en-US" b="1" dirty="0"/>
              <a:t>: </a:t>
            </a:r>
            <a:r>
              <a:rPr lang="hu-HU" b="1" dirty="0"/>
              <a:t/>
            </a:r>
            <a:br>
              <a:rPr lang="hu-HU" b="1" dirty="0"/>
            </a:br>
            <a:r>
              <a:rPr lang="en-US" b="1" dirty="0"/>
              <a:t>Step by Step from A to </a:t>
            </a:r>
            <a:r>
              <a:rPr lang="en-US" b="1" dirty="0" smtClean="0"/>
              <a:t>Z</a:t>
            </a:r>
            <a:r>
              <a:rPr lang="hu-HU" sz="4400" b="1" dirty="0" smtClean="0"/>
              <a:t/>
            </a:r>
            <a:br>
              <a:rPr lang="hu-HU" sz="4400" b="1" dirty="0" smtClean="0"/>
            </a:b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Overriding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vs</a:t>
            </a:r>
            <a:r>
              <a:rPr lang="hu-H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Overloading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err="1" smtClean="0"/>
              <a:t>Overriding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vs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Overloading</a:t>
            </a:r>
            <a:endParaRPr lang="hu-HU" sz="4000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502508" y="1532866"/>
            <a:ext cx="1115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 smtClean="0"/>
              <a:t>W</a:t>
            </a:r>
            <a:r>
              <a:rPr lang="en-US" dirty="0" smtClean="0"/>
              <a:t>e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already</a:t>
            </a:r>
            <a:r>
              <a:rPr lang="hu-HU" dirty="0" smtClean="0"/>
              <a:t> </a:t>
            </a:r>
            <a:r>
              <a:rPr lang="en-US" dirty="0" smtClean="0"/>
              <a:t>learned </a:t>
            </a:r>
            <a:r>
              <a:rPr lang="hu-HU" dirty="0" err="1" smtClean="0"/>
              <a:t>about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Overloading</a:t>
            </a:r>
            <a:r>
              <a:rPr lang="hu-HU" dirty="0" smtClean="0"/>
              <a:t> and </a:t>
            </a:r>
            <a:r>
              <a:rPr lang="hu-HU" dirty="0" err="1" smtClean="0"/>
              <a:t>Overriding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/>
              <a:t> </a:t>
            </a:r>
            <a:r>
              <a:rPr lang="hu-HU" dirty="0" err="1" smtClean="0"/>
              <a:t>sometimes</a:t>
            </a:r>
            <a:r>
              <a:rPr lang="hu-HU" dirty="0" smtClean="0"/>
              <a:t> t</a:t>
            </a:r>
            <a:r>
              <a:rPr lang="en-US" dirty="0" smtClean="0"/>
              <a:t>hey </a:t>
            </a:r>
            <a:r>
              <a:rPr lang="hu-HU" dirty="0" err="1" smtClean="0"/>
              <a:t>can</a:t>
            </a:r>
            <a:r>
              <a:rPr lang="hu-HU" dirty="0" smtClean="0"/>
              <a:t> be</a:t>
            </a:r>
            <a:r>
              <a:rPr lang="en-US" dirty="0" smtClean="0"/>
              <a:t> </a:t>
            </a:r>
            <a:r>
              <a:rPr lang="en-US" dirty="0"/>
              <a:t>confusing for </a:t>
            </a:r>
            <a:r>
              <a:rPr lang="en-US" b="1" dirty="0"/>
              <a:t>Java</a:t>
            </a:r>
            <a:r>
              <a:rPr lang="en-US" dirty="0"/>
              <a:t> novice programmers</a:t>
            </a:r>
            <a:r>
              <a:rPr lang="hu-HU" dirty="0" smtClean="0"/>
              <a:t> </a:t>
            </a:r>
            <a:r>
              <a:rPr lang="en-US" dirty="0"/>
              <a:t>so now we will </a:t>
            </a:r>
            <a:r>
              <a:rPr lang="hu-HU" dirty="0" smtClean="0"/>
              <a:t>summarize </a:t>
            </a:r>
            <a:r>
              <a:rPr lang="en-US" dirty="0" smtClean="0"/>
              <a:t>the </a:t>
            </a:r>
            <a:r>
              <a:rPr lang="en-US" dirty="0"/>
              <a:t>differences.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182848" y="3936140"/>
            <a:ext cx="979834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C000"/>
                </a:solidFill>
              </a:rPr>
              <a:t>Overloading</a:t>
            </a:r>
            <a:r>
              <a:rPr lang="en-US" dirty="0"/>
              <a:t> occurs when two or more methods in one class have the same method name but different parameters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</a:p>
          <a:p>
            <a:pPr algn="just"/>
            <a:endParaRPr lang="hu-HU" dirty="0" smtClean="0"/>
          </a:p>
          <a:p>
            <a:pPr algn="just"/>
            <a:r>
              <a:rPr lang="en-US" dirty="0" smtClean="0"/>
              <a:t>Method </a:t>
            </a:r>
            <a:r>
              <a:rPr lang="en-US" dirty="0"/>
              <a:t>overloading is the example of compile time polymorphism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</a:p>
        </p:txBody>
      </p:sp>
      <p:sp>
        <p:nvSpPr>
          <p:cNvPr id="24" name="Folyamatábra: Másik feldolgozás 23"/>
          <p:cNvSpPr/>
          <p:nvPr/>
        </p:nvSpPr>
        <p:spPr>
          <a:xfrm>
            <a:off x="263638" y="5486400"/>
            <a:ext cx="2681605" cy="1143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First </a:t>
            </a:r>
            <a:r>
              <a:rPr lang="en-US" dirty="0">
                <a:solidFill>
                  <a:srgbClr val="FFFF00"/>
                </a:solidFill>
              </a:rPr>
              <a:t>Steps in Java, lecture </a:t>
            </a:r>
            <a:r>
              <a:rPr lang="hu-HU" dirty="0" smtClean="0">
                <a:solidFill>
                  <a:srgbClr val="FFFF00"/>
                </a:solidFill>
              </a:rPr>
              <a:t>27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>
                <a:solidFill>
                  <a:srgbClr val="FFFF00"/>
                </a:solidFill>
              </a:rPr>
              <a:t>Override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8" name="Folyamatábra: Másik feldolgozás 7"/>
          <p:cNvSpPr/>
          <p:nvPr/>
        </p:nvSpPr>
        <p:spPr>
          <a:xfrm>
            <a:off x="8542638" y="5486400"/>
            <a:ext cx="3348869" cy="1143000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Hint! </a:t>
            </a:r>
            <a:r>
              <a:rPr lang="hu-HU" dirty="0" smtClean="0"/>
              <a:t>P</a:t>
            </a:r>
            <a:r>
              <a:rPr lang="en-US" dirty="0" err="1" smtClean="0"/>
              <a:t>reviously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hu-HU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Java programing: Step by Step from A to Z, lecture </a:t>
            </a:r>
            <a:r>
              <a:rPr lang="hu-HU" dirty="0" smtClean="0">
                <a:solidFill>
                  <a:srgbClr val="FFFF00"/>
                </a:solidFill>
              </a:rPr>
              <a:t>17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endParaRPr lang="hu-HU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„</a:t>
            </a:r>
            <a:r>
              <a:rPr lang="hu-HU" dirty="0" err="1" smtClean="0">
                <a:solidFill>
                  <a:srgbClr val="FFFF00"/>
                </a:solidFill>
              </a:rPr>
              <a:t>Method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err="1" smtClean="0">
                <a:solidFill>
                  <a:srgbClr val="FFFF00"/>
                </a:solidFill>
              </a:rPr>
              <a:t>Overloading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hu-HU" dirty="0">
              <a:solidFill>
                <a:srgbClr val="FFFF00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182848" y="2423414"/>
            <a:ext cx="9798341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Overriding</a:t>
            </a:r>
            <a:r>
              <a:rPr lang="en-US" dirty="0"/>
              <a:t> means having two methods with the same method name and </a:t>
            </a:r>
            <a:r>
              <a:rPr lang="en-US" dirty="0" smtClean="0"/>
              <a:t>parameters</a:t>
            </a:r>
            <a:r>
              <a:rPr lang="hu-HU" dirty="0" smtClean="0"/>
              <a:t>. </a:t>
            </a:r>
            <a:r>
              <a:rPr lang="en-US" dirty="0" smtClean="0"/>
              <a:t>One </a:t>
            </a:r>
            <a:r>
              <a:rPr lang="en-US" dirty="0"/>
              <a:t>of the methods is in the parent class and the other is in the child class. 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Method </a:t>
            </a:r>
            <a:r>
              <a:rPr lang="en-US" dirty="0"/>
              <a:t>overriding is the example of run time polymorphism</a:t>
            </a:r>
            <a:r>
              <a:rPr lang="en-US" dirty="0" smtClean="0"/>
              <a:t>.</a:t>
            </a:r>
            <a:r>
              <a:rPr lang="hu-H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855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" grpId="0" animBg="1"/>
      <p:bldP spid="24" grpId="0" animBg="1"/>
      <p:bldP spid="8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40657" cy="807671"/>
          </a:xfrm>
        </p:spPr>
        <p:txBody>
          <a:bodyPr/>
          <a:lstStyle/>
          <a:p>
            <a:r>
              <a:rPr lang="hu-HU" sz="4000" b="1" dirty="0" err="1" smtClean="0"/>
              <a:t>Overriding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vs</a:t>
            </a:r>
            <a:r>
              <a:rPr lang="hu-HU" sz="4000" b="1" dirty="0" smtClean="0"/>
              <a:t> </a:t>
            </a:r>
            <a:r>
              <a:rPr lang="hu-HU" sz="4000" b="1" dirty="0" err="1" smtClean="0"/>
              <a:t>Overloading</a:t>
            </a:r>
            <a:endParaRPr lang="hu-HU" sz="4000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6305911" y="1399729"/>
            <a:ext cx="561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000" b="1" dirty="0" err="1" smtClean="0">
                <a:solidFill>
                  <a:srgbClr val="FFC000"/>
                </a:solidFill>
              </a:rPr>
              <a:t>Overriding</a:t>
            </a:r>
            <a:endParaRPr lang="hu-HU" sz="2000" b="1" dirty="0">
              <a:solidFill>
                <a:srgbClr val="FFC000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67616" y="1511151"/>
            <a:ext cx="5736293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/>
              <a:t>public</a:t>
            </a:r>
            <a:r>
              <a:rPr lang="hu-HU" dirty="0"/>
              <a:t> </a:t>
            </a:r>
            <a:r>
              <a:rPr lang="hu-HU" b="1" dirty="0" err="1"/>
              <a:t>class</a:t>
            </a:r>
            <a:r>
              <a:rPr lang="hu-HU" dirty="0"/>
              <a:t> </a:t>
            </a:r>
            <a:r>
              <a:rPr lang="hu-HU" dirty="0" err="1"/>
              <a:t>Kangaroo</a:t>
            </a:r>
            <a:r>
              <a:rPr lang="hu-HU" dirty="0"/>
              <a:t> </a:t>
            </a:r>
            <a:r>
              <a:rPr lang="hu-HU" dirty="0" smtClean="0"/>
              <a:t>{</a:t>
            </a:r>
          </a:p>
          <a:p>
            <a:r>
              <a:rPr lang="hu-HU" dirty="0" smtClean="0"/>
              <a:t> </a:t>
            </a:r>
          </a:p>
          <a:p>
            <a:r>
              <a:rPr lang="hu-HU" dirty="0"/>
              <a:t>	</a:t>
            </a:r>
            <a:r>
              <a:rPr lang="hu-HU" b="1" dirty="0" err="1" smtClean="0"/>
              <a:t>protected</a:t>
            </a:r>
            <a:r>
              <a:rPr lang="hu-HU" dirty="0" smtClean="0"/>
              <a:t> </a:t>
            </a:r>
            <a:r>
              <a:rPr lang="hu-HU" b="1" dirty="0" err="1"/>
              <a:t>void</a:t>
            </a:r>
            <a:r>
              <a:rPr lang="hu-HU" dirty="0"/>
              <a:t> </a:t>
            </a:r>
            <a:r>
              <a:rPr lang="hu-HU" dirty="0" err="1"/>
              <a:t>jump</a:t>
            </a:r>
            <a:r>
              <a:rPr lang="hu-HU" dirty="0"/>
              <a:t>() {</a:t>
            </a:r>
          </a:p>
          <a:p>
            <a:r>
              <a:rPr lang="hu-HU" dirty="0"/>
              <a:t>		</a:t>
            </a:r>
            <a:r>
              <a:rPr lang="hu-HU" dirty="0" err="1"/>
              <a:t>System.</a:t>
            </a:r>
            <a:r>
              <a:rPr lang="hu-HU" b="1" i="1" dirty="0" err="1"/>
              <a:t>out</a:t>
            </a:r>
            <a:r>
              <a:rPr lang="hu-HU" dirty="0" err="1"/>
              <a:t>.println</a:t>
            </a:r>
            <a:r>
              <a:rPr lang="hu-HU" dirty="0"/>
              <a:t>("</a:t>
            </a:r>
            <a:r>
              <a:rPr lang="hu-HU" dirty="0" err="1"/>
              <a:t>Kangaroo</a:t>
            </a:r>
            <a:r>
              <a:rPr lang="hu-HU" dirty="0"/>
              <a:t> </a:t>
            </a:r>
            <a:r>
              <a:rPr lang="hu-HU" dirty="0" err="1"/>
              <a:t>jump</a:t>
            </a:r>
            <a:r>
              <a:rPr lang="hu-HU" dirty="0"/>
              <a:t>!");</a:t>
            </a:r>
          </a:p>
          <a:p>
            <a:r>
              <a:rPr lang="hu-HU" dirty="0"/>
              <a:t>	}</a:t>
            </a:r>
          </a:p>
          <a:p>
            <a:r>
              <a:rPr lang="hu-HU" dirty="0" smtClean="0"/>
              <a:t>}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67615" y="3274999"/>
            <a:ext cx="5736293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 smtClean="0"/>
              <a:t>public</a:t>
            </a:r>
            <a:r>
              <a:rPr lang="hu-HU" dirty="0" smtClean="0"/>
              <a:t> </a:t>
            </a:r>
            <a:r>
              <a:rPr lang="hu-HU" b="1" dirty="0" err="1"/>
              <a:t>class</a:t>
            </a:r>
            <a:r>
              <a:rPr lang="hu-HU" dirty="0"/>
              <a:t> </a:t>
            </a:r>
            <a:r>
              <a:rPr lang="hu-HU" dirty="0" err="1"/>
              <a:t>GreyKangaroo</a:t>
            </a:r>
            <a:r>
              <a:rPr lang="hu-HU" dirty="0"/>
              <a:t> </a:t>
            </a:r>
            <a:r>
              <a:rPr lang="hu-HU" b="1" dirty="0" err="1"/>
              <a:t>extends</a:t>
            </a:r>
            <a:r>
              <a:rPr lang="hu-HU" dirty="0"/>
              <a:t> </a:t>
            </a:r>
            <a:r>
              <a:rPr lang="hu-HU" dirty="0" err="1"/>
              <a:t>Kangaroo</a:t>
            </a:r>
            <a:r>
              <a:rPr lang="hu-HU" dirty="0"/>
              <a:t> {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	@</a:t>
            </a:r>
            <a:r>
              <a:rPr lang="hu-HU" dirty="0" err="1"/>
              <a:t>Override</a:t>
            </a:r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 </a:t>
            </a:r>
            <a:r>
              <a:rPr lang="hu-HU" b="1" dirty="0" err="1"/>
              <a:t>protected</a:t>
            </a:r>
            <a:r>
              <a:rPr lang="hu-HU" dirty="0"/>
              <a:t> </a:t>
            </a:r>
            <a:r>
              <a:rPr lang="hu-HU" b="1" dirty="0" err="1" smtClean="0"/>
              <a:t>void</a:t>
            </a:r>
            <a:r>
              <a:rPr lang="hu-HU" dirty="0" smtClean="0"/>
              <a:t> </a:t>
            </a:r>
            <a:r>
              <a:rPr lang="hu-HU" dirty="0" err="1"/>
              <a:t>jump</a:t>
            </a:r>
            <a:r>
              <a:rPr lang="hu-HU" dirty="0"/>
              <a:t>() {</a:t>
            </a:r>
          </a:p>
          <a:p>
            <a:r>
              <a:rPr lang="hu-HU" dirty="0"/>
              <a:t>		</a:t>
            </a:r>
            <a:r>
              <a:rPr lang="hu-HU" dirty="0" err="1"/>
              <a:t>System.</a:t>
            </a:r>
            <a:r>
              <a:rPr lang="hu-HU" b="1" i="1" dirty="0" err="1"/>
              <a:t>out</a:t>
            </a:r>
            <a:r>
              <a:rPr lang="hu-HU" dirty="0" err="1"/>
              <a:t>.println</a:t>
            </a:r>
            <a:r>
              <a:rPr lang="hu-HU" dirty="0"/>
              <a:t>("</a:t>
            </a:r>
            <a:r>
              <a:rPr lang="hu-HU" dirty="0" err="1"/>
              <a:t>GreyKangaroo</a:t>
            </a:r>
            <a:r>
              <a:rPr lang="hu-HU" dirty="0"/>
              <a:t> </a:t>
            </a:r>
            <a:r>
              <a:rPr lang="hu-HU" dirty="0" err="1"/>
              <a:t>jump</a:t>
            </a:r>
            <a:r>
              <a:rPr lang="hu-HU" dirty="0"/>
              <a:t>");</a:t>
            </a:r>
          </a:p>
          <a:p>
            <a:r>
              <a:rPr lang="hu-HU" dirty="0"/>
              <a:t>	}</a:t>
            </a:r>
          </a:p>
          <a:p>
            <a:r>
              <a:rPr lang="hu-HU" dirty="0" smtClean="0"/>
              <a:t>}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305911" y="2896469"/>
            <a:ext cx="5614844" cy="369331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b="1" dirty="0" err="1"/>
              <a:t>public</a:t>
            </a:r>
            <a:r>
              <a:rPr lang="hu-HU" dirty="0"/>
              <a:t> </a:t>
            </a:r>
            <a:r>
              <a:rPr lang="hu-HU" b="1" dirty="0" err="1"/>
              <a:t>class</a:t>
            </a:r>
            <a:r>
              <a:rPr lang="hu-HU" dirty="0"/>
              <a:t> </a:t>
            </a:r>
            <a:r>
              <a:rPr lang="hu-HU" dirty="0" err="1"/>
              <a:t>Kangaroo</a:t>
            </a:r>
            <a:r>
              <a:rPr lang="hu-HU" dirty="0"/>
              <a:t> {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	</a:t>
            </a:r>
            <a:r>
              <a:rPr lang="hu-HU" b="1" dirty="0" err="1"/>
              <a:t>public</a:t>
            </a:r>
            <a:r>
              <a:rPr lang="hu-HU" dirty="0"/>
              <a:t> </a:t>
            </a:r>
            <a:r>
              <a:rPr lang="hu-HU" b="1" dirty="0" err="1"/>
              <a:t>void</a:t>
            </a:r>
            <a:r>
              <a:rPr lang="hu-HU" dirty="0"/>
              <a:t> </a:t>
            </a:r>
            <a:r>
              <a:rPr lang="hu-HU" dirty="0" err="1"/>
              <a:t>jump</a:t>
            </a:r>
            <a:r>
              <a:rPr lang="hu-HU" dirty="0"/>
              <a:t>() {</a:t>
            </a:r>
          </a:p>
          <a:p>
            <a:r>
              <a:rPr lang="hu-HU" dirty="0"/>
              <a:t>		</a:t>
            </a:r>
            <a:r>
              <a:rPr lang="hu-HU" dirty="0" err="1"/>
              <a:t>System.</a:t>
            </a:r>
            <a:r>
              <a:rPr lang="hu-HU" b="1" i="1" dirty="0" err="1"/>
              <a:t>out</a:t>
            </a:r>
            <a:r>
              <a:rPr lang="hu-HU" dirty="0" err="1"/>
              <a:t>.println</a:t>
            </a:r>
            <a:r>
              <a:rPr lang="hu-HU" dirty="0"/>
              <a:t>("</a:t>
            </a:r>
            <a:r>
              <a:rPr lang="hu-HU" dirty="0" err="1"/>
              <a:t>Kangaroo</a:t>
            </a:r>
            <a:r>
              <a:rPr lang="hu-HU" dirty="0"/>
              <a:t> </a:t>
            </a:r>
            <a:r>
              <a:rPr lang="hu-HU" dirty="0" err="1"/>
              <a:t>jump</a:t>
            </a:r>
            <a:r>
              <a:rPr lang="hu-HU" dirty="0"/>
              <a:t>!");</a:t>
            </a:r>
          </a:p>
          <a:p>
            <a:r>
              <a:rPr lang="hu-HU" dirty="0"/>
              <a:t>	}</a:t>
            </a:r>
          </a:p>
          <a:p>
            <a:r>
              <a:rPr lang="hu-HU" dirty="0"/>
              <a:t> </a:t>
            </a:r>
          </a:p>
          <a:p>
            <a:r>
              <a:rPr lang="hu-HU" dirty="0"/>
              <a:t>	// </a:t>
            </a:r>
            <a:r>
              <a:rPr lang="hu-HU" dirty="0" err="1"/>
              <a:t>Overload</a:t>
            </a:r>
            <a:endParaRPr lang="hu-HU" dirty="0"/>
          </a:p>
          <a:p>
            <a:r>
              <a:rPr lang="hu-HU" dirty="0"/>
              <a:t>	</a:t>
            </a:r>
            <a:r>
              <a:rPr lang="hu-HU" b="1" dirty="0" err="1"/>
              <a:t>public</a:t>
            </a:r>
            <a:r>
              <a:rPr lang="hu-HU" dirty="0"/>
              <a:t> </a:t>
            </a:r>
            <a:r>
              <a:rPr lang="hu-HU" b="1" dirty="0" err="1"/>
              <a:t>void</a:t>
            </a:r>
            <a:r>
              <a:rPr lang="hu-HU" dirty="0"/>
              <a:t> </a:t>
            </a:r>
            <a:r>
              <a:rPr lang="hu-HU" dirty="0" err="1"/>
              <a:t>jump</a:t>
            </a:r>
            <a:r>
              <a:rPr lang="hu-HU" dirty="0"/>
              <a:t>(</a:t>
            </a:r>
            <a:r>
              <a:rPr lang="hu-HU" b="1" dirty="0"/>
              <a:t>int</a:t>
            </a:r>
            <a:r>
              <a:rPr lang="hu-HU" dirty="0"/>
              <a:t> </a:t>
            </a:r>
            <a:r>
              <a:rPr lang="hu-HU" dirty="0" err="1"/>
              <a:t>num</a:t>
            </a:r>
            <a:r>
              <a:rPr lang="hu-HU" dirty="0"/>
              <a:t>) {</a:t>
            </a:r>
          </a:p>
          <a:p>
            <a:r>
              <a:rPr lang="hu-HU" dirty="0"/>
              <a:t>		</a:t>
            </a:r>
            <a:r>
              <a:rPr lang="hu-HU" b="1" dirty="0" err="1"/>
              <a:t>for</a:t>
            </a:r>
            <a:r>
              <a:rPr lang="hu-HU" dirty="0"/>
              <a:t> (</a:t>
            </a:r>
            <a:r>
              <a:rPr lang="hu-HU" b="1" dirty="0"/>
              <a:t>int</a:t>
            </a:r>
            <a:r>
              <a:rPr lang="hu-HU" dirty="0"/>
              <a:t> i = 0; i &lt; </a:t>
            </a:r>
            <a:r>
              <a:rPr lang="hu-HU" dirty="0" err="1"/>
              <a:t>num</a:t>
            </a:r>
            <a:r>
              <a:rPr lang="hu-HU" dirty="0"/>
              <a:t>; </a:t>
            </a:r>
            <a:r>
              <a:rPr lang="hu-HU" dirty="0" err="1"/>
              <a:t>i</a:t>
            </a:r>
            <a:r>
              <a:rPr lang="hu-HU" dirty="0"/>
              <a:t>++) {</a:t>
            </a:r>
          </a:p>
          <a:p>
            <a:r>
              <a:rPr lang="hu-HU" dirty="0"/>
              <a:t>			</a:t>
            </a:r>
            <a:r>
              <a:rPr lang="hu-HU" dirty="0" err="1"/>
              <a:t>System.</a:t>
            </a:r>
            <a:r>
              <a:rPr lang="hu-HU" b="1" i="1" dirty="0" err="1"/>
              <a:t>out</a:t>
            </a:r>
            <a:r>
              <a:rPr lang="hu-HU" dirty="0" err="1"/>
              <a:t>.println</a:t>
            </a:r>
            <a:r>
              <a:rPr lang="hu-HU" dirty="0"/>
              <a:t>("</a:t>
            </a:r>
            <a:r>
              <a:rPr lang="hu-HU" dirty="0" err="1"/>
              <a:t>Kangaroo</a:t>
            </a:r>
            <a:r>
              <a:rPr lang="hu-HU" dirty="0"/>
              <a:t> </a:t>
            </a:r>
            <a:r>
              <a:rPr lang="hu-HU" dirty="0" err="1"/>
              <a:t>jump</a:t>
            </a:r>
            <a:r>
              <a:rPr lang="hu-HU" dirty="0"/>
              <a:t>");</a:t>
            </a:r>
          </a:p>
          <a:p>
            <a:r>
              <a:rPr lang="hu-HU" dirty="0"/>
              <a:t>		}</a:t>
            </a:r>
          </a:p>
          <a:p>
            <a:r>
              <a:rPr lang="hu-HU" dirty="0"/>
              <a:t>	}</a:t>
            </a:r>
          </a:p>
          <a:p>
            <a:r>
              <a:rPr lang="hu-HU" dirty="0"/>
              <a:t>}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267614" y="5629778"/>
            <a:ext cx="5736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 b="1" dirty="0" err="1" smtClean="0">
                <a:solidFill>
                  <a:srgbClr val="00B0F0"/>
                </a:solidFill>
              </a:rPr>
              <a:t>Overloading</a:t>
            </a:r>
            <a:endParaRPr lang="hu-HU" sz="2000" b="1" dirty="0">
              <a:solidFill>
                <a:srgbClr val="00B0F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8113553" y="4794389"/>
            <a:ext cx="1627464" cy="3903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8113553" y="3429436"/>
            <a:ext cx="812333" cy="3903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2470301" y="2022172"/>
            <a:ext cx="812333" cy="3903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2536200" y="4061917"/>
            <a:ext cx="812333" cy="3903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6305911" y="2300907"/>
            <a:ext cx="56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, </a:t>
            </a:r>
            <a:r>
              <a:rPr lang="hu-HU" dirty="0" err="1" smtClean="0"/>
              <a:t>parameters</a:t>
            </a:r>
            <a:r>
              <a:rPr lang="hu-HU" dirty="0" smtClean="0"/>
              <a:t> must be </a:t>
            </a:r>
            <a:r>
              <a:rPr lang="hu-HU" dirty="0" err="1" smtClean="0"/>
              <a:t>same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67112" y="6266379"/>
            <a:ext cx="593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b="1" dirty="0" smtClean="0"/>
              <a:t>, </a:t>
            </a:r>
            <a:r>
              <a:rPr lang="hu-HU" dirty="0" err="1" smtClean="0"/>
              <a:t>parameters</a:t>
            </a:r>
            <a:r>
              <a:rPr lang="hu-HU" dirty="0" smtClean="0"/>
              <a:t> </a:t>
            </a:r>
            <a:r>
              <a:rPr lang="hu-HU" dirty="0"/>
              <a:t>must be </a:t>
            </a:r>
            <a:r>
              <a:rPr lang="hu-HU" dirty="0" err="1" smtClean="0"/>
              <a:t>different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6305911" y="1751511"/>
            <a:ext cx="561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overriding occurs in two classes that have </a:t>
            </a:r>
            <a:r>
              <a:rPr lang="en-US" b="1" dirty="0"/>
              <a:t>IS-A</a:t>
            </a:r>
            <a:r>
              <a:rPr lang="en-US" dirty="0"/>
              <a:t> (inheritance) relationship.</a:t>
            </a:r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142614" y="5960397"/>
            <a:ext cx="58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Method overloading is performed within class.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70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9" grpId="0" animBg="1"/>
      <p:bldP spid="10" grpId="0" animBg="1"/>
      <p:bldP spid="11" grpId="0"/>
      <p:bldP spid="7" grpId="0" animBg="1"/>
      <p:bldP spid="18" grpId="0" animBg="1"/>
      <p:bldP spid="19" grpId="0" animBg="1"/>
      <p:bldP spid="20" grpId="0" animBg="1"/>
      <p:bldP spid="12" grpId="0"/>
      <p:bldP spid="21" grpId="0"/>
      <p:bldP spid="22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8741</TotalTime>
  <Words>208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 Programming:  Step by Step from A to Z Overriding vs Overloading</vt:lpstr>
      <vt:lpstr>Overriding vs Overloading</vt:lpstr>
      <vt:lpstr>Overriding vs Overloading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User</cp:lastModifiedBy>
  <cp:revision>341</cp:revision>
  <dcterms:created xsi:type="dcterms:W3CDTF">2019-02-12T21:35:40Z</dcterms:created>
  <dcterms:modified xsi:type="dcterms:W3CDTF">2019-04-12T11:38:55Z</dcterms:modified>
</cp:coreProperties>
</file>