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8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0174" y="1447800"/>
            <a:ext cx="11046940" cy="3873843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Dates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and Times</a:t>
            </a:r>
            <a:r>
              <a:rPr lang="hu-HU" dirty="0" smtClean="0">
                <a:solidFill>
                  <a:srgbClr val="FF0000"/>
                </a:solidFill>
              </a:rPr>
              <a:t/>
            </a:r>
            <a:br>
              <a:rPr lang="hu-HU" dirty="0" smtClean="0">
                <a:solidFill>
                  <a:srgbClr val="FF0000"/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smtClean="0"/>
              <a:t>Dates &amp; Times </a:t>
            </a:r>
            <a:r>
              <a:rPr lang="hu-HU" sz="4000" b="1" dirty="0" smtClean="0"/>
              <a:t>Overview</a:t>
            </a:r>
            <a:endParaRPr lang="hu-HU" sz="40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11771" y="1526201"/>
            <a:ext cx="1115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b="1" dirty="0" smtClean="0"/>
              <a:t>Java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ways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represent and manipulate date</a:t>
            </a:r>
            <a:r>
              <a:rPr lang="hu-HU" dirty="0" smtClean="0"/>
              <a:t> and </a:t>
            </a:r>
            <a:r>
              <a:rPr lang="hu-HU" dirty="0" err="1" smtClean="0"/>
              <a:t>time</a:t>
            </a:r>
            <a:r>
              <a:rPr lang="en-US" dirty="0" smtClean="0"/>
              <a:t>.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511770" y="2166151"/>
            <a:ext cx="1115300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The old </a:t>
            </a:r>
            <a:r>
              <a:rPr lang="hu-HU" dirty="0" err="1" smtClean="0"/>
              <a:t>way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en-US" dirty="0"/>
              <a:t>use the following classic Date and Calendar </a:t>
            </a:r>
            <a:r>
              <a:rPr lang="en-US" dirty="0" smtClean="0"/>
              <a:t>API</a:t>
            </a:r>
            <a:r>
              <a:rPr lang="hu-HU" dirty="0" smtClean="0"/>
              <a:t>s (</a:t>
            </a:r>
            <a:r>
              <a:rPr lang="hu-HU" dirty="0" err="1" smtClean="0"/>
              <a:t>before</a:t>
            </a:r>
            <a:r>
              <a:rPr lang="hu-HU" dirty="0" smtClean="0"/>
              <a:t> Java </a:t>
            </a:r>
            <a:r>
              <a:rPr lang="hu-HU" b="1" dirty="0" smtClean="0"/>
              <a:t>8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/>
              <a:t> </a:t>
            </a:r>
            <a:r>
              <a:rPr lang="hu-HU" dirty="0" err="1" smtClean="0"/>
              <a:t>possibility</a:t>
            </a:r>
            <a:r>
              <a:rPr lang="hu-HU" dirty="0" smtClean="0"/>
              <a:t>): </a:t>
            </a:r>
            <a:r>
              <a:rPr lang="hu-HU" dirty="0" err="1"/>
              <a:t>java.util.</a:t>
            </a:r>
            <a:r>
              <a:rPr lang="hu-HU" dirty="0" err="1">
                <a:solidFill>
                  <a:srgbClr val="FFC000"/>
                </a:solidFill>
              </a:rPr>
              <a:t>Date</a:t>
            </a:r>
            <a:r>
              <a:rPr lang="hu-HU" dirty="0"/>
              <a:t>, </a:t>
            </a:r>
            <a:r>
              <a:rPr lang="hu-HU" dirty="0" err="1"/>
              <a:t>java.util.</a:t>
            </a:r>
            <a:r>
              <a:rPr lang="hu-HU" dirty="0" err="1">
                <a:solidFill>
                  <a:srgbClr val="FFC000"/>
                </a:solidFill>
              </a:rPr>
              <a:t>Calendar</a:t>
            </a:r>
            <a:r>
              <a:rPr lang="hu-HU" dirty="0"/>
              <a:t>, </a:t>
            </a:r>
            <a:r>
              <a:rPr lang="hu-HU" dirty="0" err="1" smtClean="0"/>
              <a:t>java.util.</a:t>
            </a:r>
            <a:r>
              <a:rPr lang="hu-HU" dirty="0" err="1" smtClean="0">
                <a:solidFill>
                  <a:srgbClr val="FFC000"/>
                </a:solidFill>
              </a:rPr>
              <a:t>GregorianCalendar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511770" y="3639862"/>
            <a:ext cx="11227145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new </a:t>
            </a:r>
            <a:r>
              <a:rPr lang="hu-HU" dirty="0" err="1" smtClean="0"/>
              <a:t>way</a:t>
            </a:r>
            <a:r>
              <a:rPr lang="hu-HU" dirty="0" smtClean="0"/>
              <a:t>. </a:t>
            </a:r>
            <a:r>
              <a:rPr lang="en-US" dirty="0"/>
              <a:t>In Java </a:t>
            </a:r>
            <a:r>
              <a:rPr lang="en-US" b="1" dirty="0" smtClean="0"/>
              <a:t>8</a:t>
            </a:r>
            <a:r>
              <a:rPr lang="en-US" dirty="0" smtClean="0"/>
              <a:t> </a:t>
            </a:r>
            <a:r>
              <a:rPr lang="en-US" dirty="0"/>
              <a:t>a new series of date and time APIs are created in the new </a:t>
            </a:r>
            <a:r>
              <a:rPr lang="en-US" dirty="0" err="1"/>
              <a:t>java.</a:t>
            </a:r>
            <a:r>
              <a:rPr lang="en-US" dirty="0" err="1">
                <a:solidFill>
                  <a:srgbClr val="FFC000"/>
                </a:solidFill>
              </a:rPr>
              <a:t>time</a:t>
            </a:r>
            <a:r>
              <a:rPr lang="en-US" dirty="0"/>
              <a:t> package</a:t>
            </a:r>
            <a:r>
              <a:rPr lang="en-US" dirty="0" smtClean="0"/>
              <a:t>.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511771" y="4785909"/>
            <a:ext cx="1115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</a:t>
            </a:r>
            <a:r>
              <a:rPr lang="en-US" dirty="0"/>
              <a:t>e will learn the new way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we’ll</a:t>
            </a:r>
            <a:r>
              <a:rPr lang="hu-HU" dirty="0"/>
              <a:t> </a:t>
            </a:r>
            <a:r>
              <a:rPr lang="hu-HU" dirty="0" err="1"/>
              <a:t>look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en-US" dirty="0"/>
              <a:t>the classic, old way too, so your knowledge will be complete </a:t>
            </a:r>
            <a:r>
              <a:rPr lang="hu-HU" dirty="0"/>
              <a:t>and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en-US" dirty="0"/>
              <a:t>you can run into this in many older applications. </a:t>
            </a:r>
            <a:r>
              <a:rPr lang="hu-HU" dirty="0"/>
              <a:t>T</a:t>
            </a:r>
            <a:r>
              <a:rPr lang="en-US" dirty="0"/>
              <a:t>his will help you in the future if you need to read these older codes.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5420497" y="3048000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smtClean="0"/>
              <a:t>Dates &amp; Times </a:t>
            </a:r>
            <a:r>
              <a:rPr lang="hu-HU" sz="4000" b="1" dirty="0" smtClean="0"/>
              <a:t>Overview</a:t>
            </a:r>
            <a:endParaRPr lang="hu-HU" sz="4000" b="1" dirty="0"/>
          </a:p>
        </p:txBody>
      </p:sp>
      <p:sp>
        <p:nvSpPr>
          <p:cNvPr id="7" name="Szövegdoboz 6"/>
          <p:cNvSpPr txBox="1"/>
          <p:nvPr/>
        </p:nvSpPr>
        <p:spPr>
          <a:xfrm>
            <a:off x="511775" y="1489502"/>
            <a:ext cx="11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Main </a:t>
            </a:r>
            <a:r>
              <a:rPr lang="hu-HU" dirty="0" err="1"/>
              <a:t>differences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solutions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disadvantages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old </a:t>
            </a:r>
            <a:r>
              <a:rPr lang="hu-HU" dirty="0" err="1" smtClean="0"/>
              <a:t>way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11772" y="2226781"/>
            <a:ext cx="113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 </a:t>
            </a:r>
            <a:r>
              <a:rPr lang="hu-HU" dirty="0" smtClean="0"/>
              <a:t>n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/>
              <a:t>thread safe : </a:t>
            </a:r>
            <a:r>
              <a:rPr lang="hu-HU" dirty="0" smtClean="0"/>
              <a:t>u</a:t>
            </a:r>
            <a:r>
              <a:rPr lang="en-US" dirty="0" err="1" smtClean="0"/>
              <a:t>nlike</a:t>
            </a:r>
            <a:r>
              <a:rPr lang="en-US" dirty="0" smtClean="0"/>
              <a:t> </a:t>
            </a:r>
            <a:r>
              <a:rPr lang="en-US" dirty="0" smtClean="0"/>
              <a:t>String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Date is </a:t>
            </a:r>
            <a:r>
              <a:rPr lang="en-US" dirty="0">
                <a:solidFill>
                  <a:srgbClr val="FFC000"/>
                </a:solidFill>
              </a:rPr>
              <a:t>mutable</a:t>
            </a:r>
            <a:r>
              <a:rPr lang="en-US" dirty="0"/>
              <a:t>, so it's not thread safe</a:t>
            </a:r>
            <a:r>
              <a:rPr lang="en-US" dirty="0" smtClean="0"/>
              <a:t>.</a:t>
            </a:r>
            <a:r>
              <a:rPr lang="hu-HU" dirty="0" smtClean="0"/>
              <a:t> New </a:t>
            </a:r>
            <a:r>
              <a:rPr lang="hu-HU" dirty="0" err="1" smtClean="0"/>
              <a:t>solution</a:t>
            </a:r>
            <a:r>
              <a:rPr lang="hu-HU" dirty="0" smtClean="0"/>
              <a:t> is </a:t>
            </a:r>
            <a:r>
              <a:rPr lang="hu-HU" dirty="0" err="1" smtClean="0"/>
              <a:t>thread</a:t>
            </a:r>
            <a:r>
              <a:rPr lang="hu-HU" dirty="0" smtClean="0"/>
              <a:t> </a:t>
            </a:r>
            <a:r>
              <a:rPr lang="hu-HU" dirty="0" err="1" smtClean="0"/>
              <a:t>safe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11771" y="2658743"/>
            <a:ext cx="1130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 </a:t>
            </a:r>
            <a:r>
              <a:rPr lang="hu-HU" dirty="0" smtClean="0"/>
              <a:t>l</a:t>
            </a:r>
            <a:r>
              <a:rPr lang="en-US" dirty="0" err="1" smtClean="0"/>
              <a:t>ess</a:t>
            </a:r>
            <a:r>
              <a:rPr lang="en-US" dirty="0" smtClean="0"/>
              <a:t> </a:t>
            </a:r>
            <a:r>
              <a:rPr lang="en-US" dirty="0"/>
              <a:t>operations : </a:t>
            </a:r>
            <a:r>
              <a:rPr lang="hu-HU" dirty="0" smtClean="0"/>
              <a:t>i</a:t>
            </a:r>
            <a:r>
              <a:rPr lang="en-US" dirty="0" smtClean="0"/>
              <a:t>n </a:t>
            </a:r>
            <a:r>
              <a:rPr lang="en-US" dirty="0"/>
              <a:t>old API there are only </a:t>
            </a:r>
            <a:r>
              <a:rPr lang="hu-HU" dirty="0" smtClean="0"/>
              <a:t>a </a:t>
            </a:r>
            <a:r>
              <a:rPr lang="en-US" dirty="0" smtClean="0"/>
              <a:t>few </a:t>
            </a:r>
            <a:r>
              <a:rPr lang="en-US" dirty="0"/>
              <a:t>date </a:t>
            </a:r>
            <a:r>
              <a:rPr lang="en-US" dirty="0">
                <a:solidFill>
                  <a:srgbClr val="FFC000"/>
                </a:solidFill>
              </a:rPr>
              <a:t>operations</a:t>
            </a:r>
            <a:r>
              <a:rPr lang="en-US" dirty="0"/>
              <a:t> but the new API provides us with many </a:t>
            </a:r>
            <a:r>
              <a:rPr lang="hu-HU" dirty="0" smtClean="0"/>
              <a:t>of </a:t>
            </a:r>
            <a:r>
              <a:rPr lang="hu-HU" dirty="0" err="1" smtClean="0"/>
              <a:t>these</a:t>
            </a:r>
            <a:r>
              <a:rPr lang="hu-HU" dirty="0" smtClean="0"/>
              <a:t>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511773" y="3401691"/>
            <a:ext cx="107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 </a:t>
            </a:r>
            <a:r>
              <a:rPr lang="hu-HU" dirty="0" smtClean="0"/>
              <a:t>in </a:t>
            </a:r>
            <a:r>
              <a:rPr lang="hu-HU" dirty="0" smtClean="0"/>
              <a:t>the</a:t>
            </a:r>
            <a:r>
              <a:rPr lang="hu-HU" dirty="0"/>
              <a:t> old solution t</a:t>
            </a:r>
            <a:r>
              <a:rPr lang="en-US" dirty="0" smtClean="0"/>
              <a:t>he </a:t>
            </a:r>
            <a:r>
              <a:rPr lang="en-US" dirty="0"/>
              <a:t>Calendar class is </a:t>
            </a:r>
            <a:r>
              <a:rPr lang="en-US" dirty="0" smtClean="0"/>
              <a:t>not </a:t>
            </a:r>
            <a:r>
              <a:rPr lang="en-US" dirty="0"/>
              <a:t>very </a:t>
            </a:r>
            <a:r>
              <a:rPr lang="en-US" dirty="0">
                <a:solidFill>
                  <a:srgbClr val="FFC000"/>
                </a:solidFill>
              </a:rPr>
              <a:t>user-friendly</a:t>
            </a:r>
            <a:r>
              <a:rPr lang="en-US" dirty="0"/>
              <a:t> or intuitive in Java</a:t>
            </a:r>
            <a:r>
              <a:rPr lang="en-US" dirty="0" smtClean="0"/>
              <a:t>.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.: </a:t>
            </a:r>
            <a:r>
              <a:rPr lang="en-US" dirty="0"/>
              <a:t>Month indexes were </a:t>
            </a:r>
            <a:r>
              <a:rPr lang="en-US" b="1" dirty="0"/>
              <a:t>0</a:t>
            </a:r>
            <a:r>
              <a:rPr lang="en-US" dirty="0"/>
              <a:t> based instead of </a:t>
            </a:r>
            <a:r>
              <a:rPr lang="en-US" b="1" dirty="0"/>
              <a:t>1</a:t>
            </a:r>
            <a:r>
              <a:rPr lang="en-US" dirty="0"/>
              <a:t> based, which was </a:t>
            </a:r>
            <a:r>
              <a:rPr lang="en-US" dirty="0" smtClean="0"/>
              <a:t>confusing.</a:t>
            </a:r>
            <a:r>
              <a:rPr lang="hu-HU" dirty="0" smtClean="0"/>
              <a:t> Etc.)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393587" y="4525991"/>
            <a:ext cx="3887234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Conclusion</a:t>
            </a:r>
            <a:endParaRPr lang="hu-HU" dirty="0" smtClean="0"/>
          </a:p>
          <a:p>
            <a:endParaRPr lang="hu-HU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new </a:t>
            </a:r>
            <a:r>
              <a:rPr lang="en-US" dirty="0" err="1">
                <a:solidFill>
                  <a:srgbClr val="FFC000"/>
                </a:solidFill>
              </a:rPr>
              <a:t>java.time</a:t>
            </a:r>
            <a:r>
              <a:rPr lang="en-US" dirty="0"/>
              <a:t> API when writing new code or refactoring the old one. </a:t>
            </a:r>
            <a:endParaRPr lang="hu-HU" dirty="0" smtClean="0"/>
          </a:p>
          <a:p>
            <a:pPr algn="just"/>
            <a:endParaRPr lang="hu-HU" dirty="0" smtClean="0"/>
          </a:p>
          <a:p>
            <a:pPr algn="just"/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1722731" y="4525991"/>
            <a:ext cx="3887234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Backward </a:t>
            </a:r>
            <a:r>
              <a:rPr lang="en-US" b="1" dirty="0" err="1" smtClean="0"/>
              <a:t>Compatibilit</a:t>
            </a:r>
            <a:r>
              <a:rPr lang="hu-HU" b="1" dirty="0" smtClean="0"/>
              <a:t>y</a:t>
            </a:r>
          </a:p>
          <a:p>
            <a:endParaRPr lang="en-US" b="1" dirty="0"/>
          </a:p>
          <a:p>
            <a:pPr algn="just"/>
            <a:r>
              <a:rPr lang="en-US" dirty="0"/>
              <a:t>A </a:t>
            </a:r>
            <a:r>
              <a:rPr lang="en-US" dirty="0" err="1">
                <a:solidFill>
                  <a:srgbClr val="FFC000"/>
                </a:solidFill>
              </a:rPr>
              <a:t>toInstant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/>
              <a:t>method is added to the original Date and Calendar </a:t>
            </a:r>
            <a:r>
              <a:rPr lang="en-US" dirty="0" smtClean="0"/>
              <a:t>objects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en-US" dirty="0" smtClean="0"/>
              <a:t>can </a:t>
            </a:r>
            <a:r>
              <a:rPr lang="en-US" dirty="0"/>
              <a:t>be used to convert them to the new </a:t>
            </a:r>
            <a:r>
              <a:rPr lang="en-US" dirty="0" smtClean="0"/>
              <a:t>Date</a:t>
            </a:r>
            <a:r>
              <a:rPr lang="hu-HU" dirty="0" smtClean="0"/>
              <a:t>/</a:t>
            </a:r>
            <a:r>
              <a:rPr lang="en-US" dirty="0" smtClean="0"/>
              <a:t>Time </a:t>
            </a:r>
            <a:r>
              <a:rPr lang="en-US" dirty="0"/>
              <a:t>API.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48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5" grpId="0"/>
      <p:bldP spid="6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7586</TotalTime>
  <Words>286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 Programming:  Step by Step from A to Z Dates and Times </vt:lpstr>
      <vt:lpstr>Dates &amp; Times Overview</vt:lpstr>
      <vt:lpstr>Dates &amp; Times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158</cp:revision>
  <dcterms:created xsi:type="dcterms:W3CDTF">2019-02-12T21:35:40Z</dcterms:created>
  <dcterms:modified xsi:type="dcterms:W3CDTF">2019-04-18T14:14:39Z</dcterms:modified>
</cp:coreProperties>
</file>