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69" r:id="rId3"/>
    <p:sldId id="290" r:id="rId4"/>
    <p:sldId id="29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4886" y="1447800"/>
            <a:ext cx="11038703" cy="3280719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Varargs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err="1" smtClean="0"/>
              <a:t>Varargs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11771" y="1526201"/>
            <a:ext cx="1115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vara</a:t>
            </a:r>
            <a:r>
              <a:rPr lang="hu-HU" dirty="0" smtClean="0"/>
              <a:t>r</a:t>
            </a:r>
            <a:r>
              <a:rPr lang="en-US" dirty="0" err="1" smtClean="0"/>
              <a:t>gs</a:t>
            </a:r>
            <a:r>
              <a:rPr lang="en-US" dirty="0" smtClean="0"/>
              <a:t> </a:t>
            </a:r>
            <a:r>
              <a:rPr lang="hu-HU" dirty="0" smtClean="0"/>
              <a:t>is a </a:t>
            </a:r>
            <a:r>
              <a:rPr lang="hu-HU" dirty="0" err="1"/>
              <a:t>short-form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b="1" i="1" dirty="0" err="1">
                <a:solidFill>
                  <a:srgbClr val="FFC000"/>
                </a:solidFill>
              </a:rPr>
              <a:t>variable</a:t>
            </a:r>
            <a:r>
              <a:rPr lang="hu-HU" b="1" i="1" dirty="0">
                <a:solidFill>
                  <a:srgbClr val="FFC000"/>
                </a:solidFill>
              </a:rPr>
              <a:t> </a:t>
            </a:r>
            <a:r>
              <a:rPr lang="hu-HU" b="1" i="1" dirty="0" err="1" smtClean="0">
                <a:solidFill>
                  <a:srgbClr val="FFC000"/>
                </a:solidFill>
              </a:rPr>
              <a:t>arguments</a:t>
            </a:r>
            <a:r>
              <a:rPr lang="hu-HU" dirty="0" smtClean="0"/>
              <a:t>.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en-US" dirty="0" smtClean="0"/>
              <a:t>allows </a:t>
            </a:r>
            <a:r>
              <a:rPr lang="hu-HU" dirty="0"/>
              <a:t>a</a:t>
            </a:r>
            <a:r>
              <a:rPr lang="en-US" dirty="0" smtClean="0"/>
              <a:t> </a:t>
            </a:r>
            <a:r>
              <a:rPr lang="en-US" dirty="0"/>
              <a:t>method to accept zero or </a:t>
            </a:r>
            <a:r>
              <a:rPr lang="en-US" dirty="0" err="1"/>
              <a:t>muliple</a:t>
            </a:r>
            <a:r>
              <a:rPr lang="en-US" dirty="0"/>
              <a:t> arguments and it stores these arguments using an array under the hood. 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11771" y="2685535"/>
            <a:ext cx="579841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hu-HU" dirty="0" err="1" smtClean="0"/>
              <a:t>exampleMethod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... </a:t>
            </a:r>
            <a:r>
              <a:rPr lang="hu-HU" b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// </a:t>
            </a:r>
            <a:r>
              <a:rPr lang="hu-HU" dirty="0" err="1" smtClean="0"/>
              <a:t>exampleMethod</a:t>
            </a:r>
            <a:r>
              <a:rPr lang="hu-HU" dirty="0" smtClean="0"/>
              <a:t> body</a:t>
            </a:r>
            <a:endParaRPr lang="en-US" dirty="0"/>
          </a:p>
          <a:p>
            <a:r>
              <a:rPr lang="en-US" dirty="0" smtClean="0"/>
              <a:t>} 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6484203" y="4672777"/>
            <a:ext cx="518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can call our </a:t>
            </a:r>
            <a:r>
              <a:rPr lang="hu-HU" dirty="0" err="1"/>
              <a:t>exampleMethod</a:t>
            </a:r>
            <a:r>
              <a:rPr lang="en-US" dirty="0" smtClean="0"/>
              <a:t> </a:t>
            </a:r>
            <a:r>
              <a:rPr lang="en-US" dirty="0"/>
              <a:t>with an arbitrary number of </a:t>
            </a:r>
            <a:r>
              <a:rPr lang="en-US" dirty="0" smtClean="0"/>
              <a:t>arguments</a:t>
            </a:r>
            <a:r>
              <a:rPr lang="hu-HU" dirty="0"/>
              <a:t>.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511769" y="4303445"/>
            <a:ext cx="579841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exampleMethod</a:t>
            </a:r>
            <a:r>
              <a:rPr lang="hu-HU" dirty="0" smtClean="0"/>
              <a:t>(); 				 </a:t>
            </a:r>
            <a:r>
              <a:rPr lang="hu-HU" dirty="0" smtClean="0">
                <a:solidFill>
                  <a:srgbClr val="FFC000"/>
                </a:solidFill>
              </a:rPr>
              <a:t>//</a:t>
            </a:r>
            <a:r>
              <a:rPr lang="hu-HU" dirty="0" err="1">
                <a:solidFill>
                  <a:srgbClr val="FFC000"/>
                </a:solidFill>
              </a:rPr>
              <a:t>zero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dirty="0" err="1">
                <a:solidFill>
                  <a:srgbClr val="FFC000"/>
                </a:solidFill>
              </a:rPr>
              <a:t>argument</a:t>
            </a:r>
            <a:endParaRPr lang="hu-HU" dirty="0" smtClean="0">
              <a:solidFill>
                <a:srgbClr val="FFC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6484202" y="2685535"/>
            <a:ext cx="518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…</a:t>
            </a:r>
            <a:r>
              <a:rPr lang="en-US" dirty="0"/>
              <a:t> syntax tells the compiler that we used </a:t>
            </a:r>
            <a:r>
              <a:rPr lang="en-US" dirty="0" err="1"/>
              <a:t>varargs</a:t>
            </a:r>
            <a:r>
              <a:rPr lang="en-US" dirty="0"/>
              <a:t> and these arguments will be </a:t>
            </a:r>
            <a:r>
              <a:rPr lang="en-US" dirty="0" smtClean="0"/>
              <a:t>store</a:t>
            </a:r>
            <a:r>
              <a:rPr lang="hu-HU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in an array referred to by </a:t>
            </a:r>
            <a:r>
              <a:rPr lang="en-US" b="1" dirty="0">
                <a:solidFill>
                  <a:srgbClr val="FFFF00"/>
                </a:solidFill>
              </a:rPr>
              <a:t>x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11770" y="4846527"/>
            <a:ext cx="579841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exampleMethod</a:t>
            </a:r>
            <a:r>
              <a:rPr lang="hu-HU" dirty="0" smtClean="0"/>
              <a:t>(23); 			 </a:t>
            </a:r>
            <a:r>
              <a:rPr lang="hu-HU" dirty="0" smtClean="0">
                <a:solidFill>
                  <a:srgbClr val="FFC000"/>
                </a:solidFill>
              </a:rPr>
              <a:t>//</a:t>
            </a:r>
            <a:r>
              <a:rPr lang="hu-HU" dirty="0" err="1" smtClean="0">
                <a:solidFill>
                  <a:srgbClr val="FFC000"/>
                </a:solidFill>
              </a:rPr>
              <a:t>one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dirty="0" err="1">
                <a:solidFill>
                  <a:srgbClr val="FFC000"/>
                </a:solidFill>
              </a:rPr>
              <a:t>argument</a:t>
            </a:r>
            <a:endParaRPr lang="hu-HU" dirty="0" smtClean="0">
              <a:solidFill>
                <a:srgbClr val="FFC0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511768" y="5367357"/>
            <a:ext cx="579841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exampleMethod</a:t>
            </a:r>
            <a:r>
              <a:rPr lang="hu-HU" dirty="0" smtClean="0"/>
              <a:t>(23, 44, 99, 100); </a:t>
            </a:r>
            <a:r>
              <a:rPr lang="hu-HU" dirty="0" smtClean="0">
                <a:solidFill>
                  <a:srgbClr val="FFC000"/>
                </a:solidFill>
              </a:rPr>
              <a:t>//</a:t>
            </a:r>
            <a:r>
              <a:rPr lang="hu-HU" dirty="0" err="1" smtClean="0">
                <a:solidFill>
                  <a:srgbClr val="FFC000"/>
                </a:solidFill>
              </a:rPr>
              <a:t>four</a:t>
            </a:r>
            <a:r>
              <a:rPr lang="hu-HU" dirty="0">
                <a:solidFill>
                  <a:srgbClr val="FFC000"/>
                </a:solidFill>
              </a:rPr>
              <a:t> </a:t>
            </a:r>
            <a:r>
              <a:rPr lang="hu-HU" dirty="0" err="1" smtClean="0">
                <a:solidFill>
                  <a:srgbClr val="FFC000"/>
                </a:solidFill>
              </a:rPr>
              <a:t>arguments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0" grpId="0" animBg="1"/>
      <p:bldP spid="17" grpId="0"/>
      <p:bldP spid="19" grpId="0" animBg="1"/>
      <p:bldP spid="22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smtClean="0"/>
              <a:t>Varargs overview</a:t>
            </a:r>
            <a:endParaRPr lang="hu-HU" sz="40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11771" y="1526201"/>
            <a:ext cx="1115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on't</a:t>
            </a:r>
            <a:r>
              <a:rPr lang="en-US" dirty="0"/>
              <a:t> forget that </a:t>
            </a:r>
            <a:r>
              <a:rPr lang="en-US" dirty="0" err="1"/>
              <a:t>varargs</a:t>
            </a:r>
            <a:r>
              <a:rPr lang="en-US" dirty="0"/>
              <a:t> are arrays so we need to work with them just like we’d work with a normal array.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958407" y="2766411"/>
            <a:ext cx="579841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hu-HU" dirty="0" err="1" smtClean="0"/>
              <a:t>exampleMethod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FFC0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... </a:t>
            </a:r>
            <a:r>
              <a:rPr lang="hu-HU" b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// </a:t>
            </a:r>
            <a:r>
              <a:rPr lang="hu-HU" dirty="0" err="1" smtClean="0"/>
              <a:t>exampleMethod</a:t>
            </a:r>
            <a:r>
              <a:rPr lang="hu-HU" dirty="0" smtClean="0"/>
              <a:t> body</a:t>
            </a:r>
            <a:endParaRPr lang="en-US" dirty="0"/>
          </a:p>
          <a:p>
            <a:r>
              <a:rPr lang="en-US" dirty="0" smtClean="0"/>
              <a:t>} 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1770" y="4283620"/>
            <a:ext cx="474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</a:t>
            </a:r>
            <a:r>
              <a:rPr lang="hu-HU" dirty="0" err="1" smtClean="0"/>
              <a:t>example</a:t>
            </a:r>
            <a:r>
              <a:rPr lang="en-US" dirty="0" smtClean="0"/>
              <a:t>, we have defined the data type of </a:t>
            </a:r>
            <a:r>
              <a:rPr lang="hu-HU" b="1" dirty="0" smtClean="0">
                <a:solidFill>
                  <a:srgbClr val="FFFF00"/>
                </a:solidFill>
              </a:rPr>
              <a:t>x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FFC000"/>
                </a:solidFill>
              </a:rPr>
              <a:t>int</a:t>
            </a:r>
            <a:r>
              <a:rPr lang="en-US" dirty="0" smtClean="0"/>
              <a:t>. So it can take only integer values.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026876" y="4283620"/>
            <a:ext cx="463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arguments can be found out using </a:t>
            </a:r>
            <a:r>
              <a:rPr lang="en-US" b="1" dirty="0" err="1">
                <a:solidFill>
                  <a:srgbClr val="FFFF00"/>
                </a:solidFill>
              </a:rPr>
              <a:t>x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FFFF00"/>
                </a:solidFill>
              </a:rPr>
              <a:t>length</a:t>
            </a:r>
            <a:r>
              <a:rPr lang="en-US" dirty="0"/>
              <a:t>, the way we find the length of an array in Java.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76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smtClean="0"/>
              <a:t>Varargs overview</a:t>
            </a:r>
            <a:endParaRPr lang="hu-HU" sz="4000" b="1" dirty="0"/>
          </a:p>
        </p:txBody>
      </p:sp>
      <p:sp>
        <p:nvSpPr>
          <p:cNvPr id="7" name="Szövegdoboz 6"/>
          <p:cNvSpPr txBox="1"/>
          <p:nvPr/>
        </p:nvSpPr>
        <p:spPr>
          <a:xfrm>
            <a:off x="518984" y="1628967"/>
            <a:ext cx="1115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using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/>
              <a:t>you must follow some rules otherwise program code won't compile.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8984" y="2356022"/>
            <a:ext cx="342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method can have variable length parameters with other parameters </a:t>
            </a:r>
            <a:r>
              <a:rPr lang="en-US" dirty="0" smtClean="0"/>
              <a:t>too</a:t>
            </a:r>
            <a:r>
              <a:rPr lang="hu-HU" dirty="0" smtClean="0"/>
              <a:t>.</a:t>
            </a:r>
            <a:r>
              <a:rPr lang="en-US" dirty="0" smtClean="0"/>
              <a:t>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18984" y="3746308"/>
            <a:ext cx="369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smtClean="0"/>
              <a:t>should </a:t>
            </a:r>
            <a:r>
              <a:rPr lang="en-US" dirty="0"/>
              <a:t>be written last in the parameter list of the method declaration</a:t>
            </a:r>
            <a:r>
              <a:rPr lang="en-US" dirty="0" smtClean="0"/>
              <a:t>.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201296" y="2358064"/>
            <a:ext cx="6727461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hu-HU" dirty="0" err="1" smtClean="0"/>
              <a:t>exampleMethod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String</a:t>
            </a:r>
            <a:r>
              <a:rPr lang="hu-HU" b="1" dirty="0" smtClean="0">
                <a:solidFill>
                  <a:srgbClr val="FFFF00"/>
                </a:solidFill>
              </a:rPr>
              <a:t> s, </a:t>
            </a:r>
            <a:r>
              <a:rPr lang="hu-HU" b="1" dirty="0" err="1" smtClean="0">
                <a:solidFill>
                  <a:srgbClr val="FFFF00"/>
                </a:solidFill>
              </a:rPr>
              <a:t>Float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f</a:t>
            </a:r>
            <a:r>
              <a:rPr lang="hu-HU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... </a:t>
            </a:r>
            <a:r>
              <a:rPr lang="hu-HU" b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// </a:t>
            </a:r>
            <a:r>
              <a:rPr lang="hu-HU" dirty="0" err="1" smtClean="0"/>
              <a:t>exampleMethod</a:t>
            </a:r>
            <a:r>
              <a:rPr lang="hu-HU" dirty="0" smtClean="0"/>
              <a:t> body</a:t>
            </a:r>
            <a:endParaRPr lang="en-US" dirty="0"/>
          </a:p>
          <a:p>
            <a:r>
              <a:rPr lang="en-US" dirty="0" smtClean="0"/>
              <a:t>} </a:t>
            </a:r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93" y="2273642"/>
            <a:ext cx="1270306" cy="1246488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4201296" y="3744394"/>
            <a:ext cx="6727461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hu-HU" dirty="0" err="1" smtClean="0"/>
              <a:t>exampleMethod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... </a:t>
            </a:r>
            <a:r>
              <a:rPr lang="hu-HU" b="1" dirty="0">
                <a:solidFill>
                  <a:srgbClr val="FFFF00"/>
                </a:solidFill>
              </a:rPr>
              <a:t>x, </a:t>
            </a:r>
            <a:r>
              <a:rPr lang="hu-HU" b="1" dirty="0" err="1">
                <a:solidFill>
                  <a:srgbClr val="FFFF00"/>
                </a:solidFill>
              </a:rPr>
              <a:t>Float</a:t>
            </a:r>
            <a:r>
              <a:rPr lang="hu-HU" b="1" dirty="0">
                <a:solidFill>
                  <a:srgbClr val="FFFF00"/>
                </a:solidFill>
              </a:rPr>
              <a:t> f</a:t>
            </a:r>
            <a:r>
              <a:rPr lang="hu-HU" b="1" dirty="0" smtClean="0">
                <a:solidFill>
                  <a:srgbClr val="FFFF00"/>
                </a:solidFill>
              </a:rPr>
              <a:t>, </a:t>
            </a:r>
            <a:r>
              <a:rPr lang="hu-HU" b="1" dirty="0" err="1" smtClean="0">
                <a:solidFill>
                  <a:srgbClr val="FFFF00"/>
                </a:solidFill>
              </a:rPr>
              <a:t>String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s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// </a:t>
            </a:r>
            <a:r>
              <a:rPr lang="hu-HU" dirty="0" err="1" smtClean="0"/>
              <a:t>exampleMethod</a:t>
            </a:r>
            <a:r>
              <a:rPr lang="hu-HU" dirty="0" smtClean="0"/>
              <a:t> body</a:t>
            </a:r>
            <a:endParaRPr lang="en-US" dirty="0"/>
          </a:p>
          <a:p>
            <a:r>
              <a:rPr lang="en-US" dirty="0" smtClean="0"/>
              <a:t>} 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330" y="3717287"/>
            <a:ext cx="847654" cy="106046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7973386" y="4247518"/>
            <a:ext cx="2759676" cy="3130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Compile</a:t>
            </a:r>
            <a:r>
              <a:rPr lang="hu-HU" dirty="0"/>
              <a:t> </a:t>
            </a:r>
            <a:r>
              <a:rPr lang="hu-HU" dirty="0" err="1"/>
              <a:t>time</a:t>
            </a:r>
            <a:r>
              <a:rPr lang="hu-HU" dirty="0"/>
              <a:t> </a:t>
            </a:r>
            <a:r>
              <a:rPr lang="hu-HU" dirty="0" err="1"/>
              <a:t>error</a:t>
            </a:r>
            <a:r>
              <a:rPr lang="hu-HU" dirty="0"/>
              <a:t> 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18984" y="5256077"/>
            <a:ext cx="338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method can only have one </a:t>
            </a:r>
            <a:r>
              <a:rPr lang="en-US" dirty="0" err="1"/>
              <a:t>varargs</a:t>
            </a:r>
            <a:r>
              <a:rPr lang="en-US" dirty="0"/>
              <a:t> </a:t>
            </a:r>
            <a:r>
              <a:rPr lang="en-US" dirty="0" smtClean="0"/>
              <a:t>parameter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4214215" y="5119196"/>
            <a:ext cx="6727461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</a:t>
            </a:r>
            <a:r>
              <a:rPr lang="hu-HU" dirty="0" err="1" smtClean="0"/>
              <a:t>exampleMethod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String</a:t>
            </a:r>
            <a:r>
              <a:rPr lang="hu-HU" b="1" dirty="0" smtClean="0">
                <a:solidFill>
                  <a:srgbClr val="FFFF00"/>
                </a:solidFill>
              </a:rPr>
              <a:t> … s,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... </a:t>
            </a:r>
            <a:r>
              <a:rPr lang="hu-HU" b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// </a:t>
            </a:r>
            <a:r>
              <a:rPr lang="hu-HU" dirty="0" err="1" smtClean="0"/>
              <a:t>exampleMethod</a:t>
            </a:r>
            <a:r>
              <a:rPr lang="hu-HU" dirty="0" smtClean="0"/>
              <a:t> body</a:t>
            </a:r>
            <a:endParaRPr lang="en-US" dirty="0"/>
          </a:p>
          <a:p>
            <a:r>
              <a:rPr lang="en-US" dirty="0" smtClean="0"/>
              <a:t>} </a:t>
            </a:r>
            <a:endParaRPr lang="hu-HU" dirty="0"/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249" y="5092089"/>
            <a:ext cx="847654" cy="1060462"/>
          </a:xfrm>
          <a:prstGeom prst="rect">
            <a:avLst/>
          </a:prstGeom>
        </p:spPr>
      </p:pic>
      <p:sp>
        <p:nvSpPr>
          <p:cNvPr id="20" name="Lekerekített téglalap 19"/>
          <p:cNvSpPr/>
          <p:nvPr/>
        </p:nvSpPr>
        <p:spPr>
          <a:xfrm>
            <a:off x="7986305" y="5622320"/>
            <a:ext cx="2759676" cy="3130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Compile</a:t>
            </a:r>
            <a:r>
              <a:rPr lang="hu-HU" dirty="0"/>
              <a:t> </a:t>
            </a:r>
            <a:r>
              <a:rPr lang="hu-HU" dirty="0" err="1"/>
              <a:t>time</a:t>
            </a:r>
            <a:r>
              <a:rPr lang="hu-HU" dirty="0"/>
              <a:t> </a:t>
            </a:r>
            <a:r>
              <a:rPr lang="hu-HU" dirty="0" err="1"/>
              <a:t>error</a:t>
            </a:r>
            <a:r>
              <a:rPr lang="hu-H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41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11" grpId="0" animBg="1"/>
      <p:bldP spid="14" grpId="0" animBg="1"/>
      <p:bldP spid="16" grpId="0" animBg="1"/>
      <p:bldP spid="17" grpId="0"/>
      <p:bldP spid="18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6391</TotalTime>
  <Words>282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 Programming:  Step by Step from A to Z Varargs</vt:lpstr>
      <vt:lpstr>Varargs overview</vt:lpstr>
      <vt:lpstr>Varargs overview</vt:lpstr>
      <vt:lpstr>Varargs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217</cp:revision>
  <dcterms:created xsi:type="dcterms:W3CDTF">2019-02-12T21:35:40Z</dcterms:created>
  <dcterms:modified xsi:type="dcterms:W3CDTF">2019-04-19T06:57:48Z</dcterms:modified>
</cp:coreProperties>
</file>