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7" r:id="rId3"/>
    <p:sldId id="299" r:id="rId4"/>
    <p:sldId id="29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857368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Java programing: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b="1" dirty="0" smtClean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Method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Reference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 smtClean="0"/>
              <a:t>Method</a:t>
            </a:r>
            <a:r>
              <a:rPr lang="hu-HU" sz="4000" dirty="0" smtClean="0"/>
              <a:t> </a:t>
            </a:r>
            <a:r>
              <a:rPr lang="en-US" sz="4000" dirty="0" smtClean="0"/>
              <a:t>Reference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28367" y="1509720"/>
            <a:ext cx="1122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can use lambda expressions to implement functional interfaces as we have seen in the previous lectures, but the lambda expressions are not the only </a:t>
            </a:r>
            <a:r>
              <a:rPr lang="en-US" dirty="0" smtClean="0"/>
              <a:t>mechanism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we can use for this purpose. 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475728" y="3827374"/>
            <a:ext cx="11104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 smtClean="0"/>
              <a:t>words</a:t>
            </a:r>
            <a:r>
              <a:rPr lang="hu-HU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method reference is the shorthand syntax for a lambda expression that executes just </a:t>
            </a:r>
            <a:r>
              <a:rPr lang="hu-HU" dirty="0" err="1" smtClean="0"/>
              <a:t>one</a:t>
            </a:r>
            <a:r>
              <a:rPr lang="en-US" dirty="0" smtClean="0"/>
              <a:t> </a:t>
            </a:r>
            <a:r>
              <a:rPr lang="en-US" dirty="0"/>
              <a:t>method. 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28367" y="2530047"/>
            <a:ext cx="1122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C000"/>
                </a:solidFill>
              </a:rPr>
              <a:t>Sometimes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a </a:t>
            </a:r>
            <a:r>
              <a:rPr lang="en-US" dirty="0">
                <a:solidFill>
                  <a:srgbClr val="FFC000"/>
                </a:solidFill>
              </a:rPr>
              <a:t>lambda expression does nothing but call an existing method. In those cases, it's often clearer to refer to the existing method by name. Method references enable you to do this; they are compact, easy-to-read lambda expressions for methods that already have a name.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1594014" y="5016843"/>
            <a:ext cx="8868035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M</a:t>
            </a:r>
            <a:r>
              <a:rPr lang="en-US" sz="2800" dirty="0" err="1" smtClean="0"/>
              <a:t>ethod</a:t>
            </a:r>
            <a:r>
              <a:rPr lang="en-US" sz="2800" dirty="0" smtClean="0"/>
              <a:t> </a:t>
            </a:r>
            <a:r>
              <a:rPr lang="en-US" sz="2800" dirty="0"/>
              <a:t>references always utilize the :: </a:t>
            </a:r>
            <a:r>
              <a:rPr lang="en-US" sz="2800" dirty="0" smtClean="0"/>
              <a:t>operator</a:t>
            </a:r>
            <a:r>
              <a:rPr lang="hu-HU" sz="2800" dirty="0" smtClean="0"/>
              <a:t>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257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6" grpId="0"/>
      <p:bldP spid="9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en-US" sz="4000" dirty="0" smtClean="0"/>
              <a:t>Method</a:t>
            </a:r>
            <a:r>
              <a:rPr lang="hu-HU" sz="4000" dirty="0" smtClean="0"/>
              <a:t> </a:t>
            </a:r>
            <a:r>
              <a:rPr lang="en-US" sz="4000" dirty="0" smtClean="0"/>
              <a:t>Reference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70363" y="1351007"/>
            <a:ext cx="1122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There are four kinds of method references: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44953" y="3270558"/>
            <a:ext cx="5329880" cy="67710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 to a Static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  <a:endParaRPr lang="hu-HU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44952" y="3941950"/>
            <a:ext cx="5329881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Reference to an Instance Method of a Particular Object</a:t>
            </a:r>
            <a:endParaRPr lang="hu-HU" sz="2000" dirty="0">
              <a:solidFill>
                <a:srgbClr val="00B0F0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744951" y="4648770"/>
            <a:ext cx="5329881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Reference to an Instance Method of an Arbitrary Object of a Particular Type</a:t>
            </a:r>
            <a:endParaRPr lang="hu-HU" sz="2000" dirty="0">
              <a:solidFill>
                <a:srgbClr val="0070C0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744951" y="5351732"/>
            <a:ext cx="5329880" cy="67710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Reference to a </a:t>
            </a:r>
            <a:r>
              <a:rPr lang="en-US" sz="2000" dirty="0" smtClean="0">
                <a:solidFill>
                  <a:srgbClr val="00B050"/>
                </a:solidFill>
              </a:rPr>
              <a:t>Constructor</a:t>
            </a:r>
            <a:endParaRPr lang="hu-HU" sz="2000" dirty="0" smtClean="0">
              <a:solidFill>
                <a:srgbClr val="00B050"/>
              </a:solidFill>
            </a:endParaRPr>
          </a:p>
          <a:p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6074835" y="3273080"/>
            <a:ext cx="5329880" cy="67710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ContainingClass</a:t>
            </a:r>
            <a:r>
              <a:rPr lang="en-US" sz="2000" dirty="0"/>
              <a:t>::</a:t>
            </a:r>
            <a:r>
              <a:rPr lang="en-US" sz="2000" dirty="0" err="1" smtClean="0"/>
              <a:t>staticMethodName</a:t>
            </a:r>
            <a:endParaRPr lang="hu-HU" sz="2000" dirty="0" smtClean="0"/>
          </a:p>
          <a:p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6074834" y="3944472"/>
            <a:ext cx="5329881" cy="702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containingObject</a:t>
            </a:r>
            <a:r>
              <a:rPr lang="en-US" sz="2000" dirty="0"/>
              <a:t>::</a:t>
            </a:r>
            <a:r>
              <a:rPr lang="en-US" sz="2000" dirty="0" err="1" smtClean="0"/>
              <a:t>instanceMethodName</a:t>
            </a:r>
            <a:endParaRPr lang="hu-HU" sz="2000" dirty="0" smtClean="0"/>
          </a:p>
          <a:p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6074833" y="4647725"/>
            <a:ext cx="5329881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dirty="0" err="1"/>
              <a:t>ContainingType</a:t>
            </a:r>
            <a:r>
              <a:rPr lang="hu-HU" sz="2000" dirty="0"/>
              <a:t>::</a:t>
            </a:r>
            <a:r>
              <a:rPr lang="hu-HU" sz="2000" dirty="0" err="1" smtClean="0"/>
              <a:t>methodName</a:t>
            </a:r>
            <a:endParaRPr lang="hu-HU" sz="2000" dirty="0" smtClean="0"/>
          </a:p>
          <a:p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6074833" y="5354255"/>
            <a:ext cx="5329881" cy="67710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ClassName</a:t>
            </a:r>
            <a:r>
              <a:rPr lang="en-US" sz="2000" dirty="0"/>
              <a:t>::</a:t>
            </a:r>
            <a:r>
              <a:rPr lang="en-US" sz="2000" dirty="0" smtClean="0"/>
              <a:t>new</a:t>
            </a:r>
            <a:endParaRPr lang="hu-HU" sz="2000" dirty="0" smtClean="0"/>
          </a:p>
          <a:p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744951" y="2447002"/>
            <a:ext cx="5329880" cy="67710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/>
              <a:t>Kind</a:t>
            </a:r>
            <a:endParaRPr lang="hu-HU" sz="2000" dirty="0" smtClean="0"/>
          </a:p>
          <a:p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6074834" y="2443194"/>
            <a:ext cx="5329880" cy="67710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/>
              <a:t>S</a:t>
            </a:r>
            <a:r>
              <a:rPr lang="en-US" sz="2000" dirty="0" err="1" smtClean="0"/>
              <a:t>yntax</a:t>
            </a:r>
            <a:endParaRPr lang="hu-HU" sz="2000" dirty="0" smtClean="0"/>
          </a:p>
          <a:p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277267" cy="807671"/>
          </a:xfrm>
        </p:spPr>
        <p:txBody>
          <a:bodyPr/>
          <a:lstStyle/>
          <a:p>
            <a:r>
              <a:rPr lang="en-US" sz="4000" dirty="0"/>
              <a:t>Method</a:t>
            </a:r>
            <a:r>
              <a:rPr lang="hu-HU" sz="4000" dirty="0"/>
              <a:t> </a:t>
            </a:r>
            <a:r>
              <a:rPr lang="en-US" sz="4000" dirty="0" err="1" smtClean="0"/>
              <a:t>Refere</a:t>
            </a:r>
            <a:r>
              <a:rPr lang="hu-HU" sz="4000" dirty="0" err="1" smtClean="0"/>
              <a:t>nce</a:t>
            </a:r>
            <a:r>
              <a:rPr lang="hu-HU" sz="4000" dirty="0"/>
              <a:t>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2199502" y="2715396"/>
            <a:ext cx="7502327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C000"/>
                </a:solidFill>
              </a:rPr>
              <a:t>LAMBDA</a:t>
            </a:r>
            <a:r>
              <a:rPr lang="hu-HU" dirty="0" smtClean="0"/>
              <a:t> 								 	</a:t>
            </a:r>
            <a:r>
              <a:rPr lang="hu-HU" dirty="0" smtClean="0">
                <a:solidFill>
                  <a:srgbClr val="FFC000"/>
                </a:solidFill>
              </a:rPr>
              <a:t>METHOD REFERENCE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str.length</a:t>
            </a:r>
            <a:r>
              <a:rPr lang="en-US" dirty="0"/>
              <a:t>()                         </a:t>
            </a:r>
            <a:r>
              <a:rPr lang="hu-HU" dirty="0" smtClean="0"/>
              <a:t>		</a:t>
            </a:r>
            <a:r>
              <a:rPr lang="hu-HU" dirty="0"/>
              <a:t>	</a:t>
            </a:r>
            <a:r>
              <a:rPr lang="en-US" dirty="0" smtClean="0"/>
              <a:t>    </a:t>
            </a:r>
            <a:r>
              <a:rPr lang="hu-HU" dirty="0" smtClean="0"/>
              <a:t>	</a:t>
            </a:r>
            <a:r>
              <a:rPr lang="en-US" dirty="0" smtClean="0"/>
              <a:t>String</a:t>
            </a:r>
            <a:r>
              <a:rPr lang="en-US" dirty="0"/>
              <a:t>::length</a:t>
            </a:r>
          </a:p>
          <a:p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 -&gt; </a:t>
            </a:r>
            <a:r>
              <a:rPr lang="en-US" dirty="0" err="1"/>
              <a:t>str.substring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      </a:t>
            </a:r>
            <a:r>
              <a:rPr lang="hu-HU" dirty="0" smtClean="0"/>
              <a:t>		</a:t>
            </a: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String</a:t>
            </a:r>
            <a:r>
              <a:rPr lang="en-US" dirty="0"/>
              <a:t>::substring</a:t>
            </a:r>
          </a:p>
          <a:p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s2, s3) -&gt; </a:t>
            </a:r>
            <a:r>
              <a:rPr lang="en-US" dirty="0" err="1"/>
              <a:t>str.replaceAll</a:t>
            </a:r>
            <a:r>
              <a:rPr lang="en-US" dirty="0"/>
              <a:t>(s2, s3)     </a:t>
            </a:r>
            <a:r>
              <a:rPr lang="hu-HU" dirty="0" smtClean="0"/>
              <a:t>	</a:t>
            </a:r>
            <a:r>
              <a:rPr lang="hu-HU" dirty="0"/>
              <a:t>	</a:t>
            </a:r>
            <a:r>
              <a:rPr lang="en-US" dirty="0" smtClean="0"/>
              <a:t>  </a:t>
            </a:r>
            <a:r>
              <a:rPr lang="hu-HU" dirty="0" smtClean="0"/>
              <a:t>	</a:t>
            </a:r>
            <a:r>
              <a:rPr lang="en-US" dirty="0" smtClean="0"/>
              <a:t>String</a:t>
            </a:r>
            <a:r>
              <a:rPr lang="en-US" dirty="0"/>
              <a:t>::</a:t>
            </a:r>
            <a:r>
              <a:rPr lang="en-US" dirty="0" err="1"/>
              <a:t>replaceAll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497824" y="1515762"/>
            <a:ext cx="1115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Here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examples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Lambda</a:t>
            </a:r>
            <a:r>
              <a:rPr lang="hu-HU" dirty="0" smtClean="0"/>
              <a:t> versus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reference</a:t>
            </a:r>
            <a:r>
              <a:rPr lang="hu-HU" dirty="0" smtClean="0"/>
              <a:t> </a:t>
            </a:r>
            <a:r>
              <a:rPr lang="hu-HU" dirty="0" err="1" smtClean="0"/>
              <a:t>solutions</a:t>
            </a:r>
            <a:r>
              <a:rPr lang="hu-HU" dirty="0" smtClean="0"/>
              <a:t>. The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en-US" dirty="0"/>
              <a:t>in many cases, </a:t>
            </a:r>
            <a:r>
              <a:rPr lang="en-US" dirty="0" err="1" smtClean="0"/>
              <a:t>th</a:t>
            </a:r>
            <a:r>
              <a:rPr lang="hu-HU" dirty="0" smtClean="0"/>
              <a:t>e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en-US" dirty="0" smtClean="0"/>
              <a:t> </a:t>
            </a:r>
            <a:r>
              <a:rPr lang="hu-HU" dirty="0" smtClean="0"/>
              <a:t>has</a:t>
            </a:r>
            <a:r>
              <a:rPr lang="en-US" dirty="0"/>
              <a:t> </a:t>
            </a:r>
            <a:r>
              <a:rPr lang="en-US" dirty="0" smtClean="0"/>
              <a:t>easier</a:t>
            </a:r>
            <a:r>
              <a:rPr lang="hu-HU" dirty="0" smtClean="0"/>
              <a:t> s</a:t>
            </a:r>
            <a:r>
              <a:rPr lang="en-US" dirty="0" err="1" smtClean="0"/>
              <a:t>yntax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497825" y="4469028"/>
            <a:ext cx="11150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However</a:t>
            </a:r>
            <a:r>
              <a:rPr lang="en-US" dirty="0"/>
              <a:t>, we can’t use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en-US" dirty="0" smtClean="0"/>
              <a:t> </a:t>
            </a:r>
            <a:r>
              <a:rPr lang="en-US" dirty="0"/>
              <a:t>to replace all kinds of lambda expressions since they have some limitations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en-US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en-US" dirty="0" smtClean="0"/>
              <a:t> examples </a:t>
            </a:r>
            <a:r>
              <a:rPr lang="en-US" dirty="0"/>
              <a:t>of these in the </a:t>
            </a:r>
            <a:r>
              <a:rPr lang="en-US" dirty="0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lectures</a:t>
            </a:r>
            <a:r>
              <a:rPr lang="en-US" dirty="0" smtClean="0"/>
              <a:t>.</a:t>
            </a:r>
            <a:r>
              <a:rPr lang="hu-HU" dirty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then</a:t>
            </a:r>
            <a:r>
              <a:rPr lang="hu-HU" dirty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golden</a:t>
            </a:r>
            <a:r>
              <a:rPr lang="hu-HU" dirty="0" smtClean="0"/>
              <a:t> </a:t>
            </a:r>
            <a:r>
              <a:rPr lang="hu-HU" dirty="0" err="1" smtClean="0"/>
              <a:t>rule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remembered</a:t>
            </a:r>
            <a:r>
              <a:rPr lang="hu-HU" dirty="0" smtClean="0"/>
              <a:t> is </a:t>
            </a:r>
            <a:r>
              <a:rPr lang="hu-HU" dirty="0" err="1" smtClean="0"/>
              <a:t>that</a:t>
            </a:r>
            <a:r>
              <a:rPr lang="hu-HU" dirty="0" smtClean="0"/>
              <a:t>:</a:t>
            </a:r>
          </a:p>
          <a:p>
            <a:pPr algn="just"/>
            <a:endParaRPr lang="hu-HU" dirty="0"/>
          </a:p>
          <a:p>
            <a:pPr algn="just"/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accomplished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/>
              <a:t>is more </a:t>
            </a:r>
            <a:r>
              <a:rPr lang="hu-HU" dirty="0" err="1"/>
              <a:t>readable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6" name="Jobbra nyíl 5"/>
          <p:cNvSpPr/>
          <p:nvPr/>
        </p:nvSpPr>
        <p:spPr>
          <a:xfrm>
            <a:off x="6186616" y="3155093"/>
            <a:ext cx="716692" cy="609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9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10736</TotalTime>
  <Words>274</Words>
  <Application>Microsoft Office PowerPoint</Application>
  <PresentationFormat>Szélesvásznú</PresentationFormat>
  <Paragraphs>27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Java programing:  Step by Step from A to Z Method Reference </vt:lpstr>
      <vt:lpstr>Method Reference overview</vt:lpstr>
      <vt:lpstr>Method Reference overview</vt:lpstr>
      <vt:lpstr>Method Reference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407</cp:revision>
  <dcterms:created xsi:type="dcterms:W3CDTF">2019-02-12T21:35:40Z</dcterms:created>
  <dcterms:modified xsi:type="dcterms:W3CDTF">2019-04-08T03:26:25Z</dcterms:modified>
</cp:coreProperties>
</file>