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8" r:id="rId3"/>
    <p:sldId id="30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0" y="3714756"/>
            <a:ext cx="12192000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0" y="2006857"/>
            <a:ext cx="12192000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238534"/>
            <a:ext cx="10104267" cy="807671"/>
          </a:xfrm>
        </p:spPr>
        <p:txBody>
          <a:bodyPr/>
          <a:lstStyle/>
          <a:p>
            <a:r>
              <a:rPr lang="hu-HU" sz="4000" dirty="0"/>
              <a:t>m</a:t>
            </a:r>
            <a:r>
              <a:rPr lang="hu-HU" sz="4000" dirty="0" smtClean="0"/>
              <a:t>ap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 smtClean="0"/>
              <a:t>flatMap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89588" y="2253079"/>
            <a:ext cx="1112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map</a:t>
            </a:r>
            <a:r>
              <a:rPr lang="en-US" sz="2000" dirty="0"/>
              <a:t>: If a value is present, applies the provided mapping function to it, and if the result is non-null, returns an Optional describing the result.</a:t>
            </a:r>
            <a:endParaRPr lang="hu-HU" sz="2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89588" y="3653202"/>
            <a:ext cx="11125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solidFill>
                  <a:srgbClr val="FFC000"/>
                </a:solidFill>
              </a:rPr>
              <a:t>flatMap</a:t>
            </a:r>
            <a:r>
              <a:rPr lang="hu-HU" sz="2000" dirty="0" smtClean="0"/>
              <a:t>: </a:t>
            </a:r>
            <a:r>
              <a:rPr lang="en-US" sz="2000" dirty="0" smtClean="0"/>
              <a:t>If </a:t>
            </a:r>
            <a:r>
              <a:rPr lang="en-US" sz="2000" dirty="0"/>
              <a:t>a value is present, it applies the provided Optional-bearing mapping function to it, returns that result, otherwise returns an empty Optional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r>
              <a:rPr lang="en-US" sz="2000" dirty="0"/>
              <a:t>Its purpose is to apply the transformation function on the value of an Optional (just like the map operation does) </a:t>
            </a:r>
            <a:r>
              <a:rPr lang="hu-HU" sz="2000" dirty="0" err="1" smtClean="0"/>
              <a:t>but</a:t>
            </a:r>
            <a:r>
              <a:rPr lang="en-US" sz="2000" dirty="0" smtClean="0"/>
              <a:t> </a:t>
            </a:r>
            <a:r>
              <a:rPr lang="en-US" sz="2000" dirty="0"/>
              <a:t>then </a:t>
            </a:r>
            <a:r>
              <a:rPr lang="en-US" sz="2000" u="sng" dirty="0"/>
              <a:t>flatten the resulting </a:t>
            </a:r>
            <a:r>
              <a:rPr lang="hu-HU" sz="2000" u="sng" dirty="0" smtClean="0"/>
              <a:t>multi</a:t>
            </a:r>
            <a:r>
              <a:rPr lang="en-US" sz="2000" u="sng" dirty="0" smtClean="0"/>
              <a:t>-level </a:t>
            </a:r>
            <a:r>
              <a:rPr lang="en-US" sz="2000" u="sng" dirty="0"/>
              <a:t>Optional into a single one</a:t>
            </a:r>
            <a:r>
              <a:rPr lang="en-US" sz="2000" dirty="0"/>
              <a:t>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8393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357782" y="1121848"/>
            <a:ext cx="1122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person.map</a:t>
            </a:r>
            <a:r>
              <a:rPr lang="hu-HU" dirty="0"/>
              <a:t>(</a:t>
            </a:r>
            <a:r>
              <a:rPr lang="hu-HU" dirty="0" err="1">
                <a:solidFill>
                  <a:srgbClr val="FFC000"/>
                </a:solidFill>
              </a:rPr>
              <a:t>Person</a:t>
            </a:r>
            <a:r>
              <a:rPr lang="hu-HU" dirty="0">
                <a:solidFill>
                  <a:srgbClr val="FFC000"/>
                </a:solidFill>
              </a:rPr>
              <a:t>::</a:t>
            </a:r>
            <a:r>
              <a:rPr lang="hu-HU" dirty="0" err="1">
                <a:solidFill>
                  <a:srgbClr val="FFC000"/>
                </a:solidFill>
              </a:rPr>
              <a:t>getPassport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/>
              <a:t>map(</a:t>
            </a:r>
            <a:r>
              <a:rPr lang="hu-HU" dirty="0" err="1"/>
              <a:t>Passport</a:t>
            </a:r>
            <a:r>
              <a:rPr lang="hu-HU" dirty="0"/>
              <a:t>::</a:t>
            </a:r>
            <a:r>
              <a:rPr lang="hu-HU" dirty="0" err="1"/>
              <a:t>getStamp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/>
              <a:t>map(</a:t>
            </a:r>
            <a:r>
              <a:rPr lang="hu-HU" dirty="0" err="1"/>
              <a:t>Stamp</a:t>
            </a:r>
            <a:r>
              <a:rPr lang="hu-HU" dirty="0"/>
              <a:t>::</a:t>
            </a:r>
            <a:r>
              <a:rPr lang="hu-HU" dirty="0" err="1"/>
              <a:t>getCountryOfStamp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 err="1"/>
              <a:t>orElse</a:t>
            </a:r>
            <a:r>
              <a:rPr lang="hu-HU" dirty="0"/>
              <a:t>("</a:t>
            </a:r>
            <a:r>
              <a:rPr lang="hu-HU" dirty="0" err="1"/>
              <a:t>Unknown</a:t>
            </a:r>
            <a:r>
              <a:rPr lang="hu-HU" dirty="0"/>
              <a:t>");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20925" y="1121848"/>
            <a:ext cx="364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Compile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: </a:t>
            </a:r>
            <a:r>
              <a:rPr lang="hu-HU" dirty="0">
                <a:solidFill>
                  <a:srgbClr val="FF0000"/>
                </a:solidFill>
              </a:rPr>
              <a:t>The </a:t>
            </a:r>
            <a:r>
              <a:rPr lang="hu-HU" dirty="0" err="1">
                <a:solidFill>
                  <a:srgbClr val="FF0000"/>
                </a:solidFill>
              </a:rPr>
              <a:t>type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Passport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does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not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define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getStamp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Optional</a:t>
            </a:r>
            <a:r>
              <a:rPr lang="hu-HU" dirty="0">
                <a:solidFill>
                  <a:srgbClr val="FF0000"/>
                </a:solidFill>
              </a:rPr>
              <a:t>&lt;</a:t>
            </a:r>
            <a:r>
              <a:rPr lang="hu-HU" dirty="0" err="1">
                <a:solidFill>
                  <a:srgbClr val="FF0000"/>
                </a:solidFill>
              </a:rPr>
              <a:t>Passport</a:t>
            </a:r>
            <a:r>
              <a:rPr lang="hu-HU" dirty="0">
                <a:solidFill>
                  <a:srgbClr val="FF0000"/>
                </a:solidFill>
              </a:rPr>
              <a:t>&gt;) </a:t>
            </a:r>
            <a:r>
              <a:rPr lang="hu-HU" dirty="0" err="1">
                <a:solidFill>
                  <a:srgbClr val="FF0000"/>
                </a:solidFill>
              </a:rPr>
              <a:t>that</a:t>
            </a:r>
            <a:r>
              <a:rPr lang="hu-HU" dirty="0">
                <a:solidFill>
                  <a:srgbClr val="FF0000"/>
                </a:solidFill>
              </a:rPr>
              <a:t> is </a:t>
            </a:r>
            <a:r>
              <a:rPr lang="hu-HU" dirty="0" err="1">
                <a:solidFill>
                  <a:srgbClr val="FF0000"/>
                </a:solidFill>
              </a:rPr>
              <a:t>applicable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here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453082" y="3043680"/>
            <a:ext cx="1119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Person::</a:t>
            </a:r>
            <a:r>
              <a:rPr lang="en-US" dirty="0" err="1">
                <a:solidFill>
                  <a:srgbClr val="FFC000"/>
                </a:solidFill>
              </a:rPr>
              <a:t>getPassport</a:t>
            </a:r>
            <a:r>
              <a:rPr lang="en-US" dirty="0"/>
              <a:t> result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C000"/>
                </a:solidFill>
              </a:rPr>
              <a:t>Optional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&lt;Optional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Passport</a:t>
            </a:r>
            <a:r>
              <a:rPr lang="en-US" dirty="0" smtClean="0">
                <a:solidFill>
                  <a:srgbClr val="FFC000"/>
                </a:solidFill>
              </a:rPr>
              <a:t>&gt;&gt;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53082" y="4630351"/>
            <a:ext cx="521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result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>
                <a:solidFill>
                  <a:srgbClr val="FFC000"/>
                </a:solidFill>
              </a:rPr>
              <a:t>getStamp</a:t>
            </a:r>
            <a:r>
              <a:rPr lang="hu-HU" dirty="0">
                <a:solidFill>
                  <a:srgbClr val="FFC000"/>
                </a:solidFill>
              </a:rPr>
              <a:t>()</a:t>
            </a:r>
            <a:r>
              <a:rPr lang="hu-HU" dirty="0"/>
              <a:t> is </a:t>
            </a:r>
            <a:r>
              <a:rPr lang="hu-HU" dirty="0" err="1"/>
              <a:t>invalid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outermost</a:t>
            </a:r>
            <a:r>
              <a:rPr lang="hu-HU" dirty="0"/>
              <a:t> </a:t>
            </a:r>
            <a:r>
              <a:rPr lang="hu-HU" dirty="0" err="1"/>
              <a:t>Optional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Optional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of </a:t>
            </a:r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doesn't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>
                <a:solidFill>
                  <a:srgbClr val="FFC000"/>
                </a:solidFill>
              </a:rPr>
              <a:t>getStamp</a:t>
            </a:r>
            <a:r>
              <a:rPr lang="hu-HU" dirty="0" smtClean="0">
                <a:solidFill>
                  <a:srgbClr val="FFC000"/>
                </a:solidFill>
              </a:rPr>
              <a:t>()</a:t>
            </a:r>
            <a:r>
              <a:rPr lang="hu-HU" dirty="0" smtClean="0"/>
              <a:t> </a:t>
            </a:r>
            <a:r>
              <a:rPr lang="hu-HU" dirty="0" err="1"/>
              <a:t>method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7735330" y="4261018"/>
            <a:ext cx="3764692" cy="187911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8048367" y="4654377"/>
            <a:ext cx="3120081" cy="12954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344930" y="5025081"/>
            <a:ext cx="2487827" cy="7290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Stamp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221362" y="4654378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221362" y="4261019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17" name="Jobbra nyíl 16"/>
          <p:cNvSpPr/>
          <p:nvPr/>
        </p:nvSpPr>
        <p:spPr>
          <a:xfrm>
            <a:off x="6355493" y="4804907"/>
            <a:ext cx="815546" cy="849869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357782" y="238534"/>
            <a:ext cx="10104267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dirty="0" smtClean="0"/>
              <a:t>map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 smtClean="0"/>
              <a:t>flatMap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0778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7" grpId="0"/>
      <p:bldP spid="9" grpId="0"/>
      <p:bldP spid="10" grpId="0" animBg="1"/>
      <p:bldP spid="12" grpId="0" animBg="1"/>
      <p:bldP spid="13" grpId="0" animBg="1"/>
      <p:bldP spid="11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zövegdoboz 24"/>
          <p:cNvSpPr txBox="1"/>
          <p:nvPr/>
        </p:nvSpPr>
        <p:spPr>
          <a:xfrm>
            <a:off x="0" y="2605603"/>
            <a:ext cx="12192000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57782" y="1105373"/>
            <a:ext cx="1122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 smtClean="0"/>
              <a:t>person.</a:t>
            </a:r>
            <a:r>
              <a:rPr lang="hu-HU" dirty="0" err="1" smtClean="0">
                <a:solidFill>
                  <a:srgbClr val="FFC000"/>
                </a:solidFill>
              </a:rPr>
              <a:t>flatMap</a:t>
            </a:r>
            <a:r>
              <a:rPr lang="hu-HU" dirty="0" smtClean="0"/>
              <a:t>(</a:t>
            </a:r>
            <a:r>
              <a:rPr lang="hu-HU" dirty="0" err="1" smtClean="0"/>
              <a:t>Person</a:t>
            </a:r>
            <a:r>
              <a:rPr lang="hu-HU" dirty="0"/>
              <a:t>::</a:t>
            </a:r>
            <a:r>
              <a:rPr lang="hu-HU" dirty="0" err="1"/>
              <a:t>getPassport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 err="1" smtClean="0">
                <a:solidFill>
                  <a:srgbClr val="FFC000"/>
                </a:solidFill>
              </a:rPr>
              <a:t>flatMap</a:t>
            </a:r>
            <a:r>
              <a:rPr lang="hu-HU" dirty="0" smtClean="0"/>
              <a:t>(</a:t>
            </a:r>
            <a:r>
              <a:rPr lang="hu-HU" dirty="0" err="1" smtClean="0"/>
              <a:t>Passport</a:t>
            </a:r>
            <a:r>
              <a:rPr lang="hu-HU" dirty="0"/>
              <a:t>::</a:t>
            </a:r>
            <a:r>
              <a:rPr lang="hu-HU" dirty="0" err="1"/>
              <a:t>getStamp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/>
              <a:t>map(</a:t>
            </a:r>
            <a:r>
              <a:rPr lang="hu-HU" dirty="0" err="1"/>
              <a:t>Stamp</a:t>
            </a:r>
            <a:r>
              <a:rPr lang="hu-HU" dirty="0"/>
              <a:t>::</a:t>
            </a:r>
            <a:r>
              <a:rPr lang="hu-HU" dirty="0" err="1"/>
              <a:t>getCountryOfStamp</a:t>
            </a:r>
            <a:r>
              <a:rPr lang="hu-HU" dirty="0"/>
              <a:t>)</a:t>
            </a:r>
          </a:p>
          <a:p>
            <a:r>
              <a:rPr lang="hu-HU" dirty="0"/>
              <a:t>				</a:t>
            </a:r>
            <a:r>
              <a:rPr lang="hu-HU" dirty="0" smtClean="0"/>
              <a:t>       .</a:t>
            </a:r>
            <a:r>
              <a:rPr lang="hu-HU" dirty="0" err="1"/>
              <a:t>orElse</a:t>
            </a:r>
            <a:r>
              <a:rPr lang="hu-HU" dirty="0"/>
              <a:t>("</a:t>
            </a:r>
            <a:r>
              <a:rPr lang="hu-HU" dirty="0" err="1"/>
              <a:t>Unknown</a:t>
            </a:r>
            <a:r>
              <a:rPr lang="hu-HU" dirty="0"/>
              <a:t>");</a:t>
            </a:r>
          </a:p>
        </p:txBody>
      </p:sp>
      <p:sp>
        <p:nvSpPr>
          <p:cNvPr id="10" name="Téglalap 9"/>
          <p:cNvSpPr/>
          <p:nvPr/>
        </p:nvSpPr>
        <p:spPr>
          <a:xfrm>
            <a:off x="1639334" y="4005649"/>
            <a:ext cx="3764692" cy="187911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952371" y="4399008"/>
            <a:ext cx="3120081" cy="12954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248934" y="4769712"/>
            <a:ext cx="2487827" cy="7290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Stamp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125366" y="4399009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125366" y="4005650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936259" y="1382371"/>
            <a:ext cx="448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flatMap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flatten </a:t>
            </a:r>
            <a:r>
              <a:rPr lang="en-US" dirty="0">
                <a:solidFill>
                  <a:srgbClr val="FFC000"/>
                </a:solidFill>
              </a:rPr>
              <a:t>the resulting </a:t>
            </a:r>
            <a:r>
              <a:rPr lang="hu-HU" dirty="0">
                <a:solidFill>
                  <a:srgbClr val="FFC000"/>
                </a:solidFill>
              </a:rPr>
              <a:t>multi</a:t>
            </a:r>
            <a:r>
              <a:rPr lang="en-US" dirty="0">
                <a:solidFill>
                  <a:srgbClr val="FFC000"/>
                </a:solidFill>
              </a:rPr>
              <a:t>-level Optional into a single one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6602617" y="4005649"/>
            <a:ext cx="3764692" cy="187911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7212217" y="4769712"/>
            <a:ext cx="2487827" cy="7290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Stamp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7088649" y="4005650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5" name="Jobbra nyíl 4"/>
          <p:cNvSpPr/>
          <p:nvPr/>
        </p:nvSpPr>
        <p:spPr>
          <a:xfrm>
            <a:off x="5603786" y="4520273"/>
            <a:ext cx="815546" cy="849869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47139" y="4995998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maps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10437340" y="4995062"/>
            <a:ext cx="16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flatMaps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0" y="6038340"/>
            <a:ext cx="121920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Golden rule: </a:t>
            </a:r>
            <a:endParaRPr lang="hu-HU" sz="2000" dirty="0" smtClean="0">
              <a:solidFill>
                <a:srgbClr val="FFC000"/>
              </a:solidFill>
            </a:endParaRPr>
          </a:p>
          <a:p>
            <a:pPr algn="ctr"/>
            <a:r>
              <a:rPr lang="en-US" sz="2000" dirty="0" smtClean="0"/>
              <a:t>Use </a:t>
            </a:r>
            <a:r>
              <a:rPr lang="en-US" sz="2000" dirty="0">
                <a:solidFill>
                  <a:srgbClr val="FFC000"/>
                </a:solidFill>
              </a:rPr>
              <a:t>map </a:t>
            </a:r>
            <a:r>
              <a:rPr lang="en-US" sz="2000" dirty="0"/>
              <a:t>if the function returns the object you need or </a:t>
            </a:r>
            <a:r>
              <a:rPr lang="en-US" sz="2000" dirty="0" err="1">
                <a:solidFill>
                  <a:srgbClr val="FFC000"/>
                </a:solidFill>
              </a:rPr>
              <a:t>flatMap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if the function returns an Optional.</a:t>
            </a:r>
            <a:endParaRPr lang="hu-HU" sz="2000" dirty="0"/>
          </a:p>
        </p:txBody>
      </p:sp>
      <p:sp>
        <p:nvSpPr>
          <p:cNvPr id="23" name="Cím 1"/>
          <p:cNvSpPr txBox="1">
            <a:spLocks/>
          </p:cNvSpPr>
          <p:nvPr/>
        </p:nvSpPr>
        <p:spPr>
          <a:xfrm>
            <a:off x="357782" y="238534"/>
            <a:ext cx="10104267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dirty="0" smtClean="0"/>
              <a:t>map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 smtClean="0"/>
              <a:t>flatMap</a:t>
            </a:r>
            <a:endParaRPr lang="hu-HU" sz="400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1375713" y="2622079"/>
            <a:ext cx="908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</a:t>
            </a:r>
            <a:r>
              <a:rPr lang="en-US" dirty="0" err="1"/>
              <a:t>flatMap</a:t>
            </a:r>
            <a:r>
              <a:rPr lang="en-US" dirty="0"/>
              <a:t> ensures that an </a:t>
            </a:r>
            <a:r>
              <a:rPr lang="en-US" dirty="0" smtClean="0"/>
              <a:t>Optional&lt;Password</a:t>
            </a:r>
            <a:r>
              <a:rPr lang="en-US" dirty="0"/>
              <a:t>&gt; is returned instead of </a:t>
            </a:r>
            <a:r>
              <a:rPr lang="en-US" dirty="0" smtClean="0"/>
              <a:t>an</a:t>
            </a:r>
            <a:r>
              <a:rPr lang="hu-HU" dirty="0" smtClean="0"/>
              <a:t> </a:t>
            </a:r>
            <a:r>
              <a:rPr lang="en-US" dirty="0" smtClean="0"/>
              <a:t>Optional&lt;Optional&lt;Password</a:t>
            </a:r>
            <a:r>
              <a:rPr lang="en-US" dirty="0"/>
              <a:t>&gt;&gt;, </a:t>
            </a:r>
            <a:r>
              <a:rPr lang="en-US" dirty="0" smtClean="0"/>
              <a:t>and </a:t>
            </a:r>
            <a:r>
              <a:rPr lang="en-US" dirty="0"/>
              <a:t>the second </a:t>
            </a:r>
            <a:r>
              <a:rPr lang="en-US" dirty="0" err="1"/>
              <a:t>flatMap</a:t>
            </a:r>
            <a:r>
              <a:rPr lang="en-US" dirty="0"/>
              <a:t> achieves the same purpose to return an Optional&lt;Stamp&gt;. Note that the third call just needs to be a map() because </a:t>
            </a:r>
            <a:r>
              <a:rPr lang="en-US" dirty="0" err="1"/>
              <a:t>getCountry</a:t>
            </a:r>
            <a:r>
              <a:rPr lang="en-US" dirty="0"/>
              <a:t>() returns a String rather than an Optional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11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/>
      <p:bldP spid="10" grpId="0" animBg="1"/>
      <p:bldP spid="12" grpId="0" animBg="1"/>
      <p:bldP spid="13" grpId="0" animBg="1"/>
      <p:bldP spid="11" grpId="0"/>
      <p:bldP spid="16" grpId="0"/>
      <p:bldP spid="3" grpId="0"/>
      <p:bldP spid="14" grpId="0" animBg="1"/>
      <p:bldP spid="18" grpId="0" animBg="1"/>
      <p:bldP spid="20" grpId="0"/>
      <p:bldP spid="5" grpId="0" animBg="1"/>
      <p:bldP spid="6" grpId="0"/>
      <p:bldP spid="21" grpId="0"/>
      <p:bldP spid="22" grpId="0" animBg="1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11426</TotalTime>
  <Words>272</Words>
  <Application>Microsoft Office PowerPoint</Application>
  <PresentationFormat>Szélesvásznú</PresentationFormat>
  <Paragraphs>30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map vs flatMap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430</cp:revision>
  <dcterms:created xsi:type="dcterms:W3CDTF">2019-02-12T21:35:40Z</dcterms:created>
  <dcterms:modified xsi:type="dcterms:W3CDTF">2019-04-04T12:34:56Z</dcterms:modified>
</cp:coreProperties>
</file>