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0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8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8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3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0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85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7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9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5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F6FB-26EC-4ACD-9331-ECA3CBF5B206}" type="datetimeFigureOut">
              <a:rPr lang="en-GB" smtClean="0"/>
              <a:t>22/10/2012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7538-4575-4FE7-B0E9-EC15D7F1BA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0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771800" y="580955"/>
            <a:ext cx="6048672" cy="53553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                                   HEAP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39552" y="580955"/>
            <a:ext cx="2160240" cy="42473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STACK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926943" y="710503"/>
            <a:ext cx="1440160" cy="30162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John</a:t>
            </a:r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25035" y="1718975"/>
            <a:ext cx="571034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4955" y="1718615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034955" y="1949447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3966029" y="1092213"/>
            <a:ext cx="32906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 smtClean="0"/>
              <a:t>int</a:t>
            </a:r>
            <a:endParaRPr lang="en-GB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4955" y="1092608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age</a:t>
            </a:r>
            <a:endParaRPr lang="en-GB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3034955" y="1323440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35</a:t>
            </a:r>
            <a:endParaRPr lang="en-GB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1794777" y="1564621"/>
            <a:ext cx="75511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Person</a:t>
            </a:r>
            <a:endParaRPr lang="en-GB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748713" y="1563005"/>
            <a:ext cx="890706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John</a:t>
            </a:r>
            <a:endParaRPr lang="en-GB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38832" y="1780065"/>
            <a:ext cx="1801174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000" dirty="0"/>
          </a:p>
        </p:txBody>
      </p:sp>
      <p:cxnSp>
        <p:nvCxnSpPr>
          <p:cNvPr id="59" name="Curved Connector 58"/>
          <p:cNvCxnSpPr>
            <a:stCxn id="53" idx="3"/>
            <a:endCxn id="35" idx="1"/>
          </p:cNvCxnSpPr>
          <p:nvPr/>
        </p:nvCxnSpPr>
        <p:spPr>
          <a:xfrm>
            <a:off x="2540006" y="1903176"/>
            <a:ext cx="386937" cy="31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7504" y="13230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2.1b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56009" y="3045086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034955" y="3045588"/>
            <a:ext cx="68407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mother</a:t>
            </a:r>
            <a:endParaRPr lang="en-GB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34955" y="3276420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34955" y="2419581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father</a:t>
            </a:r>
            <a:endParaRPr lang="en-GB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034955" y="2650413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794777" y="2212870"/>
            <a:ext cx="75511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Person</a:t>
            </a:r>
            <a:endParaRPr lang="en-GB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48713" y="2211254"/>
            <a:ext cx="890706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Mary</a:t>
            </a:r>
            <a:endParaRPr lang="en-GB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38832" y="2428314"/>
            <a:ext cx="1801174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55035" y="2419581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975109" y="1462578"/>
            <a:ext cx="1440160" cy="30162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Mary</a:t>
            </a:r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773201" y="2471050"/>
            <a:ext cx="57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083121" y="2470690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083121" y="2701522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014195" y="1844288"/>
            <a:ext cx="32906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 smtClean="0"/>
              <a:t>int</a:t>
            </a:r>
            <a:endParaRPr lang="en-GB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083121" y="1844683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age</a:t>
            </a:r>
            <a:endParaRPr lang="en-GB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083121" y="2075515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32</a:t>
            </a:r>
            <a:endParaRPr lang="en-GB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804175" y="3797161"/>
            <a:ext cx="53908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083121" y="3797663"/>
            <a:ext cx="68407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mother</a:t>
            </a:r>
            <a:endParaRPr lang="en-GB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083121" y="4028495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083121" y="3171656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father</a:t>
            </a:r>
            <a:endParaRPr lang="en-GB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83121" y="3402488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803201" y="3171656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cxnSp>
        <p:nvCxnSpPr>
          <p:cNvPr id="162" name="Curved Connector 161"/>
          <p:cNvCxnSpPr>
            <a:stCxn id="126" idx="3"/>
            <a:endCxn id="148" idx="1"/>
          </p:cNvCxnSpPr>
          <p:nvPr/>
        </p:nvCxnSpPr>
        <p:spPr>
          <a:xfrm>
            <a:off x="2540006" y="2551425"/>
            <a:ext cx="2435103" cy="41925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915262" y="2513749"/>
            <a:ext cx="1440160" cy="30162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Student</a:t>
            </a:r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713354" y="3513135"/>
            <a:ext cx="570060" cy="2395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7023274" y="3521861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023274" y="3752693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954348" y="2895459"/>
            <a:ext cx="329066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err="1" smtClean="0"/>
              <a:t>int</a:t>
            </a:r>
            <a:endParaRPr lang="en-GB" sz="9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023274" y="2895854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age</a:t>
            </a:r>
            <a:endParaRPr lang="en-GB" sz="9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023274" y="3126686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5</a:t>
            </a:r>
            <a:endParaRPr lang="en-GB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023274" y="4222827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father</a:t>
            </a:r>
            <a:endParaRPr lang="en-GB" sz="900" dirty="0"/>
          </a:p>
        </p:txBody>
      </p:sp>
      <p:sp>
        <p:nvSpPr>
          <p:cNvPr id="178" name="TextBox 177"/>
          <p:cNvSpPr txBox="1"/>
          <p:nvPr/>
        </p:nvSpPr>
        <p:spPr>
          <a:xfrm>
            <a:off x="7023274" y="4453659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79" name="TextBox 178"/>
          <p:cNvSpPr txBox="1"/>
          <p:nvPr/>
        </p:nvSpPr>
        <p:spPr>
          <a:xfrm>
            <a:off x="7743354" y="4222827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779967" y="2887925"/>
            <a:ext cx="75511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Person</a:t>
            </a:r>
            <a:endParaRPr lang="en-GB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744779" y="2896027"/>
            <a:ext cx="890706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Student</a:t>
            </a:r>
            <a:endParaRPr lang="en-GB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33903" y="3111471"/>
            <a:ext cx="1801174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7022300" y="4848136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mother</a:t>
            </a:r>
            <a:endParaRPr lang="en-GB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022300" y="5078968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742380" y="4848136"/>
            <a:ext cx="54006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person</a:t>
            </a:r>
            <a:endParaRPr lang="en-GB" sz="900" dirty="0"/>
          </a:p>
        </p:txBody>
      </p:sp>
      <p:cxnSp>
        <p:nvCxnSpPr>
          <p:cNvPr id="187" name="Curved Connector 186"/>
          <p:cNvCxnSpPr>
            <a:stCxn id="178" idx="1"/>
            <a:endCxn id="35" idx="3"/>
          </p:cNvCxnSpPr>
          <p:nvPr/>
        </p:nvCxnSpPr>
        <p:spPr>
          <a:xfrm rot="10800000">
            <a:off x="4367104" y="2218609"/>
            <a:ext cx="2656171" cy="2350467"/>
          </a:xfrm>
          <a:prstGeom prst="curvedConnector3">
            <a:avLst>
              <a:gd name="adj1" fmla="val 85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184" idx="1"/>
            <a:endCxn id="148" idx="3"/>
          </p:cNvCxnSpPr>
          <p:nvPr/>
        </p:nvCxnSpPr>
        <p:spPr>
          <a:xfrm rot="10800000">
            <a:off x="6415270" y="2970684"/>
            <a:ext cx="607031" cy="22237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182" idx="3"/>
            <a:endCxn id="167" idx="1"/>
          </p:cNvCxnSpPr>
          <p:nvPr/>
        </p:nvCxnSpPr>
        <p:spPr>
          <a:xfrm>
            <a:off x="2535077" y="3234582"/>
            <a:ext cx="4380185" cy="787272"/>
          </a:xfrm>
          <a:prstGeom prst="curvedConnector3">
            <a:avLst>
              <a:gd name="adj1" fmla="val 493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697599" y="826928"/>
            <a:ext cx="571034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204" name="TextBox 203"/>
          <p:cNvSpPr txBox="1"/>
          <p:nvPr/>
        </p:nvSpPr>
        <p:spPr>
          <a:xfrm>
            <a:off x="7007519" y="826568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007519" y="1057400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“John Smith”</a:t>
            </a:r>
            <a:endParaRPr lang="en-GB" sz="900" dirty="0"/>
          </a:p>
        </p:txBody>
      </p:sp>
      <p:cxnSp>
        <p:nvCxnSpPr>
          <p:cNvPr id="207" name="Curved Connector 206"/>
          <p:cNvCxnSpPr>
            <a:stCxn id="40" idx="3"/>
            <a:endCxn id="205" idx="1"/>
          </p:cNvCxnSpPr>
          <p:nvPr/>
        </p:nvCxnSpPr>
        <p:spPr>
          <a:xfrm flipV="1">
            <a:off x="4295095" y="1172816"/>
            <a:ext cx="2712424" cy="892047"/>
          </a:xfrm>
          <a:prstGeom prst="curvedConnector3">
            <a:avLst>
              <a:gd name="adj1" fmla="val 15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697599" y="1449565"/>
            <a:ext cx="571034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007519" y="1449205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007519" y="1680037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“Mary Smith”</a:t>
            </a:r>
            <a:endParaRPr lang="en-GB" sz="900" dirty="0"/>
          </a:p>
        </p:txBody>
      </p:sp>
      <p:cxnSp>
        <p:nvCxnSpPr>
          <p:cNvPr id="212" name="Curved Connector 211"/>
          <p:cNvCxnSpPr>
            <a:stCxn id="151" idx="3"/>
            <a:endCxn id="210" idx="1"/>
          </p:cNvCxnSpPr>
          <p:nvPr/>
        </p:nvCxnSpPr>
        <p:spPr>
          <a:xfrm flipV="1">
            <a:off x="6343261" y="1795453"/>
            <a:ext cx="664258" cy="10214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7697599" y="2010186"/>
            <a:ext cx="571034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string</a:t>
            </a:r>
            <a:endParaRPr lang="en-GB" sz="9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07519" y="2009826"/>
            <a:ext cx="613042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217" name="TextBox 216"/>
          <p:cNvSpPr txBox="1"/>
          <p:nvPr/>
        </p:nvSpPr>
        <p:spPr>
          <a:xfrm>
            <a:off x="7007519" y="2240658"/>
            <a:ext cx="1260140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“John Smith, </a:t>
            </a:r>
            <a:r>
              <a:rPr lang="en-GB" sz="900" dirty="0" err="1" smtClean="0"/>
              <a:t>Jr</a:t>
            </a:r>
            <a:r>
              <a:rPr lang="en-GB" sz="900" dirty="0" smtClean="0"/>
              <a:t>”</a:t>
            </a:r>
            <a:endParaRPr lang="en-GB" sz="900" dirty="0"/>
          </a:p>
        </p:txBody>
      </p:sp>
      <p:cxnSp>
        <p:nvCxnSpPr>
          <p:cNvPr id="219" name="Curved Connector 218"/>
          <p:cNvCxnSpPr>
            <a:stCxn id="170" idx="3"/>
            <a:endCxn id="217" idx="3"/>
          </p:cNvCxnSpPr>
          <p:nvPr/>
        </p:nvCxnSpPr>
        <p:spPr>
          <a:xfrm flipH="1" flipV="1">
            <a:off x="8267659" y="2356074"/>
            <a:ext cx="15755" cy="1512035"/>
          </a:xfrm>
          <a:prstGeom prst="curvedConnector3">
            <a:avLst>
              <a:gd name="adj1" fmla="val -1450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4168" y="316969"/>
            <a:ext cx="2736304" cy="5632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HEAP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16968"/>
            <a:ext cx="2736304" cy="56323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STACK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764704"/>
            <a:ext cx="216024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myPoint</a:t>
            </a:r>
            <a:endParaRPr lang="en-GB" sz="1400" dirty="0" smtClean="0"/>
          </a:p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endParaRPr lang="en-GB" sz="1400" dirty="0" smtClean="0"/>
          </a:p>
          <a:p>
            <a:pPr algn="ctr"/>
            <a:endParaRPr lang="en-GB" sz="1400" dirty="0" smtClean="0"/>
          </a:p>
          <a:p>
            <a:pPr algn="ctr"/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704348" y="1772816"/>
            <a:ext cx="64807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int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552220" y="1772816"/>
            <a:ext cx="61304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552220" y="2049815"/>
            <a:ext cx="18002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0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99318" y="1146809"/>
            <a:ext cx="64807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int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2220" y="1146809"/>
            <a:ext cx="61304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2220" y="1423808"/>
            <a:ext cx="18002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0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1844824"/>
            <a:ext cx="75511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Point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06630" y="1844824"/>
            <a:ext cx="90010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myPoint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006630" y="2152601"/>
            <a:ext cx="179435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158758" y="908720"/>
            <a:ext cx="648072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int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6630" y="908720"/>
            <a:ext cx="757058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myInt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7604" y="1216497"/>
            <a:ext cx="180020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  <a:endParaRPr lang="en-GB" sz="1400" dirty="0"/>
          </a:p>
        </p:txBody>
      </p:sp>
      <p:cxnSp>
        <p:nvCxnSpPr>
          <p:cNvPr id="19" name="Curved Connector 18"/>
          <p:cNvCxnSpPr>
            <a:stCxn id="15" idx="3"/>
            <a:endCxn id="6" idx="1"/>
          </p:cNvCxnSpPr>
          <p:nvPr/>
        </p:nvCxnSpPr>
        <p:spPr>
          <a:xfrm flipV="1">
            <a:off x="2800988" y="1672645"/>
            <a:ext cx="3571212" cy="66462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504" y="2661155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60104" y="3832011"/>
            <a:ext cx="75511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Point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15014" y="3832011"/>
            <a:ext cx="90010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Point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015014" y="4139788"/>
            <a:ext cx="179435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167142" y="2895907"/>
            <a:ext cx="648072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int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15014" y="2895907"/>
            <a:ext cx="757058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5988" y="3203684"/>
            <a:ext cx="180020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  <a:endParaRPr lang="en-GB" sz="1400" dirty="0"/>
          </a:p>
        </p:txBody>
      </p:sp>
      <p:cxnSp>
        <p:nvCxnSpPr>
          <p:cNvPr id="27" name="Curved Connector 26"/>
          <p:cNvCxnSpPr>
            <a:stCxn id="23" idx="3"/>
            <a:endCxn id="6" idx="1"/>
          </p:cNvCxnSpPr>
          <p:nvPr/>
        </p:nvCxnSpPr>
        <p:spPr>
          <a:xfrm flipV="1">
            <a:off x="2809372" y="1672645"/>
            <a:ext cx="3562828" cy="265180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5936" y="4766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2.1a</a:t>
            </a:r>
          </a:p>
        </p:txBody>
      </p:sp>
    </p:spTree>
    <p:extLst>
      <p:ext uri="{BB962C8B-B14F-4D97-AF65-F5344CB8AC3E}">
        <p14:creationId xmlns:p14="http://schemas.microsoft.com/office/powerpoint/2010/main" val="24567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80</Words>
  <Application>Microsoft Office PowerPoint</Application>
  <PresentationFormat>On-screen Show (4:3)</PresentationFormat>
  <Paragraphs>183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Bhavesh Majevadia</dc:creator>
  <cp:lastModifiedBy>Mr Bhavesh Majevadia</cp:lastModifiedBy>
  <cp:revision>7</cp:revision>
  <dcterms:created xsi:type="dcterms:W3CDTF">2012-10-22T17:26:20Z</dcterms:created>
  <dcterms:modified xsi:type="dcterms:W3CDTF">2012-10-22T18:51:12Z</dcterms:modified>
</cp:coreProperties>
</file>