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718" autoAdjust="0"/>
  </p:normalViewPr>
  <p:slideViewPr>
    <p:cSldViewPr>
      <p:cViewPr varScale="1">
        <p:scale>
          <a:sx n="67" d="100"/>
          <a:sy n="67" d="100"/>
        </p:scale>
        <p:origin x="-10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D66A7-2A3F-4C8A-A300-C0051360DF9A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1E28-7AF8-4DE0-940C-D91F72FCB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5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1E28-7AF8-4DE0-940C-D91F72FCB22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3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5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7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4168" y="316969"/>
            <a:ext cx="2736304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HEAP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16968"/>
            <a:ext cx="2736304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STACK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764704"/>
            <a:ext cx="216024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myPoint</a:t>
            </a:r>
            <a:endParaRPr lang="en-GB" sz="1400" dirty="0" smtClean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endParaRPr lang="en-GB" sz="1400" dirty="0" smtClean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704348" y="1772816"/>
            <a:ext cx="64807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int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2220" y="1772816"/>
            <a:ext cx="61304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2220" y="2049815"/>
            <a:ext cx="18002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9318" y="1146809"/>
            <a:ext cx="64807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int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2220" y="1146809"/>
            <a:ext cx="61304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2220" y="1423808"/>
            <a:ext cx="18002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1844824"/>
            <a:ext cx="75511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06630" y="1844824"/>
            <a:ext cx="9001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myPoint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06630" y="2152601"/>
            <a:ext cx="17943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158758" y="908720"/>
            <a:ext cx="64807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int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6630" y="908720"/>
            <a:ext cx="75705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myInt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7604" y="1216497"/>
            <a:ext cx="18002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cxnSp>
        <p:nvCxnSpPr>
          <p:cNvPr id="19" name="Curved Connector 18"/>
          <p:cNvCxnSpPr>
            <a:stCxn id="15" idx="3"/>
            <a:endCxn id="6" idx="1"/>
          </p:cNvCxnSpPr>
          <p:nvPr/>
        </p:nvCxnSpPr>
        <p:spPr>
          <a:xfrm flipV="1">
            <a:off x="2800988" y="1672645"/>
            <a:ext cx="3571212" cy="66462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504" y="2661155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0104" y="3832011"/>
            <a:ext cx="75511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15014" y="3832011"/>
            <a:ext cx="9001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015014" y="4139788"/>
            <a:ext cx="17943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167142" y="2895907"/>
            <a:ext cx="64807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int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5014" y="2895907"/>
            <a:ext cx="75705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5988" y="3203684"/>
            <a:ext cx="18002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cxnSp>
        <p:nvCxnSpPr>
          <p:cNvPr id="27" name="Curved Connector 26"/>
          <p:cNvCxnSpPr>
            <a:stCxn id="23" idx="3"/>
            <a:endCxn id="6" idx="1"/>
          </p:cNvCxnSpPr>
          <p:nvPr/>
        </p:nvCxnSpPr>
        <p:spPr>
          <a:xfrm flipV="1">
            <a:off x="2809372" y="1672645"/>
            <a:ext cx="3562828" cy="265180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766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2.1a</a:t>
            </a:r>
          </a:p>
        </p:txBody>
      </p:sp>
    </p:spTree>
    <p:extLst>
      <p:ext uri="{BB962C8B-B14F-4D97-AF65-F5344CB8AC3E}">
        <p14:creationId xmlns:p14="http://schemas.microsoft.com/office/powerpoint/2010/main" val="24567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771800" y="580955"/>
            <a:ext cx="6048672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                           HEAP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39552" y="580955"/>
            <a:ext cx="2160240" cy="42473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STACK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926943" y="710503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John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5035" y="1718975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4955" y="1718615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034955" y="1949447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3966029" y="1092213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5" y="1092608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034955" y="132344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35</a:t>
            </a:r>
            <a:endParaRPr lang="en-GB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794777" y="1564621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48713" y="1563005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John</a:t>
            </a:r>
            <a:endParaRPr lang="en-GB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8832" y="1780065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cxnSp>
        <p:nvCxnSpPr>
          <p:cNvPr id="59" name="Curved Connector 58"/>
          <p:cNvCxnSpPr>
            <a:stCxn id="53" idx="3"/>
            <a:endCxn id="35" idx="1"/>
          </p:cNvCxnSpPr>
          <p:nvPr/>
        </p:nvCxnSpPr>
        <p:spPr>
          <a:xfrm>
            <a:off x="2540006" y="1903176"/>
            <a:ext cx="386937" cy="31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504" y="1323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2.1b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6009" y="304508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034955" y="3045588"/>
            <a:ext cx="68407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34955" y="327642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34955" y="2419581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034955" y="2650413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794777" y="2212870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48713" y="2211254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Mary</a:t>
            </a:r>
            <a:endParaRPr lang="en-GB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38832" y="2428314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55035" y="2419581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975109" y="1462578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Mary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773201" y="2471050"/>
            <a:ext cx="57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83121" y="2470690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083121" y="2701522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014195" y="1844288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83121" y="1844683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083121" y="2075515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32</a:t>
            </a:r>
            <a:endParaRPr lang="en-GB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804175" y="3797161"/>
            <a:ext cx="53908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83121" y="3797663"/>
            <a:ext cx="68407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83121" y="4028495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083121" y="317165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83121" y="340248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803201" y="317165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cxnSp>
        <p:nvCxnSpPr>
          <p:cNvPr id="162" name="Curved Connector 161"/>
          <p:cNvCxnSpPr>
            <a:stCxn id="126" idx="3"/>
            <a:endCxn id="148" idx="1"/>
          </p:cNvCxnSpPr>
          <p:nvPr/>
        </p:nvCxnSpPr>
        <p:spPr>
          <a:xfrm>
            <a:off x="2540006" y="2551425"/>
            <a:ext cx="2435103" cy="4192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915262" y="2513749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Student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713354" y="3513135"/>
            <a:ext cx="570060" cy="2395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23274" y="3521861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023274" y="3752693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954348" y="2895459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023274" y="2895854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023274" y="3126686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5</a:t>
            </a:r>
            <a:endParaRPr lang="en-GB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023274" y="4222827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023274" y="4453659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743354" y="4222827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779967" y="2887925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44779" y="2896027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Student</a:t>
            </a:r>
            <a:endParaRPr lang="en-GB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33903" y="3111471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022300" y="484813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022300" y="507896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742380" y="484813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cxnSp>
        <p:nvCxnSpPr>
          <p:cNvPr id="187" name="Curved Connector 186"/>
          <p:cNvCxnSpPr>
            <a:stCxn id="178" idx="1"/>
            <a:endCxn id="35" idx="3"/>
          </p:cNvCxnSpPr>
          <p:nvPr/>
        </p:nvCxnSpPr>
        <p:spPr>
          <a:xfrm rot="10800000">
            <a:off x="4367104" y="2218609"/>
            <a:ext cx="2656171" cy="2350467"/>
          </a:xfrm>
          <a:prstGeom prst="curvedConnector3">
            <a:avLst>
              <a:gd name="adj1" fmla="val 8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84" idx="1"/>
            <a:endCxn id="148" idx="3"/>
          </p:cNvCxnSpPr>
          <p:nvPr/>
        </p:nvCxnSpPr>
        <p:spPr>
          <a:xfrm rot="10800000">
            <a:off x="6415270" y="2970684"/>
            <a:ext cx="607031" cy="22237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182" idx="3"/>
            <a:endCxn id="167" idx="1"/>
          </p:cNvCxnSpPr>
          <p:nvPr/>
        </p:nvCxnSpPr>
        <p:spPr>
          <a:xfrm>
            <a:off x="2535077" y="3234582"/>
            <a:ext cx="4380185" cy="787272"/>
          </a:xfrm>
          <a:prstGeom prst="curvedConnector3">
            <a:avLst>
              <a:gd name="adj1" fmla="val 49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697599" y="826928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007519" y="826568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007519" y="105740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“John Smith”</a:t>
            </a:r>
            <a:endParaRPr lang="en-GB" sz="900" dirty="0"/>
          </a:p>
        </p:txBody>
      </p:sp>
      <p:cxnSp>
        <p:nvCxnSpPr>
          <p:cNvPr id="207" name="Curved Connector 206"/>
          <p:cNvCxnSpPr>
            <a:stCxn id="40" idx="3"/>
            <a:endCxn id="205" idx="1"/>
          </p:cNvCxnSpPr>
          <p:nvPr/>
        </p:nvCxnSpPr>
        <p:spPr>
          <a:xfrm flipV="1">
            <a:off x="4295095" y="1172816"/>
            <a:ext cx="2712424" cy="892047"/>
          </a:xfrm>
          <a:prstGeom prst="curvedConnector3">
            <a:avLst>
              <a:gd name="adj1" fmla="val 15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697599" y="1449565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007519" y="1449205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007519" y="1680037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“Mary Smith”</a:t>
            </a:r>
            <a:endParaRPr lang="en-GB" sz="900" dirty="0"/>
          </a:p>
        </p:txBody>
      </p:sp>
      <p:cxnSp>
        <p:nvCxnSpPr>
          <p:cNvPr id="212" name="Curved Connector 211"/>
          <p:cNvCxnSpPr>
            <a:stCxn id="151" idx="3"/>
            <a:endCxn id="210" idx="1"/>
          </p:cNvCxnSpPr>
          <p:nvPr/>
        </p:nvCxnSpPr>
        <p:spPr>
          <a:xfrm flipV="1">
            <a:off x="6343261" y="1795453"/>
            <a:ext cx="664258" cy="10214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697599" y="2010186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07519" y="200982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007519" y="224065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“John Smith, </a:t>
            </a:r>
            <a:r>
              <a:rPr lang="en-GB" sz="900" dirty="0" err="1" smtClean="0"/>
              <a:t>Jr</a:t>
            </a:r>
            <a:r>
              <a:rPr lang="en-GB" sz="900" dirty="0" smtClean="0"/>
              <a:t>”</a:t>
            </a:r>
            <a:endParaRPr lang="en-GB" sz="900" dirty="0"/>
          </a:p>
        </p:txBody>
      </p:sp>
      <p:cxnSp>
        <p:nvCxnSpPr>
          <p:cNvPr id="219" name="Curved Connector 218"/>
          <p:cNvCxnSpPr>
            <a:stCxn id="170" idx="3"/>
            <a:endCxn id="217" idx="3"/>
          </p:cNvCxnSpPr>
          <p:nvPr/>
        </p:nvCxnSpPr>
        <p:spPr>
          <a:xfrm flipH="1" flipV="1">
            <a:off x="8267659" y="2356074"/>
            <a:ext cx="15755" cy="1512035"/>
          </a:xfrm>
          <a:prstGeom prst="curvedConnector3">
            <a:avLst>
              <a:gd name="adj1" fmla="val -1450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</Words>
  <Application>Microsoft Office PowerPoint</Application>
  <PresentationFormat>On-screen Show (4:3)</PresentationFormat>
  <Paragraphs>184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Bhavesh Majevadia</dc:creator>
  <cp:lastModifiedBy>Mr Bhavesh Majevadia</cp:lastModifiedBy>
  <cp:revision>9</cp:revision>
  <dcterms:created xsi:type="dcterms:W3CDTF">2012-10-22T17:26:20Z</dcterms:created>
  <dcterms:modified xsi:type="dcterms:W3CDTF">2012-10-22T19:27:27Z</dcterms:modified>
</cp:coreProperties>
</file>