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2" r:id="rId3"/>
    <p:sldId id="264" r:id="rId4"/>
    <p:sldId id="265" r:id="rId5"/>
    <p:sldId id="268" r:id="rId6"/>
    <p:sldId id="270" r:id="rId7"/>
    <p:sldId id="267" r:id="rId8"/>
    <p:sldId id="271" r:id="rId9"/>
    <p:sldId id="258" r:id="rId10"/>
    <p:sldId id="269" r:id="rId11"/>
    <p:sldId id="266" r:id="rId12"/>
    <p:sldId id="27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0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84C46-B301-4791-8C4C-60417F2C8D9C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47A67-99B3-48B8-A2B4-9C06DE48F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3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BE1-F5A7-4AC5-9B7F-35A8D2C5049D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2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BE1-F5A7-4AC5-9B7F-35A8D2C5049D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33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BE1-F5A7-4AC5-9B7F-35A8D2C5049D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BE1-F5A7-4AC5-9B7F-35A8D2C5049D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3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BE1-F5A7-4AC5-9B7F-35A8D2C5049D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3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BE1-F5A7-4AC5-9B7F-35A8D2C5049D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2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BE1-F5A7-4AC5-9B7F-35A8D2C5049D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BE1-F5A7-4AC5-9B7F-35A8D2C5049D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9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BE1-F5A7-4AC5-9B7F-35A8D2C5049D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46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BE1-F5A7-4AC5-9B7F-35A8D2C5049D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4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BE1-F5A7-4AC5-9B7F-35A8D2C5049D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0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2BE1-F5A7-4AC5-9B7F-35A8D2C5049D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89CD6-657A-483A-B3F7-1DF0E76C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0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microsoft.com/office/2007/relationships/hdphoto" Target="../media/hdphoto7.wdp"/><Relationship Id="rId4" Type="http://schemas.microsoft.com/office/2007/relationships/hdphoto" Target="../media/hdphoto5.wdp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73828" y="4669264"/>
            <a:ext cx="3358612" cy="8393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60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264,000</a:t>
            </a:r>
            <a:endParaRPr lang="ko-KR" altLang="en-US" sz="6000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97031" y="5509681"/>
            <a:ext cx="50898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60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273,000,000</a:t>
            </a:r>
            <a:endParaRPr lang="ko-KR" altLang="en-US" sz="6000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7544" y="476672"/>
            <a:ext cx="244169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 smtClean="0">
                <a:latin typeface="HY견고딕" pitchFamily="18" charset="-127"/>
                <a:ea typeface="HY견고딕" pitchFamily="18" charset="-127"/>
              </a:rPr>
              <a:t>Big</a:t>
            </a:r>
            <a:endParaRPr lang="ko-KR" altLang="en-US" sz="9600" dirty="0"/>
          </a:p>
        </p:txBody>
      </p:sp>
      <p:sp>
        <p:nvSpPr>
          <p:cNvPr id="17" name="직사각형 16"/>
          <p:cNvSpPr/>
          <p:nvPr/>
        </p:nvSpPr>
        <p:spPr>
          <a:xfrm>
            <a:off x="5674800" y="3789040"/>
            <a:ext cx="28777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60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33,000</a:t>
            </a:r>
            <a:endParaRPr lang="ko-KR" altLang="en-US" sz="6000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90043" y="2996952"/>
            <a:ext cx="16273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60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150</a:t>
            </a:r>
            <a:endParaRPr lang="ko-KR" altLang="en-US" sz="6000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3881" y="1945004"/>
            <a:ext cx="50930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 smtClean="0">
                <a:latin typeface="HY견고딕" pitchFamily="18" charset="-127"/>
                <a:ea typeface="HY견고딕" pitchFamily="18" charset="-127"/>
              </a:rPr>
              <a:t>HR</a:t>
            </a:r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Personality, Talent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제목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HY견고딕" pitchFamily="18" charset="-127"/>
                <a:ea typeface="HY견고딕" pitchFamily="18" charset="-127"/>
              </a:rPr>
              <a:t>APPLICATION</a:t>
            </a:r>
            <a:endParaRPr lang="ko-KR" altLang="en-US" sz="6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16" y="1609725"/>
            <a:ext cx="1598325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9" y="3285064"/>
            <a:ext cx="147683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20396"/>
            <a:ext cx="1283855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86000" y="5471948"/>
            <a:ext cx="48846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 err="1" smtClean="0">
                <a:solidFill>
                  <a:schemeClr val="accent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수양록</a:t>
            </a:r>
            <a:r>
              <a:rPr lang="ko-KR" altLang="en-US" sz="4800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나를 돌아봐 그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대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나를 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46645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CRM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VIP Marketing</a:t>
            </a:r>
          </a:p>
          <a:p>
            <a:r>
              <a:rPr lang="en-US" altLang="ko-KR" sz="3200" dirty="0" err="1" smtClean="0">
                <a:latin typeface="HY견고딕" pitchFamily="18" charset="-127"/>
                <a:ea typeface="HY견고딕" pitchFamily="18" charset="-127"/>
              </a:rPr>
              <a:t>SRM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Performance 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Mail API 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Watson-Dependent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Low Reliability on Korean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Invasion of Privacy </a:t>
            </a:r>
          </a:p>
        </p:txBody>
      </p:sp>
      <p:sp>
        <p:nvSpPr>
          <p:cNvPr id="6" name="제목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HY견고딕" pitchFamily="18" charset="-127"/>
                <a:ea typeface="HY견고딕" pitchFamily="18" charset="-127"/>
              </a:rPr>
              <a:t>CHALLENGE</a:t>
            </a:r>
            <a:endParaRPr lang="ko-KR" altLang="en-US" sz="6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05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28739"/>
            <a:ext cx="4432960" cy="27804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64088" y="4509120"/>
            <a:ext cx="2268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“The Reader”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56928" y="548680"/>
            <a:ext cx="6013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latin typeface="HY견고딕" pitchFamily="18" charset="-127"/>
                <a:ea typeface="HY견고딕" pitchFamily="18" charset="-127"/>
              </a:rPr>
              <a:t>Mail </a:t>
            </a:r>
            <a:r>
              <a:rPr lang="ko-KR" altLang="en-US" sz="4800" dirty="0" smtClean="0">
                <a:latin typeface="HY견고딕" pitchFamily="18" charset="-127"/>
                <a:ea typeface="HY견고딕" pitchFamily="18" charset="-127"/>
              </a:rPr>
              <a:t>읽어 주는 </a:t>
            </a:r>
            <a:r>
              <a:rPr lang="en-US" altLang="ko-KR" sz="4800" dirty="0" smtClean="0">
                <a:latin typeface="HY견고딕" pitchFamily="18" charset="-127"/>
                <a:ea typeface="HY견고딕" pitchFamily="18" charset="-127"/>
              </a:rPr>
              <a:t>Bot</a:t>
            </a:r>
            <a:endParaRPr lang="ko-KR" altLang="en-US" sz="4800" dirty="0"/>
          </a:p>
        </p:txBody>
      </p:sp>
      <p:sp>
        <p:nvSpPr>
          <p:cNvPr id="8" name="직사각형 7"/>
          <p:cNvSpPr/>
          <p:nvPr/>
        </p:nvSpPr>
        <p:spPr>
          <a:xfrm>
            <a:off x="1456928" y="5157192"/>
            <a:ext cx="70745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Coming Soon</a:t>
            </a:r>
            <a:endParaRPr lang="ko-KR" altLang="en-US" sz="7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519533"/>
            <a:ext cx="2267744" cy="256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605" y="2557595"/>
            <a:ext cx="3432603" cy="249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67544" y="476672"/>
            <a:ext cx="731482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 smtClean="0">
                <a:latin typeface="HY견고딕" pitchFamily="18" charset="-127"/>
                <a:ea typeface="HY견고딕" pitchFamily="18" charset="-127"/>
              </a:rPr>
              <a:t>Dangerous</a:t>
            </a:r>
            <a:endParaRPr lang="ko-KR" altLang="en-US" sz="9600" dirty="0"/>
          </a:p>
        </p:txBody>
      </p:sp>
      <p:sp>
        <p:nvSpPr>
          <p:cNvPr id="9" name="직사각형 8"/>
          <p:cNvSpPr/>
          <p:nvPr/>
        </p:nvSpPr>
        <p:spPr>
          <a:xfrm>
            <a:off x="6673826" y="5066061"/>
            <a:ext cx="18085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Sue me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9912" y="5071825"/>
            <a:ext cx="20681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Run Run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74" y="2413579"/>
            <a:ext cx="2783664" cy="2639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744308" y="5071825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Die Hard 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35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8800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0" indent="0">
              <a:buNone/>
            </a:pPr>
            <a:endParaRPr lang="en-US" altLang="ko-KR" sz="8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52120" y="5878663"/>
            <a:ext cx="24577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JUST YOU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218" name="Picture 2" descr="WE WANT YOU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492" y="3284984"/>
            <a:ext cx="4259693" cy="255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67544" y="476672"/>
            <a:ext cx="66479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 smtClean="0">
                <a:latin typeface="HY견고딕" pitchFamily="18" charset="-127"/>
                <a:ea typeface="HY견고딕" pitchFamily="18" charset="-127"/>
              </a:rPr>
              <a:t>Important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0040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46333"/>
            <a:ext cx="8229600" cy="19587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sz="46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언제 얼마나 어떤 </a:t>
            </a:r>
            <a:r>
              <a:rPr lang="en-US" altLang="ko-KR" sz="46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EMAIL</a:t>
            </a:r>
            <a:r>
              <a:rPr lang="ko-KR" altLang="en-US" sz="46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을 보내고 받지</a:t>
            </a:r>
            <a:r>
              <a:rPr lang="en-US" altLang="ko-KR" sz="46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? </a:t>
            </a:r>
            <a:endParaRPr lang="en-US" altLang="ko-KR" sz="4600" dirty="0" smtClean="0">
              <a:solidFill>
                <a:schemeClr val="accent1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어떤 단어를 즐겨 쓰고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어떤 감정이 담겨 있지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? 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평소와 다른 톤의 메일이 왔네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? 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얼마나 빨리 답장이 오지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?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6982" y="2348880"/>
            <a:ext cx="18473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6000" dirty="0" smtClean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6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005064"/>
            <a:ext cx="2232248" cy="211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67544" y="476672"/>
            <a:ext cx="705834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 smtClean="0">
                <a:latin typeface="HY견고딕" pitchFamily="18" charset="-127"/>
                <a:ea typeface="HY견고딕" pitchFamily="18" charset="-127"/>
              </a:rPr>
              <a:t>WHO R U?</a:t>
            </a:r>
            <a:endParaRPr lang="ko-KR" altLang="en-US" sz="9600" dirty="0"/>
          </a:p>
        </p:txBody>
      </p:sp>
      <p:sp>
        <p:nvSpPr>
          <p:cNvPr id="5" name="직사각형 4"/>
          <p:cNvSpPr/>
          <p:nvPr/>
        </p:nvSpPr>
        <p:spPr>
          <a:xfrm>
            <a:off x="477441" y="5061488"/>
            <a:ext cx="59907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smtClean="0">
                <a:latin typeface="HY견고딕" pitchFamily="18" charset="-127"/>
                <a:ea typeface="HY견고딕" pitchFamily="18" charset="-127"/>
              </a:rPr>
              <a:t>나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그리고 </a:t>
            </a:r>
            <a:r>
              <a:rPr lang="ko-KR" altLang="en-US" sz="4800" dirty="0" smtClean="0">
                <a:latin typeface="HY견고딕" pitchFamily="18" charset="-127"/>
                <a:ea typeface="HY견고딕" pitchFamily="18" charset="-127"/>
              </a:rPr>
              <a:t>너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어떤 </a:t>
            </a:r>
            <a:r>
              <a:rPr lang="ko-KR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견고딕" pitchFamily="18" charset="-127"/>
                <a:ea typeface="HY견고딕" pitchFamily="18" charset="-127"/>
              </a:rPr>
              <a:t>사람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인가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38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1"/>
            <a:ext cx="8078861" cy="4341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ko-KR" sz="6000" dirty="0" smtClean="0">
                <a:latin typeface="HY견고딕" pitchFamily="18" charset="-127"/>
                <a:ea typeface="HY견고딕" pitchFamily="18" charset="-127"/>
              </a:rPr>
              <a:t>Personality Insights</a:t>
            </a:r>
            <a:endParaRPr lang="ko-KR" altLang="en-US" sz="6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9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844824"/>
            <a:ext cx="8334375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ko-KR" sz="6000" dirty="0" smtClean="0">
                <a:latin typeface="HY견고딕" pitchFamily="18" charset="-127"/>
                <a:ea typeface="HY견고딕" pitchFamily="18" charset="-127"/>
              </a:rPr>
              <a:t>Personality Insights</a:t>
            </a:r>
            <a:endParaRPr lang="ko-KR" altLang="en-US" sz="6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096" y="2093539"/>
            <a:ext cx="3168352" cy="2951685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844824"/>
            <a:ext cx="8505825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ko-KR" sz="6000" dirty="0" smtClean="0">
                <a:latin typeface="HY견고딕" pitchFamily="18" charset="-127"/>
                <a:ea typeface="HY견고딕" pitchFamily="18" charset="-127"/>
              </a:rPr>
              <a:t>Personality Insights</a:t>
            </a:r>
            <a:endParaRPr lang="ko-KR" altLang="en-US" sz="6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65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824" y="2041204"/>
            <a:ext cx="4427546" cy="11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2" y="2755902"/>
            <a:ext cx="4213000" cy="11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HY견고딕" pitchFamily="18" charset="-127"/>
                <a:ea typeface="HY견고딕" pitchFamily="18" charset="-127"/>
              </a:rPr>
              <a:t>Tech</a:t>
            </a:r>
            <a:endParaRPr lang="ko-KR" altLang="en-US" sz="6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6349" y="6076770"/>
            <a:ext cx="8290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GMAIL API, MYSQL, AJAX, SPRING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17032"/>
            <a:ext cx="3764445" cy="11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155276"/>
            <a:ext cx="902878" cy="921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46349" y="1467467"/>
            <a:ext cx="23042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WATSON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08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HY견고딕" pitchFamily="18" charset="-127"/>
                <a:ea typeface="HY견고딕" pitchFamily="18" charset="-127"/>
              </a:rPr>
              <a:t>Tech</a:t>
            </a:r>
            <a:endParaRPr lang="ko-KR" altLang="en-US" sz="60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339752" y="2380506"/>
            <a:ext cx="1008112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746313" y="3386209"/>
            <a:ext cx="0" cy="1138185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437335" y="2380506"/>
            <a:ext cx="1008112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829" y="4788126"/>
            <a:ext cx="927638" cy="9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2457518" y="5756539"/>
            <a:ext cx="1421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DB  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OLAP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16" y="4668546"/>
            <a:ext cx="14001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470" y="4725144"/>
            <a:ext cx="862076" cy="942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657" y="1884324"/>
            <a:ext cx="1080120" cy="131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6671765" y="3097271"/>
            <a:ext cx="1421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5294"/>
            <a:ext cx="10572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1071230" y="2842784"/>
            <a:ext cx="1421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EMAIL SERVER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313" y="1795874"/>
            <a:ext cx="1289957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3680339" y="3075812"/>
            <a:ext cx="1421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WAS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4989352" y="3430785"/>
            <a:ext cx="1" cy="1115672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9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115</Words>
  <Application>Microsoft Office PowerPoint</Application>
  <PresentationFormat>화면 슬라이드 쇼(4:3)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Personality Insights</vt:lpstr>
      <vt:lpstr>Personality Insights</vt:lpstr>
      <vt:lpstr>Personality Insights</vt:lpstr>
      <vt:lpstr>Tech</vt:lpstr>
      <vt:lpstr>Tech</vt:lpstr>
      <vt:lpstr>APPLICATION</vt:lpstr>
      <vt:lpstr>CHALLENGE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22</cp:revision>
  <dcterms:created xsi:type="dcterms:W3CDTF">2017-10-24T23:50:54Z</dcterms:created>
  <dcterms:modified xsi:type="dcterms:W3CDTF">2017-10-25T04:05:12Z</dcterms:modified>
</cp:coreProperties>
</file>