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3" r:id="rId2"/>
    <p:sldId id="282" r:id="rId3"/>
    <p:sldId id="274" r:id="rId4"/>
    <p:sldId id="275" r:id="rId5"/>
    <p:sldId id="277" r:id="rId6"/>
    <p:sldId id="276" r:id="rId7"/>
    <p:sldId id="281" r:id="rId8"/>
    <p:sldId id="279" r:id="rId9"/>
    <p:sldId id="278" r:id="rId10"/>
    <p:sldId id="289" r:id="rId11"/>
    <p:sldId id="283" r:id="rId12"/>
    <p:sldId id="288" r:id="rId13"/>
    <p:sldId id="284" r:id="rId14"/>
    <p:sldId id="285" r:id="rId15"/>
    <p:sldId id="286" r:id="rId16"/>
    <p:sldId id="291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034" y="-7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84C46-B301-4791-8C4C-60417F2C8D9C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47A67-99B3-48B8-A2B4-9C06DE48F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537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BE1-F5A7-4AC5-9B7F-35A8D2C5049D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9CD6-657A-483A-B3F7-1DF0E76C7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424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BE1-F5A7-4AC5-9B7F-35A8D2C5049D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9CD6-657A-483A-B3F7-1DF0E76C7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33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BE1-F5A7-4AC5-9B7F-35A8D2C5049D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9CD6-657A-483A-B3F7-1DF0E76C7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BE1-F5A7-4AC5-9B7F-35A8D2C5049D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9CD6-657A-483A-B3F7-1DF0E76C7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63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BE1-F5A7-4AC5-9B7F-35A8D2C5049D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9CD6-657A-483A-B3F7-1DF0E76C7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3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BE1-F5A7-4AC5-9B7F-35A8D2C5049D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9CD6-657A-483A-B3F7-1DF0E76C7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62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BE1-F5A7-4AC5-9B7F-35A8D2C5049D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9CD6-657A-483A-B3F7-1DF0E76C7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2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BE1-F5A7-4AC5-9B7F-35A8D2C5049D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9CD6-657A-483A-B3F7-1DF0E76C7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89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BE1-F5A7-4AC5-9B7F-35A8D2C5049D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9CD6-657A-483A-B3F7-1DF0E76C7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46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BE1-F5A7-4AC5-9B7F-35A8D2C5049D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9CD6-657A-483A-B3F7-1DF0E76C7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54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BE1-F5A7-4AC5-9B7F-35A8D2C5049D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9CD6-657A-483A-B3F7-1DF0E76C7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10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D2BE1-F5A7-4AC5-9B7F-35A8D2C5049D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89CD6-657A-483A-B3F7-1DF0E76C7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50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microsoft.com/office/2007/relationships/hdphoto" Target="../media/hdphoto9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microsoft.com/office/2007/relationships/hdphoto" Target="../media/hdphoto10.wdp"/><Relationship Id="rId4" Type="http://schemas.microsoft.com/office/2007/relationships/hdphoto" Target="../media/hdphoto8.wdp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microsoft.com/office/2007/relationships/hdphoto" Target="../media/hdphoto11.wdp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28739"/>
            <a:ext cx="4432960" cy="27804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364088" y="4509120"/>
            <a:ext cx="22685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“The Reader”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56928" y="548680"/>
            <a:ext cx="60131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 smtClean="0">
                <a:latin typeface="HY견고딕" pitchFamily="18" charset="-127"/>
                <a:ea typeface="HY견고딕" pitchFamily="18" charset="-127"/>
              </a:rPr>
              <a:t>Mail </a:t>
            </a:r>
            <a:r>
              <a:rPr lang="ko-KR" altLang="en-US" sz="4800" dirty="0" smtClean="0">
                <a:latin typeface="HY견고딕" pitchFamily="18" charset="-127"/>
                <a:ea typeface="HY견고딕" pitchFamily="18" charset="-127"/>
              </a:rPr>
              <a:t>읽어 주는 </a:t>
            </a:r>
            <a:r>
              <a:rPr lang="en-US" altLang="ko-KR" sz="4800" dirty="0" smtClean="0">
                <a:latin typeface="HY견고딕" pitchFamily="18" charset="-127"/>
                <a:ea typeface="HY견고딕" pitchFamily="18" charset="-127"/>
              </a:rPr>
              <a:t>Bot</a:t>
            </a:r>
            <a:endParaRPr lang="ko-KR" altLang="en-US" sz="4800" dirty="0"/>
          </a:p>
        </p:txBody>
      </p:sp>
      <p:sp>
        <p:nvSpPr>
          <p:cNvPr id="8" name="직사각형 7"/>
          <p:cNvSpPr/>
          <p:nvPr/>
        </p:nvSpPr>
        <p:spPr>
          <a:xfrm>
            <a:off x="1456928" y="5157192"/>
            <a:ext cx="70745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200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Coming Soon</a:t>
            </a:r>
            <a:endParaRPr lang="ko-KR" altLang="en-US" sz="7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12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20516" y="2492896"/>
            <a:ext cx="413446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600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DEMO</a:t>
            </a:r>
            <a:endParaRPr lang="ko-KR" altLang="en-US" sz="9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9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43553" y="1860153"/>
            <a:ext cx="50032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Implemented</a:t>
            </a:r>
            <a:endParaRPr lang="ko-KR" altLang="en-US" sz="5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5550" y="4179267"/>
            <a:ext cx="367600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Improved</a:t>
            </a:r>
            <a:endParaRPr lang="ko-KR" altLang="en-US" sz="5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205830"/>
            <a:ext cx="29546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 smtClean="0">
                <a:latin typeface="HY견고딕" pitchFamily="18" charset="-127"/>
                <a:ea typeface="HY견고딕" pitchFamily="18" charset="-127"/>
              </a:rPr>
              <a:t>TO BE...</a:t>
            </a:r>
            <a:endParaRPr lang="ko-KR" altLang="en-US" sz="4800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02668"/>
            <a:ext cx="178117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371" y="3764632"/>
            <a:ext cx="150495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547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화살표 연결선 15"/>
          <p:cNvCxnSpPr/>
          <p:nvPr/>
        </p:nvCxnSpPr>
        <p:spPr>
          <a:xfrm>
            <a:off x="2706515" y="2189075"/>
            <a:ext cx="1008112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4113076" y="3194778"/>
            <a:ext cx="0" cy="1138185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5804098" y="2189075"/>
            <a:ext cx="1008112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592" y="4596695"/>
            <a:ext cx="927638" cy="96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2824281" y="5565108"/>
            <a:ext cx="1421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DB  </a:t>
            </a:r>
            <a:r>
              <a:rPr lang="en-US" altLang="ko-KR" b="1" dirty="0" err="1" smtClean="0">
                <a:solidFill>
                  <a:schemeClr val="bg1">
                    <a:lumMod val="50000"/>
                  </a:schemeClr>
                </a:solidFill>
              </a:rPr>
              <a:t>OLAP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979" y="4477115"/>
            <a:ext cx="140017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233" y="4533713"/>
            <a:ext cx="862076" cy="942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420" y="1692893"/>
            <a:ext cx="1080120" cy="1317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7038528" y="2905840"/>
            <a:ext cx="1421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USER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371" y="1723863"/>
            <a:ext cx="10572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1437993" y="2651353"/>
            <a:ext cx="1421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EMAIL SERVER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076" y="1604443"/>
            <a:ext cx="1289957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4047102" y="2884381"/>
            <a:ext cx="1421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WAS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 flipV="1">
            <a:off x="5356115" y="3239354"/>
            <a:ext cx="1" cy="1115672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183440" y="1412776"/>
            <a:ext cx="2736304" cy="188835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15356" y="3094785"/>
            <a:ext cx="31824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To be...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80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11560" y="2130113"/>
            <a:ext cx="37914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Language</a:t>
            </a:r>
            <a:endParaRPr lang="ko-KR" altLang="en-US" sz="5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55776" y="4699502"/>
            <a:ext cx="29835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Privacy</a:t>
            </a:r>
            <a:endParaRPr lang="ko-KR" altLang="en-US" sz="5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205830"/>
            <a:ext cx="72891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 smtClean="0">
                <a:latin typeface="HY견고딕" pitchFamily="18" charset="-127"/>
                <a:ea typeface="HY견고딕" pitchFamily="18" charset="-127"/>
              </a:rPr>
              <a:t>STILL CHALLENGING</a:t>
            </a:r>
            <a:endParaRPr lang="ko-KR" altLang="en-US" sz="4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700808"/>
            <a:ext cx="1800000" cy="178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17032"/>
            <a:ext cx="1800000" cy="1964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258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11560" y="2130113"/>
            <a:ext cx="41665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Monitored </a:t>
            </a:r>
            <a:endParaRPr lang="ko-KR" altLang="en-US" sz="5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55776" y="4699502"/>
            <a:ext cx="36182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Analyzed</a:t>
            </a:r>
            <a:endParaRPr lang="ko-KR" altLang="en-US" sz="5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205830"/>
            <a:ext cx="34932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 smtClean="0">
                <a:latin typeface="HY견고딕" pitchFamily="18" charset="-127"/>
                <a:ea typeface="HY견고딕" pitchFamily="18" charset="-127"/>
              </a:rPr>
              <a:t>WHAT IF?</a:t>
            </a:r>
            <a:endParaRPr lang="ko-KR" altLang="en-US" sz="4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1827074" cy="192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3323139"/>
            <a:ext cx="295275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025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764704"/>
            <a:ext cx="4104456" cy="4266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564879" y="5373216"/>
            <a:ext cx="830227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WATCHING YOU</a:t>
            </a:r>
            <a:endParaRPr lang="ko-KR" altLang="en-US" sz="7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58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606107"/>
            <a:ext cx="3600000" cy="957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470" y="3184980"/>
            <a:ext cx="2312522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902974"/>
            <a:ext cx="3600000" cy="146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809" y="4984980"/>
            <a:ext cx="2324321" cy="1618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919" y="1384980"/>
            <a:ext cx="1839623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899592" y="1823315"/>
            <a:ext cx="35317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N1Books</a:t>
            </a:r>
            <a:endParaRPr lang="en-US" altLang="ko-KR" sz="2800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7859" y="153269"/>
            <a:ext cx="714811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Supported by </a:t>
            </a:r>
            <a:endParaRPr lang="ko-KR" altLang="en-US" sz="7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99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046333"/>
            <a:ext cx="8229600" cy="195873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en-US" sz="4600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언제 얼마나 어떤 </a:t>
            </a:r>
            <a:r>
              <a:rPr lang="en-US" altLang="ko-KR" sz="4600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EMAIL</a:t>
            </a:r>
            <a:r>
              <a:rPr lang="ko-KR" altLang="en-US" sz="4600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을 보내고 받지</a:t>
            </a:r>
            <a:r>
              <a:rPr lang="en-US" altLang="ko-KR" sz="4600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? </a:t>
            </a:r>
            <a:endParaRPr lang="en-US" altLang="ko-KR" sz="4600" dirty="0" smtClean="0">
              <a:solidFill>
                <a:schemeClr val="accent1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어떤 단어를 즐겨 쓰고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어떤 감정이 담겨 있지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? </a:t>
            </a: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평소와 다른 톤의 메일이 왔네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? </a:t>
            </a: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얼마나 빨리 답장이 오지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?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76982" y="2348880"/>
            <a:ext cx="184731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sz="6000" dirty="0" smtClean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60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005064"/>
            <a:ext cx="2232248" cy="2112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67544" y="476672"/>
            <a:ext cx="705834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600" dirty="0" smtClean="0">
                <a:latin typeface="HY견고딕" pitchFamily="18" charset="-127"/>
                <a:ea typeface="HY견고딕" pitchFamily="18" charset="-127"/>
              </a:rPr>
              <a:t>WHO R U?</a:t>
            </a:r>
            <a:endParaRPr lang="ko-KR" altLang="en-US" sz="9600" dirty="0"/>
          </a:p>
        </p:txBody>
      </p:sp>
      <p:sp>
        <p:nvSpPr>
          <p:cNvPr id="5" name="직사각형 4"/>
          <p:cNvSpPr/>
          <p:nvPr/>
        </p:nvSpPr>
        <p:spPr>
          <a:xfrm>
            <a:off x="477441" y="5061488"/>
            <a:ext cx="59907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 smtClean="0">
                <a:latin typeface="HY견고딕" pitchFamily="18" charset="-127"/>
                <a:ea typeface="HY견고딕" pitchFamily="18" charset="-127"/>
              </a:rPr>
              <a:t>나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그리고 </a:t>
            </a:r>
            <a:r>
              <a:rPr lang="ko-KR" altLang="en-US" sz="4800" dirty="0" smtClean="0">
                <a:latin typeface="HY견고딕" pitchFamily="18" charset="-127"/>
                <a:ea typeface="HY견고딕" pitchFamily="18" charset="-127"/>
              </a:rPr>
              <a:t>너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어떤 </a:t>
            </a:r>
            <a:r>
              <a:rPr lang="ko-KR" alt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견고딕" pitchFamily="18" charset="-127"/>
                <a:ea typeface="HY견고딕" pitchFamily="18" charset="-127"/>
              </a:rPr>
              <a:t>사람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인가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?</a:t>
            </a:r>
            <a:r>
              <a:rPr lang="en-US" altLang="ko-KR" sz="2800" dirty="0" smtClean="0">
                <a:solidFill>
                  <a:schemeClr val="accent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156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5057"/>
          <a:stretch/>
        </p:blipFill>
        <p:spPr bwMode="auto">
          <a:xfrm>
            <a:off x="0" y="1080000"/>
            <a:ext cx="9144000" cy="3933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264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0" y="360000"/>
            <a:ext cx="7200000" cy="6101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871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0" y="360000"/>
            <a:ext cx="7417072" cy="3873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326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0" y="360000"/>
            <a:ext cx="7200000" cy="446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588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0" y="360000"/>
            <a:ext cx="7200000" cy="5481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851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0" y="360000"/>
            <a:ext cx="7200000" cy="385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02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0" y="360000"/>
            <a:ext cx="7200000" cy="5330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365104"/>
            <a:ext cx="7200000" cy="18726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62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78</Words>
  <Application>Microsoft Office PowerPoint</Application>
  <PresentationFormat>화면 슬라이드 쇼(4:3)</PresentationFormat>
  <Paragraphs>28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34</cp:revision>
  <dcterms:created xsi:type="dcterms:W3CDTF">2017-10-24T23:50:54Z</dcterms:created>
  <dcterms:modified xsi:type="dcterms:W3CDTF">2017-11-02T03:36:25Z</dcterms:modified>
</cp:coreProperties>
</file>