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64" r:id="rId3"/>
    <p:sldId id="259" r:id="rId4"/>
    <p:sldId id="262" r:id="rId5"/>
    <p:sldId id="277" r:id="rId6"/>
    <p:sldId id="263" r:id="rId7"/>
  </p:sldIdLst>
  <p:sldSz cx="9144000" cy="5143500" type="screen16x9"/>
  <p:notesSz cx="6858000" cy="9144000"/>
  <p:embeddedFontLst>
    <p:embeddedFont>
      <p:font typeface="Montserrat" panose="020B0604020202020204" charset="-52"/>
      <p:regular r:id="rId9"/>
      <p:bold r:id="rId10"/>
      <p:italic r:id="rId11"/>
      <p:boldItalic r:id="rId12"/>
    </p:embeddedFont>
    <p:embeddedFont>
      <p:font typeface="Montserrat Alternates" panose="020B0604020202020204" charset="-52"/>
      <p:regular r:id="rId13"/>
      <p:bold r:id="rId14"/>
      <p:italic r:id="rId15"/>
      <p:boldItalic r:id="rId16"/>
    </p:embeddedFont>
    <p:embeddedFont>
      <p:font typeface="Montserrat ExtraBold" panose="020B0604020202020204" charset="-52"/>
      <p:bold r:id="rId17"/>
      <p:boldItalic r:id="rId18"/>
    </p:embeddedFont>
    <p:embeddedFont>
      <p:font typeface="Montserrat Light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80A24-F735-4167-B521-F628B3282159}">
  <a:tblStyle styleId="{56D80A24-F735-4167-B521-F628B32821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4T07:08:10.46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f078010e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f078010e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f0744aa7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f0744aa7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01375" y="1417650"/>
            <a:ext cx="6541200" cy="23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BODY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2"/>
          </p:nvPr>
        </p:nvSpPr>
        <p:spPr>
          <a:xfrm>
            <a:off x="905723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905713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3"/>
          </p:nvPr>
        </p:nvSpPr>
        <p:spPr>
          <a:xfrm>
            <a:off x="2817510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4"/>
          </p:nvPr>
        </p:nvSpPr>
        <p:spPr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5"/>
          </p:nvPr>
        </p:nvSpPr>
        <p:spPr>
          <a:xfrm>
            <a:off x="4729288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6"/>
          </p:nvPr>
        </p:nvSpPr>
        <p:spPr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7"/>
          </p:nvPr>
        </p:nvSpPr>
        <p:spPr>
          <a:xfrm>
            <a:off x="6641075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8"/>
          </p:nvPr>
        </p:nvSpPr>
        <p:spPr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9" r:id="rId5"/>
    <p:sldLayoutId id="2147483669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 txBox="1">
            <a:spLocks noGrp="1"/>
          </p:cNvSpPr>
          <p:nvPr>
            <p:ph type="ctrTitle"/>
          </p:nvPr>
        </p:nvSpPr>
        <p:spPr>
          <a:xfrm>
            <a:off x="311700" y="1882585"/>
            <a:ext cx="8520600" cy="792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latin typeface="Montserrat Light"/>
                <a:ea typeface="Montserrat Light"/>
                <a:cs typeface="Montserrat Light"/>
                <a:sym typeface="Montserrat Light"/>
              </a:rPr>
              <a:t>Hell Inquisitors</a:t>
            </a:r>
            <a:endParaRPr sz="28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6" name="Google Shape;166;p33"/>
          <p:cNvSpPr txBox="1">
            <a:spLocks noGrp="1"/>
          </p:cNvSpPr>
          <p:nvPr>
            <p:ph type="subTitle" idx="1"/>
          </p:nvPr>
        </p:nvSpPr>
        <p:spPr>
          <a:xfrm>
            <a:off x="2743050" y="2675186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a project for </a:t>
            </a:r>
            <a:r>
              <a:rPr lang="en-GB" dirty="0" err="1">
                <a:solidFill>
                  <a:schemeClr val="lt2"/>
                </a:solidFill>
              </a:rPr>
              <a:t>Musala</a:t>
            </a:r>
            <a:r>
              <a:rPr lang="en-GB" dirty="0">
                <a:solidFill>
                  <a:schemeClr val="lt2"/>
                </a:solidFill>
              </a:rPr>
              <a:t> Soft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41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29" name="Google Shape;329;p41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41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Montserrat"/>
                <a:sym typeface="Montserrat"/>
              </a:rPr>
              <a:t>c</a:t>
            </a:r>
            <a:endParaRPr sz="1600" b="1" dirty="0"/>
          </a:p>
        </p:txBody>
      </p:sp>
      <p:sp>
        <p:nvSpPr>
          <p:cNvPr id="332" name="Google Shape;332;p41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 dirty="0"/>
          </a:p>
        </p:txBody>
      </p:sp>
      <p:sp>
        <p:nvSpPr>
          <p:cNvPr id="333" name="Google Shape;333;p41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1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225;p38">
            <a:extLst>
              <a:ext uri="{FF2B5EF4-FFF2-40B4-BE49-F238E27FC236}">
                <a16:creationId xmlns:a16="http://schemas.microsoft.com/office/drawing/2014/main" id="{2D970A93-CC94-443F-9672-C42E222FC3CC}"/>
              </a:ext>
            </a:extLst>
          </p:cNvPr>
          <p:cNvSpPr txBox="1">
            <a:spLocks/>
          </p:cNvSpPr>
          <p:nvPr/>
        </p:nvSpPr>
        <p:spPr>
          <a:xfrm>
            <a:off x="2894400" y="53975"/>
            <a:ext cx="335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r>
              <a:rPr lang="en-GB" sz="3600" dirty="0"/>
              <a:t>Contents</a:t>
            </a:r>
          </a:p>
        </p:txBody>
      </p:sp>
      <p:sp>
        <p:nvSpPr>
          <p:cNvPr id="30" name="Google Shape;187;p36">
            <a:hlinkClick r:id="rId4" action="ppaction://hlinksldjump"/>
            <a:extLst>
              <a:ext uri="{FF2B5EF4-FFF2-40B4-BE49-F238E27FC236}">
                <a16:creationId xmlns:a16="http://schemas.microsoft.com/office/drawing/2014/main" id="{4430DB54-4635-4608-A188-4606EFE2137C}"/>
              </a:ext>
            </a:extLst>
          </p:cNvPr>
          <p:cNvSpPr txBox="1">
            <a:spLocks/>
          </p:cNvSpPr>
          <p:nvPr/>
        </p:nvSpPr>
        <p:spPr>
          <a:xfrm>
            <a:off x="1596067" y="3849042"/>
            <a:ext cx="4753380" cy="644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solidFill>
                  <a:schemeClr val="accent2"/>
                </a:solidFill>
                <a:latin typeface="Montserrat ExtraBold"/>
                <a:sym typeface="Montserrat ExtraBold"/>
              </a:rPr>
              <a:t>05. </a:t>
            </a:r>
            <a:r>
              <a:rPr lang="en-GB" sz="2800" dirty="0">
                <a:solidFill>
                  <a:schemeClr val="bg1"/>
                </a:solidFill>
                <a:latin typeface="Montserrat ExtraBold"/>
                <a:sym typeface="Montserrat ExtraBold"/>
              </a:rPr>
              <a:t>Code</a:t>
            </a:r>
            <a:endParaRPr lang="en" sz="2800" dirty="0">
              <a:solidFill>
                <a:schemeClr val="bg1"/>
              </a:solidFill>
              <a:latin typeface="Montserrat ExtraBold"/>
              <a:sym typeface="Montserrat ExtraBold"/>
            </a:endParaRPr>
          </a:p>
        </p:txBody>
      </p:sp>
      <p:sp>
        <p:nvSpPr>
          <p:cNvPr id="31" name="Google Shape;187;p36">
            <a:hlinkClick r:id="rId4" action="ppaction://hlinksldjump"/>
            <a:extLst>
              <a:ext uri="{FF2B5EF4-FFF2-40B4-BE49-F238E27FC236}">
                <a16:creationId xmlns:a16="http://schemas.microsoft.com/office/drawing/2014/main" id="{5B5FC146-8C8A-481C-A901-8C128C77DF2F}"/>
              </a:ext>
            </a:extLst>
          </p:cNvPr>
          <p:cNvSpPr txBox="1">
            <a:spLocks/>
          </p:cNvSpPr>
          <p:nvPr/>
        </p:nvSpPr>
        <p:spPr>
          <a:xfrm>
            <a:off x="1596067" y="1060477"/>
            <a:ext cx="3171241" cy="644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solidFill>
                  <a:schemeClr val="accent2"/>
                </a:solidFill>
                <a:latin typeface="Montserrat ExtraBold"/>
                <a:sym typeface="Montserrat ExtraBold"/>
              </a:rPr>
              <a:t>02. </a:t>
            </a:r>
            <a:r>
              <a:rPr lang="en-GB" sz="2800" dirty="0">
                <a:solidFill>
                  <a:schemeClr val="bg1"/>
                </a:solidFill>
                <a:latin typeface="Montserrat ExtraBold"/>
                <a:sym typeface="Montserrat ExtraBold"/>
              </a:rPr>
              <a:t>Team</a:t>
            </a:r>
            <a:endParaRPr lang="en" sz="2800" dirty="0">
              <a:solidFill>
                <a:schemeClr val="bg1"/>
              </a:solidFill>
              <a:latin typeface="Montserrat ExtraBold"/>
              <a:sym typeface="Montserrat ExtraBold"/>
            </a:endParaRPr>
          </a:p>
        </p:txBody>
      </p:sp>
      <p:sp>
        <p:nvSpPr>
          <p:cNvPr id="32" name="Google Shape;187;p36">
            <a:hlinkClick r:id="rId4" action="ppaction://hlinksldjump"/>
            <a:extLst>
              <a:ext uri="{FF2B5EF4-FFF2-40B4-BE49-F238E27FC236}">
                <a16:creationId xmlns:a16="http://schemas.microsoft.com/office/drawing/2014/main" id="{B367F400-E91F-4606-8D3B-F35B689ADE06}"/>
              </a:ext>
            </a:extLst>
          </p:cNvPr>
          <p:cNvSpPr txBox="1">
            <a:spLocks/>
          </p:cNvSpPr>
          <p:nvPr/>
        </p:nvSpPr>
        <p:spPr>
          <a:xfrm>
            <a:off x="1596067" y="1955852"/>
            <a:ext cx="6828842" cy="644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solidFill>
                  <a:schemeClr val="accent2"/>
                </a:solidFill>
                <a:latin typeface="Montserrat ExtraBold"/>
                <a:sym typeface="Montserrat ExtraBold"/>
              </a:rPr>
              <a:t>03. </a:t>
            </a:r>
            <a:r>
              <a:rPr lang="en-GB" sz="2800" dirty="0">
                <a:solidFill>
                  <a:schemeClr val="bg1"/>
                </a:solidFill>
                <a:latin typeface="Montserrat ExtraBold"/>
                <a:sym typeface="Montserrat ExtraBold"/>
              </a:rPr>
              <a:t>Stages of development</a:t>
            </a:r>
            <a:endParaRPr lang="en" sz="2800" dirty="0">
              <a:solidFill>
                <a:schemeClr val="bg1"/>
              </a:solidFill>
              <a:latin typeface="Montserrat ExtraBold"/>
              <a:sym typeface="Montserrat ExtraBold"/>
            </a:endParaRPr>
          </a:p>
        </p:txBody>
      </p:sp>
      <p:sp>
        <p:nvSpPr>
          <p:cNvPr id="33" name="Google Shape;187;p36">
            <a:hlinkClick r:id="rId4" action="ppaction://hlinksldjump"/>
            <a:extLst>
              <a:ext uri="{FF2B5EF4-FFF2-40B4-BE49-F238E27FC236}">
                <a16:creationId xmlns:a16="http://schemas.microsoft.com/office/drawing/2014/main" id="{03DA40A9-4DA5-4E37-8E21-BB0EEE7D17E9}"/>
              </a:ext>
            </a:extLst>
          </p:cNvPr>
          <p:cNvSpPr txBox="1">
            <a:spLocks/>
          </p:cNvSpPr>
          <p:nvPr/>
        </p:nvSpPr>
        <p:spPr>
          <a:xfrm>
            <a:off x="1596067" y="2851226"/>
            <a:ext cx="5443924" cy="644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solidFill>
                  <a:schemeClr val="accent2"/>
                </a:solidFill>
                <a:latin typeface="Montserrat ExtraBold"/>
                <a:sym typeface="Montserrat ExtraBold"/>
              </a:rPr>
              <a:t>04. </a:t>
            </a:r>
            <a:r>
              <a:rPr lang="en-GB" sz="2800" dirty="0">
                <a:solidFill>
                  <a:schemeClr val="bg1"/>
                </a:solidFill>
                <a:latin typeface="Montserrat ExtraBold"/>
                <a:sym typeface="Montserrat ExtraBold"/>
              </a:rPr>
              <a:t>Used Technologies</a:t>
            </a:r>
            <a:endParaRPr lang="en" sz="2800" dirty="0">
              <a:solidFill>
                <a:schemeClr val="bg1"/>
              </a:solidFill>
              <a:latin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>
            <a:hlinkClick r:id="rId3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948563" y="1096053"/>
            <a:ext cx="1441252" cy="794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Scrum</a:t>
            </a:r>
            <a:br>
              <a:rPr lang="en-GB" sz="2000" dirty="0"/>
            </a:br>
            <a:r>
              <a:rPr lang="en-GB" sz="2000" dirty="0"/>
              <a:t>Trainer</a:t>
            </a:r>
            <a:endParaRPr sz="2000" dirty="0"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734993" y="1846553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Boris </a:t>
            </a:r>
            <a:r>
              <a:rPr lang="en-GB" dirty="0" err="1"/>
              <a:t>Kanev</a:t>
            </a:r>
            <a:endParaRPr dirty="0"/>
          </a:p>
        </p:txBody>
      </p:sp>
      <p:sp>
        <p:nvSpPr>
          <p:cNvPr id="189" name="Google Shape;189;p36"/>
          <p:cNvSpPr txBox="1">
            <a:spLocks noGrp="1"/>
          </p:cNvSpPr>
          <p:nvPr>
            <p:ph type="subTitle" idx="1"/>
          </p:nvPr>
        </p:nvSpPr>
        <p:spPr>
          <a:xfrm>
            <a:off x="17710" y="2157287"/>
            <a:ext cx="3397457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10G</a:t>
            </a:r>
          </a:p>
          <a:p>
            <a:pPr marL="0" lvl="0" indent="0"/>
            <a:r>
              <a:rPr lang="en-US" dirty="0"/>
              <a:t>BBKanev18@codingburgas.bg </a:t>
            </a:r>
            <a:endParaRPr dirty="0"/>
          </a:p>
        </p:txBody>
      </p:sp>
      <p:cxnSp>
        <p:nvCxnSpPr>
          <p:cNvPr id="202" name="Google Shape;202;p36"/>
          <p:cNvCxnSpPr/>
          <p:nvPr/>
        </p:nvCxnSpPr>
        <p:spPr>
          <a:xfrm rot="10800000">
            <a:off x="1650290" y="-193239"/>
            <a:ext cx="0" cy="1347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" name="Google Shape;203;p36"/>
          <p:cNvCxnSpPr>
            <a:cxnSpLocks/>
          </p:cNvCxnSpPr>
          <p:nvPr/>
        </p:nvCxnSpPr>
        <p:spPr>
          <a:xfrm flipV="1">
            <a:off x="5546370" y="-109611"/>
            <a:ext cx="693" cy="12294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" name="Google Shape;205;p36"/>
          <p:cNvCxnSpPr>
            <a:cxnSpLocks/>
          </p:cNvCxnSpPr>
          <p:nvPr/>
        </p:nvCxnSpPr>
        <p:spPr>
          <a:xfrm rot="10800000">
            <a:off x="3678265" y="-256548"/>
            <a:ext cx="0" cy="3087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6" name="Google Shape;206;p36"/>
          <p:cNvCxnSpPr>
            <a:cxnSpLocks/>
          </p:cNvCxnSpPr>
          <p:nvPr/>
        </p:nvCxnSpPr>
        <p:spPr>
          <a:xfrm rot="10800000">
            <a:off x="7540209" y="-143267"/>
            <a:ext cx="0" cy="303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1665BB-09C1-4FE8-BF18-6B882753EF57}"/>
              </a:ext>
            </a:extLst>
          </p:cNvPr>
          <p:cNvGrpSpPr/>
          <p:nvPr/>
        </p:nvGrpSpPr>
        <p:grpSpPr>
          <a:xfrm>
            <a:off x="404400" y="0"/>
            <a:ext cx="512426" cy="1414189"/>
            <a:chOff x="404400" y="0"/>
            <a:chExt cx="512426" cy="1414189"/>
          </a:xfrm>
        </p:grpSpPr>
        <p:sp>
          <p:nvSpPr>
            <p:cNvPr id="207" name="Google Shape;207;p36"/>
            <p:cNvSpPr/>
            <p:nvPr/>
          </p:nvSpPr>
          <p:spPr>
            <a:xfrm>
              <a:off x="492045" y="0"/>
              <a:ext cx="299744" cy="1234986"/>
            </a:xfrm>
            <a:custGeom>
              <a:avLst/>
              <a:gdLst/>
              <a:ahLst/>
              <a:cxnLst/>
              <a:rect l="l" t="t" r="r" b="b"/>
              <a:pathLst>
                <a:path w="11670" h="48082" fill="none" extrusionOk="0">
                  <a:moveTo>
                    <a:pt x="11599" y="0"/>
                  </a:moveTo>
                  <a:lnTo>
                    <a:pt x="11670" y="21647"/>
                  </a:lnTo>
                  <a:lnTo>
                    <a:pt x="1" y="34388"/>
                  </a:lnTo>
                  <a:lnTo>
                    <a:pt x="1" y="48081"/>
                  </a:lnTo>
                  <a:lnTo>
                    <a:pt x="6097" y="48081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36"/>
            <p:cNvGrpSpPr/>
            <p:nvPr/>
          </p:nvGrpSpPr>
          <p:grpSpPr>
            <a:xfrm>
              <a:off x="629692" y="1105264"/>
              <a:ext cx="144992" cy="269768"/>
              <a:chOff x="629692" y="1105264"/>
              <a:chExt cx="144992" cy="269768"/>
            </a:xfrm>
          </p:grpSpPr>
          <p:sp>
            <p:nvSpPr>
              <p:cNvPr id="209" name="Google Shape;209;p36"/>
              <p:cNvSpPr/>
              <p:nvPr/>
            </p:nvSpPr>
            <p:spPr>
              <a:xfrm>
                <a:off x="629692" y="1105264"/>
                <a:ext cx="144992" cy="135206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5264" fill="none" extrusionOk="0">
                    <a:moveTo>
                      <a:pt x="0" y="5264"/>
                    </a:moveTo>
                    <a:lnTo>
                      <a:pt x="5644" y="1"/>
                    </a:lnTo>
                  </a:path>
                </a:pathLst>
              </a:custGeom>
              <a:solidFill>
                <a:schemeClr val="lt1"/>
              </a:solidFill>
              <a:ln w="22625" cap="flat" cmpd="sng">
                <a:solidFill>
                  <a:schemeClr val="lt1"/>
                </a:solidFill>
                <a:prstDash val="solid"/>
                <a:miter lim="23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6"/>
              <p:cNvSpPr/>
              <p:nvPr/>
            </p:nvSpPr>
            <p:spPr>
              <a:xfrm>
                <a:off x="635188" y="1229450"/>
                <a:ext cx="135822" cy="145583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5668" fill="none" extrusionOk="0">
                    <a:moveTo>
                      <a:pt x="0" y="0"/>
                    </a:moveTo>
                    <a:lnTo>
                      <a:pt x="5287" y="5668"/>
                    </a:lnTo>
                  </a:path>
                </a:pathLst>
              </a:custGeom>
              <a:solidFill>
                <a:schemeClr val="lt1"/>
              </a:solidFill>
              <a:ln w="22625" cap="flat" cmpd="sng">
                <a:solidFill>
                  <a:schemeClr val="lt1"/>
                </a:solidFill>
                <a:prstDash val="solid"/>
                <a:miter lim="23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36">
              <a:hlinkClick r:id="rId4" action="ppaction://hlinksldjump"/>
            </p:cNvPr>
            <p:cNvSpPr/>
            <p:nvPr/>
          </p:nvSpPr>
          <p:spPr>
            <a:xfrm>
              <a:off x="662726" y="431825"/>
              <a:ext cx="254100" cy="2541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endParaRPr sz="1600" b="1" dirty="0"/>
            </a:p>
          </p:txBody>
        </p:sp>
        <p:sp>
          <p:nvSpPr>
            <p:cNvPr id="213" name="Google Shape;213;p36">
              <a:hlinkClick r:id="" action="ppaction://hlinkshowjump?jump=previousslide"/>
            </p:cNvPr>
            <p:cNvSpPr/>
            <p:nvPr/>
          </p:nvSpPr>
          <p:spPr>
            <a:xfrm rot="10800000">
              <a:off x="745722" y="1066461"/>
              <a:ext cx="88200" cy="882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🠺</a:t>
              </a:r>
              <a:endPara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36">
              <a:hlinkClick r:id="" action="ppaction://hlinkshowjump?jump=nextslide"/>
            </p:cNvPr>
            <p:cNvSpPr/>
            <p:nvPr/>
          </p:nvSpPr>
          <p:spPr>
            <a:xfrm>
              <a:off x="745525" y="1325689"/>
              <a:ext cx="88500" cy="885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🠺</a:t>
              </a:r>
              <a:endParaRPr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Google Shape;332;p41">
              <a:hlinkClick r:id="rId3" action="ppaction://hlinksldjump"/>
              <a:extLst>
                <a:ext uri="{FF2B5EF4-FFF2-40B4-BE49-F238E27FC236}">
                  <a16:creationId xmlns:a16="http://schemas.microsoft.com/office/drawing/2014/main" id="{5CAFE036-54C1-4193-AE6A-36DA9D2048B0}"/>
                </a:ext>
              </a:extLst>
            </p:cNvPr>
            <p:cNvSpPr/>
            <p:nvPr/>
          </p:nvSpPr>
          <p:spPr>
            <a:xfrm>
              <a:off x="404400" y="796152"/>
              <a:ext cx="175200" cy="1752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lt1"/>
                  </a:solidFill>
                  <a:latin typeface="Montserrat"/>
                  <a:sym typeface="Montserrat"/>
                </a:rPr>
                <a:t>2</a:t>
              </a:r>
              <a:endParaRPr sz="1000" dirty="0"/>
            </a:p>
          </p:txBody>
        </p:sp>
      </p:grpSp>
      <p:sp>
        <p:nvSpPr>
          <p:cNvPr id="57" name="Google Shape;187;p36">
            <a:hlinkClick r:id="rId3" action="ppaction://hlinksldjump"/>
            <a:extLst>
              <a:ext uri="{FF2B5EF4-FFF2-40B4-BE49-F238E27FC236}">
                <a16:creationId xmlns:a16="http://schemas.microsoft.com/office/drawing/2014/main" id="{D343FAE9-AC4C-4E97-9F69-5AB6310B12A4}"/>
              </a:ext>
            </a:extLst>
          </p:cNvPr>
          <p:cNvSpPr txBox="1">
            <a:spLocks/>
          </p:cNvSpPr>
          <p:nvPr/>
        </p:nvSpPr>
        <p:spPr>
          <a:xfrm>
            <a:off x="4825744" y="1098457"/>
            <a:ext cx="1441252" cy="79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sz="2000" dirty="0"/>
              <a:t>Q&amp;A</a:t>
            </a:r>
          </a:p>
          <a:p>
            <a:r>
              <a:rPr lang="en-GB" sz="2000" dirty="0"/>
              <a:t>Engineer</a:t>
            </a:r>
          </a:p>
        </p:txBody>
      </p:sp>
      <p:sp>
        <p:nvSpPr>
          <p:cNvPr id="58" name="Google Shape;188;p36">
            <a:extLst>
              <a:ext uri="{FF2B5EF4-FFF2-40B4-BE49-F238E27FC236}">
                <a16:creationId xmlns:a16="http://schemas.microsoft.com/office/drawing/2014/main" id="{3E65DBAD-0305-4172-AFA9-DF9864E0060A}"/>
              </a:ext>
            </a:extLst>
          </p:cNvPr>
          <p:cNvSpPr txBox="1">
            <a:spLocks/>
          </p:cNvSpPr>
          <p:nvPr/>
        </p:nvSpPr>
        <p:spPr>
          <a:xfrm>
            <a:off x="4593367" y="1844917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dirty="0"/>
              <a:t>Georgi </a:t>
            </a:r>
            <a:r>
              <a:rPr lang="en-GB" dirty="0" err="1"/>
              <a:t>Zhechev</a:t>
            </a:r>
            <a:endParaRPr lang="en-GB" dirty="0"/>
          </a:p>
        </p:txBody>
      </p:sp>
      <p:sp>
        <p:nvSpPr>
          <p:cNvPr id="60" name="Google Shape;187;p36">
            <a:hlinkClick r:id="rId3" action="ppaction://hlinksldjump"/>
            <a:extLst>
              <a:ext uri="{FF2B5EF4-FFF2-40B4-BE49-F238E27FC236}">
                <a16:creationId xmlns:a16="http://schemas.microsoft.com/office/drawing/2014/main" id="{B2F15A9B-DE94-43AC-BAFF-0D47B8AA568B}"/>
              </a:ext>
            </a:extLst>
          </p:cNvPr>
          <p:cNvSpPr txBox="1">
            <a:spLocks/>
          </p:cNvSpPr>
          <p:nvPr/>
        </p:nvSpPr>
        <p:spPr>
          <a:xfrm>
            <a:off x="2766187" y="2807440"/>
            <a:ext cx="1750782" cy="79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sz="2000" dirty="0"/>
              <a:t>Developer</a:t>
            </a:r>
          </a:p>
          <a:p>
            <a:r>
              <a:rPr lang="en-GB" sz="2000" dirty="0"/>
              <a:t>Backend</a:t>
            </a:r>
          </a:p>
        </p:txBody>
      </p:sp>
      <p:sp>
        <p:nvSpPr>
          <p:cNvPr id="61" name="Google Shape;188;p36">
            <a:extLst>
              <a:ext uri="{FF2B5EF4-FFF2-40B4-BE49-F238E27FC236}">
                <a16:creationId xmlns:a16="http://schemas.microsoft.com/office/drawing/2014/main" id="{C9C74AA0-4533-438F-AD58-8160171B29C3}"/>
              </a:ext>
            </a:extLst>
          </p:cNvPr>
          <p:cNvSpPr txBox="1">
            <a:spLocks/>
          </p:cNvSpPr>
          <p:nvPr/>
        </p:nvSpPr>
        <p:spPr>
          <a:xfrm>
            <a:off x="2718388" y="3588459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dirty="0"/>
              <a:t>Martin </a:t>
            </a:r>
            <a:r>
              <a:rPr lang="en-GB" dirty="0" err="1"/>
              <a:t>Sevov</a:t>
            </a:r>
            <a:endParaRPr lang="en-GB" dirty="0"/>
          </a:p>
        </p:txBody>
      </p:sp>
      <p:sp>
        <p:nvSpPr>
          <p:cNvPr id="64" name="Google Shape;188;p36">
            <a:extLst>
              <a:ext uri="{FF2B5EF4-FFF2-40B4-BE49-F238E27FC236}">
                <a16:creationId xmlns:a16="http://schemas.microsoft.com/office/drawing/2014/main" id="{03240C6D-9AFF-4DAF-A830-76C1336989EF}"/>
              </a:ext>
            </a:extLst>
          </p:cNvPr>
          <p:cNvSpPr txBox="1">
            <a:spLocks/>
          </p:cNvSpPr>
          <p:nvPr/>
        </p:nvSpPr>
        <p:spPr>
          <a:xfrm>
            <a:off x="6427507" y="3576211"/>
            <a:ext cx="2225403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dirty="0"/>
              <a:t>Aleksandra </a:t>
            </a:r>
            <a:r>
              <a:rPr lang="en-GB" dirty="0" err="1"/>
              <a:t>Laleva</a:t>
            </a:r>
            <a:endParaRPr lang="en-GB" dirty="0"/>
          </a:p>
        </p:txBody>
      </p:sp>
      <p:sp>
        <p:nvSpPr>
          <p:cNvPr id="66" name="Google Shape;187;p36">
            <a:hlinkClick r:id="rId3" action="ppaction://hlinksldjump"/>
            <a:extLst>
              <a:ext uri="{FF2B5EF4-FFF2-40B4-BE49-F238E27FC236}">
                <a16:creationId xmlns:a16="http://schemas.microsoft.com/office/drawing/2014/main" id="{3D5E30A5-CBE0-44AC-8206-51FEE5F8B844}"/>
              </a:ext>
            </a:extLst>
          </p:cNvPr>
          <p:cNvSpPr txBox="1">
            <a:spLocks/>
          </p:cNvSpPr>
          <p:nvPr/>
        </p:nvSpPr>
        <p:spPr>
          <a:xfrm>
            <a:off x="6664818" y="2883444"/>
            <a:ext cx="1750782" cy="79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sz="2000" dirty="0"/>
              <a:t>Developer</a:t>
            </a:r>
          </a:p>
          <a:p>
            <a:r>
              <a:rPr lang="en-GB" sz="2000" dirty="0"/>
              <a:t>Frontend</a:t>
            </a:r>
          </a:p>
        </p:txBody>
      </p:sp>
      <p:sp>
        <p:nvSpPr>
          <p:cNvPr id="67" name="Google Shape;189;p36">
            <a:extLst>
              <a:ext uri="{FF2B5EF4-FFF2-40B4-BE49-F238E27FC236}">
                <a16:creationId xmlns:a16="http://schemas.microsoft.com/office/drawing/2014/main" id="{FC337405-30AF-4688-A5A6-DD82AD9EE97A}"/>
              </a:ext>
            </a:extLst>
          </p:cNvPr>
          <p:cNvSpPr txBox="1">
            <a:spLocks/>
          </p:cNvSpPr>
          <p:nvPr/>
        </p:nvSpPr>
        <p:spPr>
          <a:xfrm>
            <a:off x="1942849" y="3957345"/>
            <a:ext cx="3397457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10V</a:t>
            </a:r>
          </a:p>
          <a:p>
            <a:pPr marL="0" indent="0"/>
            <a:r>
              <a:rPr lang="en-US" dirty="0"/>
              <a:t>mssevov18@codingburgas.bg</a:t>
            </a:r>
          </a:p>
        </p:txBody>
      </p:sp>
      <p:sp>
        <p:nvSpPr>
          <p:cNvPr id="68" name="Google Shape;189;p36">
            <a:extLst>
              <a:ext uri="{FF2B5EF4-FFF2-40B4-BE49-F238E27FC236}">
                <a16:creationId xmlns:a16="http://schemas.microsoft.com/office/drawing/2014/main" id="{B81670E6-28B8-4C01-BAE6-7F90A31D2828}"/>
              </a:ext>
            </a:extLst>
          </p:cNvPr>
          <p:cNvSpPr txBox="1">
            <a:spLocks/>
          </p:cNvSpPr>
          <p:nvPr/>
        </p:nvSpPr>
        <p:spPr>
          <a:xfrm>
            <a:off x="3867988" y="2150024"/>
            <a:ext cx="3397457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10B</a:t>
            </a:r>
          </a:p>
          <a:p>
            <a:pPr marL="0" indent="0"/>
            <a:r>
              <a:rPr lang="en-US" dirty="0"/>
              <a:t>GTZhechev18@codingburgas.bg</a:t>
            </a:r>
          </a:p>
        </p:txBody>
      </p:sp>
      <p:sp>
        <p:nvSpPr>
          <p:cNvPr id="70" name="Google Shape;189;p36">
            <a:extLst>
              <a:ext uri="{FF2B5EF4-FFF2-40B4-BE49-F238E27FC236}">
                <a16:creationId xmlns:a16="http://schemas.microsoft.com/office/drawing/2014/main" id="{5CCD8648-FC7C-40DC-99F9-E7B899FA7081}"/>
              </a:ext>
            </a:extLst>
          </p:cNvPr>
          <p:cNvSpPr txBox="1">
            <a:spLocks/>
          </p:cNvSpPr>
          <p:nvPr/>
        </p:nvSpPr>
        <p:spPr>
          <a:xfrm>
            <a:off x="5841479" y="3864903"/>
            <a:ext cx="3397457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10A</a:t>
            </a:r>
          </a:p>
          <a:p>
            <a:r>
              <a:rPr lang="en-US" dirty="0"/>
              <a:t>ADLaleva18@codingburgas.bg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subTitle" idx="4294967295"/>
          </p:nvPr>
        </p:nvSpPr>
        <p:spPr>
          <a:xfrm>
            <a:off x="3920168" y="2343454"/>
            <a:ext cx="1597200" cy="591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Second stage/week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1675572" y="351911"/>
            <a:ext cx="6078785" cy="619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Stages of development</a:t>
            </a:r>
            <a:endParaRPr sz="2800" dirty="0"/>
          </a:p>
        </p:txBody>
      </p:sp>
      <p:sp>
        <p:nvSpPr>
          <p:cNvPr id="243" name="Google Shape;243;p39"/>
          <p:cNvSpPr txBox="1">
            <a:spLocks noGrp="1"/>
          </p:cNvSpPr>
          <p:nvPr>
            <p:ph type="title" idx="4294967295"/>
          </p:nvPr>
        </p:nvSpPr>
        <p:spPr>
          <a:xfrm>
            <a:off x="914886" y="2653471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2"/>
                </a:solidFill>
              </a:rPr>
              <a:t>Organization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4294967295"/>
          </p:nvPr>
        </p:nvSpPr>
        <p:spPr>
          <a:xfrm>
            <a:off x="904104" y="3006751"/>
            <a:ext cx="1597200" cy="61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/>
              <a:t>First stage/week</a:t>
            </a:r>
          </a:p>
        </p:txBody>
      </p:sp>
      <p:sp>
        <p:nvSpPr>
          <p:cNvPr id="245" name="Google Shape;245;p39"/>
          <p:cNvSpPr txBox="1">
            <a:spLocks noGrp="1"/>
          </p:cNvSpPr>
          <p:nvPr>
            <p:ph type="title" idx="4294967295"/>
          </p:nvPr>
        </p:nvSpPr>
        <p:spPr>
          <a:xfrm>
            <a:off x="3915334" y="203140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2"/>
                </a:solidFill>
              </a:rPr>
              <a:t>Realization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1342225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4398314" y="3158211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9"/>
          <p:cNvSpPr/>
          <p:nvPr/>
        </p:nvSpPr>
        <p:spPr>
          <a:xfrm>
            <a:off x="7303534" y="1750751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39"/>
          <p:cNvCxnSpPr>
            <a:stCxn id="248" idx="5"/>
            <a:endCxn id="249" idx="1"/>
          </p:cNvCxnSpPr>
          <p:nvPr/>
        </p:nvCxnSpPr>
        <p:spPr>
          <a:xfrm>
            <a:off x="1960368" y="2446793"/>
            <a:ext cx="2544003" cy="8174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9"/>
          <p:cNvCxnSpPr>
            <a:stCxn id="249" idx="7"/>
            <a:endCxn id="250" idx="3"/>
          </p:cNvCxnSpPr>
          <p:nvPr/>
        </p:nvCxnSpPr>
        <p:spPr>
          <a:xfrm flipV="1">
            <a:off x="5016457" y="2368894"/>
            <a:ext cx="2393134" cy="8953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9"/>
          <p:cNvSpPr/>
          <p:nvPr/>
        </p:nvSpPr>
        <p:spPr>
          <a:xfrm>
            <a:off x="4580906" y="3341090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39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85" name="Google Shape;285;p39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9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Montserrat"/>
                <a:sym typeface="Montserrat"/>
              </a:rPr>
              <a:t>S</a:t>
            </a:r>
            <a:endParaRPr sz="1600" b="1" dirty="0"/>
          </a:p>
        </p:txBody>
      </p:sp>
      <p:sp>
        <p:nvSpPr>
          <p:cNvPr id="289" name="Google Shape;289;p39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9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243;p39">
            <a:extLst>
              <a:ext uri="{FF2B5EF4-FFF2-40B4-BE49-F238E27FC236}">
                <a16:creationId xmlns:a16="http://schemas.microsoft.com/office/drawing/2014/main" id="{9D7CD05B-7B82-4FEF-948D-38B59899C0B2}"/>
              </a:ext>
            </a:extLst>
          </p:cNvPr>
          <p:cNvSpPr txBox="1">
            <a:spLocks/>
          </p:cNvSpPr>
          <p:nvPr/>
        </p:nvSpPr>
        <p:spPr>
          <a:xfrm>
            <a:off x="6751790" y="2553543"/>
            <a:ext cx="1827688" cy="5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r>
              <a:rPr lang="en-GB" sz="1600" dirty="0">
                <a:solidFill>
                  <a:schemeClr val="accent2"/>
                </a:solidFill>
              </a:rPr>
              <a:t>Finishing touches</a:t>
            </a:r>
            <a:endParaRPr lang="en" sz="1600" dirty="0">
              <a:solidFill>
                <a:schemeClr val="accent2"/>
              </a:solidFill>
            </a:endParaRPr>
          </a:p>
        </p:txBody>
      </p:sp>
      <p:sp>
        <p:nvSpPr>
          <p:cNvPr id="58" name="Google Shape;244;p39">
            <a:extLst>
              <a:ext uri="{FF2B5EF4-FFF2-40B4-BE49-F238E27FC236}">
                <a16:creationId xmlns:a16="http://schemas.microsoft.com/office/drawing/2014/main" id="{B33F80EE-927F-4B8C-9388-D3EFDDB895E9}"/>
              </a:ext>
            </a:extLst>
          </p:cNvPr>
          <p:cNvSpPr txBox="1">
            <a:spLocks/>
          </p:cNvSpPr>
          <p:nvPr/>
        </p:nvSpPr>
        <p:spPr>
          <a:xfrm>
            <a:off x="6867034" y="3132879"/>
            <a:ext cx="1597200" cy="66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400" dirty="0"/>
              <a:t>Third stage/week</a:t>
            </a:r>
          </a:p>
        </p:txBody>
      </p:sp>
      <p:grpSp>
        <p:nvGrpSpPr>
          <p:cNvPr id="59" name="Google Shape;10710;p110">
            <a:extLst>
              <a:ext uri="{FF2B5EF4-FFF2-40B4-BE49-F238E27FC236}">
                <a16:creationId xmlns:a16="http://schemas.microsoft.com/office/drawing/2014/main" id="{1DF7151B-3816-4E7E-A2F9-D607E274FBDE}"/>
              </a:ext>
            </a:extLst>
          </p:cNvPr>
          <p:cNvGrpSpPr/>
          <p:nvPr/>
        </p:nvGrpSpPr>
        <p:grpSpPr>
          <a:xfrm>
            <a:off x="1525633" y="2012054"/>
            <a:ext cx="357359" cy="357391"/>
            <a:chOff x="5771483" y="1515787"/>
            <a:chExt cx="357359" cy="357391"/>
          </a:xfrm>
          <a:solidFill>
            <a:schemeClr val="accent1"/>
          </a:solidFill>
        </p:grpSpPr>
        <p:sp>
          <p:nvSpPr>
            <p:cNvPr id="60" name="Google Shape;10711;p110">
              <a:extLst>
                <a:ext uri="{FF2B5EF4-FFF2-40B4-BE49-F238E27FC236}">
                  <a16:creationId xmlns:a16="http://schemas.microsoft.com/office/drawing/2014/main" id="{AE247582-1A80-4E3C-ABFB-7DBA48A65E57}"/>
                </a:ext>
              </a:extLst>
            </p:cNvPr>
            <p:cNvSpPr/>
            <p:nvPr/>
          </p:nvSpPr>
          <p:spPr>
            <a:xfrm>
              <a:off x="5771483" y="1515787"/>
              <a:ext cx="357359" cy="357391"/>
            </a:xfrm>
            <a:custGeom>
              <a:avLst/>
              <a:gdLst/>
              <a:ahLst/>
              <a:cxnLst/>
              <a:rect l="l" t="t" r="r" b="b"/>
              <a:pathLst>
                <a:path w="11228" h="11229" extrusionOk="0">
                  <a:moveTo>
                    <a:pt x="6334" y="346"/>
                  </a:moveTo>
                  <a:cubicBezTo>
                    <a:pt x="6334" y="346"/>
                    <a:pt x="6346" y="346"/>
                    <a:pt x="6346" y="358"/>
                  </a:cubicBezTo>
                  <a:lnTo>
                    <a:pt x="6346" y="822"/>
                  </a:lnTo>
                  <a:cubicBezTo>
                    <a:pt x="6346" y="989"/>
                    <a:pt x="6454" y="1120"/>
                    <a:pt x="6608" y="1156"/>
                  </a:cubicBezTo>
                  <a:cubicBezTo>
                    <a:pt x="7132" y="1275"/>
                    <a:pt x="7644" y="1477"/>
                    <a:pt x="8097" y="1763"/>
                  </a:cubicBezTo>
                  <a:cubicBezTo>
                    <a:pt x="8157" y="1798"/>
                    <a:pt x="8225" y="1817"/>
                    <a:pt x="8290" y="1817"/>
                  </a:cubicBezTo>
                  <a:cubicBezTo>
                    <a:pt x="8377" y="1817"/>
                    <a:pt x="8459" y="1784"/>
                    <a:pt x="8513" y="1715"/>
                  </a:cubicBezTo>
                  <a:lnTo>
                    <a:pt x="8847" y="1394"/>
                  </a:lnTo>
                  <a:lnTo>
                    <a:pt x="8859" y="1394"/>
                  </a:lnTo>
                  <a:lnTo>
                    <a:pt x="9859" y="2382"/>
                  </a:lnTo>
                  <a:lnTo>
                    <a:pt x="9859" y="2406"/>
                  </a:lnTo>
                  <a:lnTo>
                    <a:pt x="9525" y="2727"/>
                  </a:lnTo>
                  <a:cubicBezTo>
                    <a:pt x="9406" y="2846"/>
                    <a:pt x="9394" y="3013"/>
                    <a:pt x="9490" y="3144"/>
                  </a:cubicBezTo>
                  <a:cubicBezTo>
                    <a:pt x="9787" y="3608"/>
                    <a:pt x="9978" y="4097"/>
                    <a:pt x="10097" y="4632"/>
                  </a:cubicBezTo>
                  <a:cubicBezTo>
                    <a:pt x="10121" y="4799"/>
                    <a:pt x="10264" y="4906"/>
                    <a:pt x="10418" y="4906"/>
                  </a:cubicBezTo>
                  <a:lnTo>
                    <a:pt x="10883" y="4906"/>
                  </a:lnTo>
                  <a:cubicBezTo>
                    <a:pt x="10883" y="4906"/>
                    <a:pt x="10895" y="4906"/>
                    <a:pt x="10895" y="4918"/>
                  </a:cubicBezTo>
                  <a:lnTo>
                    <a:pt x="10883" y="6335"/>
                  </a:lnTo>
                  <a:lnTo>
                    <a:pt x="10418" y="6335"/>
                  </a:lnTo>
                  <a:cubicBezTo>
                    <a:pt x="10264" y="6335"/>
                    <a:pt x="10121" y="6430"/>
                    <a:pt x="10097" y="6597"/>
                  </a:cubicBezTo>
                  <a:cubicBezTo>
                    <a:pt x="9978" y="7121"/>
                    <a:pt x="9763" y="7621"/>
                    <a:pt x="9490" y="8085"/>
                  </a:cubicBezTo>
                  <a:cubicBezTo>
                    <a:pt x="9394" y="8216"/>
                    <a:pt x="9406" y="8407"/>
                    <a:pt x="9525" y="8502"/>
                  </a:cubicBezTo>
                  <a:lnTo>
                    <a:pt x="9859" y="8835"/>
                  </a:lnTo>
                  <a:lnTo>
                    <a:pt x="9859" y="8847"/>
                  </a:lnTo>
                  <a:lnTo>
                    <a:pt x="8859" y="9847"/>
                  </a:lnTo>
                  <a:lnTo>
                    <a:pt x="8847" y="9847"/>
                  </a:lnTo>
                  <a:lnTo>
                    <a:pt x="8513" y="9514"/>
                  </a:lnTo>
                  <a:cubicBezTo>
                    <a:pt x="8447" y="9448"/>
                    <a:pt x="8370" y="9415"/>
                    <a:pt x="8290" y="9415"/>
                  </a:cubicBezTo>
                  <a:cubicBezTo>
                    <a:pt x="8226" y="9415"/>
                    <a:pt x="8160" y="9436"/>
                    <a:pt x="8097" y="9478"/>
                  </a:cubicBezTo>
                  <a:cubicBezTo>
                    <a:pt x="7644" y="9776"/>
                    <a:pt x="7144" y="9966"/>
                    <a:pt x="6608" y="10085"/>
                  </a:cubicBezTo>
                  <a:cubicBezTo>
                    <a:pt x="6454" y="10109"/>
                    <a:pt x="6346" y="10252"/>
                    <a:pt x="6346" y="10407"/>
                  </a:cubicBezTo>
                  <a:lnTo>
                    <a:pt x="6346" y="10871"/>
                  </a:lnTo>
                  <a:cubicBezTo>
                    <a:pt x="6346" y="10871"/>
                    <a:pt x="6346" y="10883"/>
                    <a:pt x="6334" y="10883"/>
                  </a:cubicBezTo>
                  <a:lnTo>
                    <a:pt x="4930" y="10883"/>
                  </a:lnTo>
                  <a:cubicBezTo>
                    <a:pt x="4930" y="10883"/>
                    <a:pt x="4918" y="10883"/>
                    <a:pt x="4918" y="10871"/>
                  </a:cubicBezTo>
                  <a:lnTo>
                    <a:pt x="4918" y="10407"/>
                  </a:lnTo>
                  <a:cubicBezTo>
                    <a:pt x="4918" y="10252"/>
                    <a:pt x="4810" y="10109"/>
                    <a:pt x="4644" y="10085"/>
                  </a:cubicBezTo>
                  <a:cubicBezTo>
                    <a:pt x="4132" y="9966"/>
                    <a:pt x="3620" y="9752"/>
                    <a:pt x="3156" y="9478"/>
                  </a:cubicBezTo>
                  <a:cubicBezTo>
                    <a:pt x="3096" y="9442"/>
                    <a:pt x="3036" y="9419"/>
                    <a:pt x="2977" y="9419"/>
                  </a:cubicBezTo>
                  <a:cubicBezTo>
                    <a:pt x="2894" y="9419"/>
                    <a:pt x="2798" y="9442"/>
                    <a:pt x="2739" y="9514"/>
                  </a:cubicBezTo>
                  <a:lnTo>
                    <a:pt x="2417" y="9847"/>
                  </a:lnTo>
                  <a:lnTo>
                    <a:pt x="2405" y="9847"/>
                  </a:lnTo>
                  <a:lnTo>
                    <a:pt x="1405" y="8847"/>
                  </a:lnTo>
                  <a:lnTo>
                    <a:pt x="1405" y="8835"/>
                  </a:lnTo>
                  <a:lnTo>
                    <a:pt x="1727" y="8502"/>
                  </a:lnTo>
                  <a:cubicBezTo>
                    <a:pt x="1846" y="8383"/>
                    <a:pt x="1870" y="8228"/>
                    <a:pt x="1774" y="8085"/>
                  </a:cubicBezTo>
                  <a:cubicBezTo>
                    <a:pt x="1477" y="7621"/>
                    <a:pt x="1286" y="7133"/>
                    <a:pt x="1167" y="6597"/>
                  </a:cubicBezTo>
                  <a:cubicBezTo>
                    <a:pt x="1131" y="6430"/>
                    <a:pt x="1000" y="6335"/>
                    <a:pt x="834" y="6335"/>
                  </a:cubicBezTo>
                  <a:lnTo>
                    <a:pt x="381" y="6335"/>
                  </a:lnTo>
                  <a:cubicBezTo>
                    <a:pt x="381" y="6335"/>
                    <a:pt x="358" y="6335"/>
                    <a:pt x="358" y="6311"/>
                  </a:cubicBezTo>
                  <a:lnTo>
                    <a:pt x="358" y="4918"/>
                  </a:lnTo>
                  <a:cubicBezTo>
                    <a:pt x="358" y="4918"/>
                    <a:pt x="358" y="4906"/>
                    <a:pt x="381" y="4906"/>
                  </a:cubicBezTo>
                  <a:lnTo>
                    <a:pt x="834" y="4906"/>
                  </a:lnTo>
                  <a:cubicBezTo>
                    <a:pt x="1000" y="4906"/>
                    <a:pt x="1131" y="4799"/>
                    <a:pt x="1167" y="4632"/>
                  </a:cubicBezTo>
                  <a:cubicBezTo>
                    <a:pt x="1286" y="4108"/>
                    <a:pt x="1489" y="3608"/>
                    <a:pt x="1774" y="3144"/>
                  </a:cubicBezTo>
                  <a:cubicBezTo>
                    <a:pt x="1870" y="3013"/>
                    <a:pt x="1846" y="2834"/>
                    <a:pt x="1727" y="2727"/>
                  </a:cubicBezTo>
                  <a:lnTo>
                    <a:pt x="1405" y="2406"/>
                  </a:lnTo>
                  <a:lnTo>
                    <a:pt x="1405" y="2382"/>
                  </a:lnTo>
                  <a:lnTo>
                    <a:pt x="2405" y="1394"/>
                  </a:lnTo>
                  <a:lnTo>
                    <a:pt x="2417" y="1394"/>
                  </a:lnTo>
                  <a:lnTo>
                    <a:pt x="2739" y="1715"/>
                  </a:lnTo>
                  <a:cubicBezTo>
                    <a:pt x="2807" y="1784"/>
                    <a:pt x="2891" y="1817"/>
                    <a:pt x="2975" y="1817"/>
                  </a:cubicBezTo>
                  <a:cubicBezTo>
                    <a:pt x="3037" y="1817"/>
                    <a:pt x="3100" y="1798"/>
                    <a:pt x="3156" y="1763"/>
                  </a:cubicBezTo>
                  <a:cubicBezTo>
                    <a:pt x="3620" y="1465"/>
                    <a:pt x="4108" y="1275"/>
                    <a:pt x="4644" y="1156"/>
                  </a:cubicBezTo>
                  <a:cubicBezTo>
                    <a:pt x="4810" y="1120"/>
                    <a:pt x="4918" y="989"/>
                    <a:pt x="4918" y="822"/>
                  </a:cubicBezTo>
                  <a:lnTo>
                    <a:pt x="4918" y="358"/>
                  </a:lnTo>
                  <a:cubicBezTo>
                    <a:pt x="4918" y="358"/>
                    <a:pt x="4918" y="346"/>
                    <a:pt x="4930" y="346"/>
                  </a:cubicBezTo>
                  <a:close/>
                  <a:moveTo>
                    <a:pt x="4918" y="1"/>
                  </a:moveTo>
                  <a:cubicBezTo>
                    <a:pt x="4727" y="1"/>
                    <a:pt x="4572" y="156"/>
                    <a:pt x="4572" y="346"/>
                  </a:cubicBezTo>
                  <a:lnTo>
                    <a:pt x="4572" y="810"/>
                  </a:lnTo>
                  <a:cubicBezTo>
                    <a:pt x="4572" y="810"/>
                    <a:pt x="4572" y="822"/>
                    <a:pt x="4560" y="822"/>
                  </a:cubicBezTo>
                  <a:cubicBezTo>
                    <a:pt x="3989" y="941"/>
                    <a:pt x="3453" y="1168"/>
                    <a:pt x="2965" y="1477"/>
                  </a:cubicBezTo>
                  <a:lnTo>
                    <a:pt x="2953" y="1477"/>
                  </a:lnTo>
                  <a:lnTo>
                    <a:pt x="2620" y="1156"/>
                  </a:lnTo>
                  <a:cubicBezTo>
                    <a:pt x="2554" y="1090"/>
                    <a:pt x="2471" y="1057"/>
                    <a:pt x="2386" y="1057"/>
                  </a:cubicBezTo>
                  <a:cubicBezTo>
                    <a:pt x="2301" y="1057"/>
                    <a:pt x="2215" y="1090"/>
                    <a:pt x="2143" y="1156"/>
                  </a:cubicBezTo>
                  <a:lnTo>
                    <a:pt x="1155" y="2144"/>
                  </a:lnTo>
                  <a:cubicBezTo>
                    <a:pt x="1012" y="2287"/>
                    <a:pt x="1012" y="2489"/>
                    <a:pt x="1155" y="2620"/>
                  </a:cubicBezTo>
                  <a:lnTo>
                    <a:pt x="1477" y="2954"/>
                  </a:lnTo>
                  <a:lnTo>
                    <a:pt x="1477" y="2965"/>
                  </a:lnTo>
                  <a:cubicBezTo>
                    <a:pt x="1167" y="3454"/>
                    <a:pt x="941" y="3989"/>
                    <a:pt x="822" y="4561"/>
                  </a:cubicBezTo>
                  <a:cubicBezTo>
                    <a:pt x="822" y="4561"/>
                    <a:pt x="822" y="4573"/>
                    <a:pt x="810" y="4573"/>
                  </a:cubicBezTo>
                  <a:lnTo>
                    <a:pt x="346" y="4573"/>
                  </a:lnTo>
                  <a:cubicBezTo>
                    <a:pt x="155" y="4573"/>
                    <a:pt x="0" y="4728"/>
                    <a:pt x="0" y="4918"/>
                  </a:cubicBezTo>
                  <a:lnTo>
                    <a:pt x="0" y="6311"/>
                  </a:lnTo>
                  <a:cubicBezTo>
                    <a:pt x="0" y="6513"/>
                    <a:pt x="155" y="6656"/>
                    <a:pt x="346" y="6656"/>
                  </a:cubicBezTo>
                  <a:lnTo>
                    <a:pt x="810" y="6656"/>
                  </a:lnTo>
                  <a:cubicBezTo>
                    <a:pt x="810" y="6656"/>
                    <a:pt x="822" y="6656"/>
                    <a:pt x="822" y="6680"/>
                  </a:cubicBezTo>
                  <a:cubicBezTo>
                    <a:pt x="941" y="7240"/>
                    <a:pt x="1167" y="7776"/>
                    <a:pt x="1477" y="8264"/>
                  </a:cubicBezTo>
                  <a:lnTo>
                    <a:pt x="1477" y="8288"/>
                  </a:lnTo>
                  <a:lnTo>
                    <a:pt x="1155" y="8609"/>
                  </a:lnTo>
                  <a:cubicBezTo>
                    <a:pt x="1012" y="8740"/>
                    <a:pt x="1012" y="8954"/>
                    <a:pt x="1155" y="9085"/>
                  </a:cubicBezTo>
                  <a:lnTo>
                    <a:pt x="2143" y="10085"/>
                  </a:lnTo>
                  <a:cubicBezTo>
                    <a:pt x="2215" y="10151"/>
                    <a:pt x="2301" y="10184"/>
                    <a:pt x="2386" y="10184"/>
                  </a:cubicBezTo>
                  <a:cubicBezTo>
                    <a:pt x="2471" y="10184"/>
                    <a:pt x="2554" y="10151"/>
                    <a:pt x="2620" y="10085"/>
                  </a:cubicBezTo>
                  <a:lnTo>
                    <a:pt x="2953" y="9752"/>
                  </a:lnTo>
                  <a:lnTo>
                    <a:pt x="2965" y="9752"/>
                  </a:lnTo>
                  <a:cubicBezTo>
                    <a:pt x="3453" y="10073"/>
                    <a:pt x="3989" y="10288"/>
                    <a:pt x="4560" y="10407"/>
                  </a:cubicBezTo>
                  <a:cubicBezTo>
                    <a:pt x="4560" y="10407"/>
                    <a:pt x="4572" y="10407"/>
                    <a:pt x="4572" y="10431"/>
                  </a:cubicBezTo>
                  <a:lnTo>
                    <a:pt x="4572" y="10883"/>
                  </a:lnTo>
                  <a:cubicBezTo>
                    <a:pt x="4572" y="11085"/>
                    <a:pt x="4727" y="11228"/>
                    <a:pt x="4918" y="11228"/>
                  </a:cubicBezTo>
                  <a:lnTo>
                    <a:pt x="6311" y="11228"/>
                  </a:lnTo>
                  <a:cubicBezTo>
                    <a:pt x="6513" y="11228"/>
                    <a:pt x="6656" y="11085"/>
                    <a:pt x="6656" y="10883"/>
                  </a:cubicBezTo>
                  <a:lnTo>
                    <a:pt x="6656" y="10431"/>
                  </a:lnTo>
                  <a:cubicBezTo>
                    <a:pt x="6656" y="10431"/>
                    <a:pt x="6656" y="10407"/>
                    <a:pt x="6668" y="10407"/>
                  </a:cubicBezTo>
                  <a:cubicBezTo>
                    <a:pt x="7239" y="10288"/>
                    <a:pt x="7775" y="10062"/>
                    <a:pt x="8263" y="9752"/>
                  </a:cubicBezTo>
                  <a:lnTo>
                    <a:pt x="8275" y="9752"/>
                  </a:lnTo>
                  <a:lnTo>
                    <a:pt x="8609" y="10085"/>
                  </a:lnTo>
                  <a:cubicBezTo>
                    <a:pt x="8674" y="10151"/>
                    <a:pt x="8760" y="10184"/>
                    <a:pt x="8847" y="10184"/>
                  </a:cubicBezTo>
                  <a:cubicBezTo>
                    <a:pt x="8933" y="10184"/>
                    <a:pt x="9019" y="10151"/>
                    <a:pt x="9085" y="10085"/>
                  </a:cubicBezTo>
                  <a:lnTo>
                    <a:pt x="10085" y="9085"/>
                  </a:lnTo>
                  <a:cubicBezTo>
                    <a:pt x="10216" y="8954"/>
                    <a:pt x="10216" y="8740"/>
                    <a:pt x="10085" y="8609"/>
                  </a:cubicBezTo>
                  <a:lnTo>
                    <a:pt x="9752" y="8288"/>
                  </a:lnTo>
                  <a:lnTo>
                    <a:pt x="9752" y="8264"/>
                  </a:lnTo>
                  <a:cubicBezTo>
                    <a:pt x="10061" y="7776"/>
                    <a:pt x="10287" y="7240"/>
                    <a:pt x="10406" y="6680"/>
                  </a:cubicBezTo>
                  <a:cubicBezTo>
                    <a:pt x="10406" y="6680"/>
                    <a:pt x="10406" y="6656"/>
                    <a:pt x="10418" y="6656"/>
                  </a:cubicBezTo>
                  <a:lnTo>
                    <a:pt x="10883" y="6656"/>
                  </a:lnTo>
                  <a:cubicBezTo>
                    <a:pt x="11073" y="6656"/>
                    <a:pt x="11228" y="6513"/>
                    <a:pt x="11228" y="6311"/>
                  </a:cubicBezTo>
                  <a:lnTo>
                    <a:pt x="11228" y="4918"/>
                  </a:lnTo>
                  <a:cubicBezTo>
                    <a:pt x="11228" y="4728"/>
                    <a:pt x="11073" y="4573"/>
                    <a:pt x="10883" y="4573"/>
                  </a:cubicBezTo>
                  <a:lnTo>
                    <a:pt x="10418" y="4573"/>
                  </a:lnTo>
                  <a:cubicBezTo>
                    <a:pt x="10418" y="4573"/>
                    <a:pt x="10406" y="4573"/>
                    <a:pt x="10406" y="4561"/>
                  </a:cubicBezTo>
                  <a:cubicBezTo>
                    <a:pt x="10287" y="3989"/>
                    <a:pt x="10061" y="3454"/>
                    <a:pt x="9752" y="2965"/>
                  </a:cubicBezTo>
                  <a:lnTo>
                    <a:pt x="9752" y="2954"/>
                  </a:lnTo>
                  <a:lnTo>
                    <a:pt x="10085" y="2620"/>
                  </a:lnTo>
                  <a:cubicBezTo>
                    <a:pt x="10216" y="2489"/>
                    <a:pt x="10216" y="2287"/>
                    <a:pt x="10085" y="2144"/>
                  </a:cubicBezTo>
                  <a:lnTo>
                    <a:pt x="9085" y="1156"/>
                  </a:lnTo>
                  <a:cubicBezTo>
                    <a:pt x="9019" y="1090"/>
                    <a:pt x="8933" y="1057"/>
                    <a:pt x="8847" y="1057"/>
                  </a:cubicBezTo>
                  <a:cubicBezTo>
                    <a:pt x="8760" y="1057"/>
                    <a:pt x="8674" y="1090"/>
                    <a:pt x="8609" y="1156"/>
                  </a:cubicBezTo>
                  <a:lnTo>
                    <a:pt x="8275" y="1477"/>
                  </a:lnTo>
                  <a:lnTo>
                    <a:pt x="8263" y="1477"/>
                  </a:lnTo>
                  <a:cubicBezTo>
                    <a:pt x="7775" y="1168"/>
                    <a:pt x="7239" y="941"/>
                    <a:pt x="6668" y="822"/>
                  </a:cubicBezTo>
                  <a:cubicBezTo>
                    <a:pt x="6668" y="822"/>
                    <a:pt x="6656" y="822"/>
                    <a:pt x="6656" y="810"/>
                  </a:cubicBezTo>
                  <a:lnTo>
                    <a:pt x="6656" y="346"/>
                  </a:lnTo>
                  <a:cubicBezTo>
                    <a:pt x="6656" y="156"/>
                    <a:pt x="6513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1" name="Google Shape;10712;p110">
              <a:extLst>
                <a:ext uri="{FF2B5EF4-FFF2-40B4-BE49-F238E27FC236}">
                  <a16:creationId xmlns:a16="http://schemas.microsoft.com/office/drawing/2014/main" id="{9E743D78-E5BE-41B2-9C59-497E0EAE618B}"/>
                </a:ext>
              </a:extLst>
            </p:cNvPr>
            <p:cNvSpPr/>
            <p:nvPr/>
          </p:nvSpPr>
          <p:spPr>
            <a:xfrm>
              <a:off x="5837429" y="1583070"/>
              <a:ext cx="185713" cy="183613"/>
            </a:xfrm>
            <a:custGeom>
              <a:avLst/>
              <a:gdLst/>
              <a:ahLst/>
              <a:cxnLst/>
              <a:rect l="l" t="t" r="r" b="b"/>
              <a:pathLst>
                <a:path w="5835" h="5769" extrusionOk="0">
                  <a:moveTo>
                    <a:pt x="3566" y="1"/>
                  </a:moveTo>
                  <a:cubicBezTo>
                    <a:pt x="3505" y="1"/>
                    <a:pt x="3443" y="3"/>
                    <a:pt x="3381" y="6"/>
                  </a:cubicBezTo>
                  <a:cubicBezTo>
                    <a:pt x="2512" y="54"/>
                    <a:pt x="1703" y="411"/>
                    <a:pt x="1072" y="1030"/>
                  </a:cubicBezTo>
                  <a:cubicBezTo>
                    <a:pt x="464" y="1649"/>
                    <a:pt x="95" y="2459"/>
                    <a:pt x="48" y="3340"/>
                  </a:cubicBezTo>
                  <a:cubicBezTo>
                    <a:pt x="0" y="4209"/>
                    <a:pt x="286" y="5054"/>
                    <a:pt x="822" y="5709"/>
                  </a:cubicBezTo>
                  <a:cubicBezTo>
                    <a:pt x="845" y="5757"/>
                    <a:pt x="893" y="5769"/>
                    <a:pt x="953" y="5769"/>
                  </a:cubicBezTo>
                  <a:cubicBezTo>
                    <a:pt x="988" y="5769"/>
                    <a:pt x="1024" y="5745"/>
                    <a:pt x="1060" y="5733"/>
                  </a:cubicBezTo>
                  <a:cubicBezTo>
                    <a:pt x="1131" y="5673"/>
                    <a:pt x="1131" y="5566"/>
                    <a:pt x="1084" y="5495"/>
                  </a:cubicBezTo>
                  <a:cubicBezTo>
                    <a:pt x="595" y="4888"/>
                    <a:pt x="345" y="4126"/>
                    <a:pt x="393" y="3352"/>
                  </a:cubicBezTo>
                  <a:cubicBezTo>
                    <a:pt x="429" y="2566"/>
                    <a:pt x="762" y="1816"/>
                    <a:pt x="1310" y="1268"/>
                  </a:cubicBezTo>
                  <a:cubicBezTo>
                    <a:pt x="1857" y="720"/>
                    <a:pt x="2608" y="399"/>
                    <a:pt x="3393" y="351"/>
                  </a:cubicBezTo>
                  <a:cubicBezTo>
                    <a:pt x="3456" y="348"/>
                    <a:pt x="3518" y="346"/>
                    <a:pt x="3580" y="346"/>
                  </a:cubicBezTo>
                  <a:cubicBezTo>
                    <a:pt x="4291" y="346"/>
                    <a:pt x="4989" y="593"/>
                    <a:pt x="5536" y="1042"/>
                  </a:cubicBezTo>
                  <a:cubicBezTo>
                    <a:pt x="5567" y="1068"/>
                    <a:pt x="5605" y="1080"/>
                    <a:pt x="5642" y="1080"/>
                  </a:cubicBezTo>
                  <a:cubicBezTo>
                    <a:pt x="5692" y="1080"/>
                    <a:pt x="5741" y="1059"/>
                    <a:pt x="5775" y="1018"/>
                  </a:cubicBezTo>
                  <a:cubicBezTo>
                    <a:pt x="5834" y="947"/>
                    <a:pt x="5822" y="840"/>
                    <a:pt x="5751" y="780"/>
                  </a:cubicBezTo>
                  <a:cubicBezTo>
                    <a:pt x="5121" y="283"/>
                    <a:pt x="4358" y="1"/>
                    <a:pt x="3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2" name="Google Shape;10713;p110">
              <a:extLst>
                <a:ext uri="{FF2B5EF4-FFF2-40B4-BE49-F238E27FC236}">
                  <a16:creationId xmlns:a16="http://schemas.microsoft.com/office/drawing/2014/main" id="{16B71C63-8F2D-4ED2-871B-F6C960949071}"/>
                </a:ext>
              </a:extLst>
            </p:cNvPr>
            <p:cNvSpPr/>
            <p:nvPr/>
          </p:nvSpPr>
          <p:spPr>
            <a:xfrm>
              <a:off x="5876068" y="1616584"/>
              <a:ext cx="186859" cy="189501"/>
            </a:xfrm>
            <a:custGeom>
              <a:avLst/>
              <a:gdLst/>
              <a:ahLst/>
              <a:cxnLst/>
              <a:rect l="l" t="t" r="r" b="b"/>
              <a:pathLst>
                <a:path w="5871" h="5954" extrusionOk="0">
                  <a:moveTo>
                    <a:pt x="3406" y="322"/>
                  </a:moveTo>
                  <a:lnTo>
                    <a:pt x="3406" y="1013"/>
                  </a:lnTo>
                  <a:cubicBezTo>
                    <a:pt x="3406" y="1108"/>
                    <a:pt x="3370" y="1227"/>
                    <a:pt x="3322" y="1322"/>
                  </a:cubicBezTo>
                  <a:lnTo>
                    <a:pt x="3239" y="1489"/>
                  </a:lnTo>
                  <a:cubicBezTo>
                    <a:pt x="3227" y="1513"/>
                    <a:pt x="3227" y="1525"/>
                    <a:pt x="3227" y="1561"/>
                  </a:cubicBezTo>
                  <a:lnTo>
                    <a:pt x="3227" y="1918"/>
                  </a:lnTo>
                  <a:cubicBezTo>
                    <a:pt x="3227" y="2156"/>
                    <a:pt x="3132" y="2382"/>
                    <a:pt x="2953" y="2561"/>
                  </a:cubicBezTo>
                  <a:cubicBezTo>
                    <a:pt x="2775" y="2715"/>
                    <a:pt x="2548" y="2811"/>
                    <a:pt x="2310" y="2811"/>
                  </a:cubicBezTo>
                  <a:cubicBezTo>
                    <a:pt x="1834" y="2799"/>
                    <a:pt x="1453" y="2370"/>
                    <a:pt x="1453" y="1882"/>
                  </a:cubicBezTo>
                  <a:lnTo>
                    <a:pt x="1453" y="1572"/>
                  </a:lnTo>
                  <a:cubicBezTo>
                    <a:pt x="1453" y="1549"/>
                    <a:pt x="1453" y="1525"/>
                    <a:pt x="1441" y="1501"/>
                  </a:cubicBezTo>
                  <a:lnTo>
                    <a:pt x="1334" y="1287"/>
                  </a:lnTo>
                  <a:cubicBezTo>
                    <a:pt x="1298" y="1215"/>
                    <a:pt x="1274" y="1132"/>
                    <a:pt x="1274" y="1049"/>
                  </a:cubicBezTo>
                  <a:lnTo>
                    <a:pt x="1274" y="1037"/>
                  </a:lnTo>
                  <a:cubicBezTo>
                    <a:pt x="1274" y="644"/>
                    <a:pt x="1584" y="322"/>
                    <a:pt x="1989" y="322"/>
                  </a:cubicBezTo>
                  <a:close/>
                  <a:moveTo>
                    <a:pt x="1989" y="3073"/>
                  </a:moveTo>
                  <a:cubicBezTo>
                    <a:pt x="2084" y="3108"/>
                    <a:pt x="2191" y="3132"/>
                    <a:pt x="2310" y="3132"/>
                  </a:cubicBezTo>
                  <a:lnTo>
                    <a:pt x="2358" y="3132"/>
                  </a:lnTo>
                  <a:cubicBezTo>
                    <a:pt x="2477" y="3132"/>
                    <a:pt x="2608" y="3120"/>
                    <a:pt x="2715" y="3073"/>
                  </a:cubicBezTo>
                  <a:lnTo>
                    <a:pt x="2715" y="3073"/>
                  </a:lnTo>
                  <a:cubicBezTo>
                    <a:pt x="2703" y="3132"/>
                    <a:pt x="2715" y="3180"/>
                    <a:pt x="2727" y="3227"/>
                  </a:cubicBezTo>
                  <a:lnTo>
                    <a:pt x="2596" y="3358"/>
                  </a:lnTo>
                  <a:cubicBezTo>
                    <a:pt x="2525" y="3430"/>
                    <a:pt x="2429" y="3466"/>
                    <a:pt x="2346" y="3466"/>
                  </a:cubicBezTo>
                  <a:cubicBezTo>
                    <a:pt x="2251" y="3466"/>
                    <a:pt x="2144" y="3418"/>
                    <a:pt x="2084" y="3358"/>
                  </a:cubicBezTo>
                  <a:lnTo>
                    <a:pt x="1953" y="3227"/>
                  </a:lnTo>
                  <a:cubicBezTo>
                    <a:pt x="1965" y="3180"/>
                    <a:pt x="1989" y="3120"/>
                    <a:pt x="1989" y="3073"/>
                  </a:cubicBezTo>
                  <a:close/>
                  <a:moveTo>
                    <a:pt x="2953" y="3489"/>
                  </a:moveTo>
                  <a:cubicBezTo>
                    <a:pt x="3001" y="3525"/>
                    <a:pt x="3048" y="3537"/>
                    <a:pt x="3108" y="3549"/>
                  </a:cubicBezTo>
                  <a:lnTo>
                    <a:pt x="3703" y="3716"/>
                  </a:lnTo>
                  <a:cubicBezTo>
                    <a:pt x="3846" y="3763"/>
                    <a:pt x="3965" y="3906"/>
                    <a:pt x="3965" y="4061"/>
                  </a:cubicBezTo>
                  <a:lnTo>
                    <a:pt x="3965" y="5192"/>
                  </a:lnTo>
                  <a:lnTo>
                    <a:pt x="3941" y="5192"/>
                  </a:lnTo>
                  <a:cubicBezTo>
                    <a:pt x="3822" y="5263"/>
                    <a:pt x="3703" y="5323"/>
                    <a:pt x="3560" y="5371"/>
                  </a:cubicBezTo>
                  <a:lnTo>
                    <a:pt x="3560" y="4370"/>
                  </a:lnTo>
                  <a:cubicBezTo>
                    <a:pt x="3560" y="4287"/>
                    <a:pt x="3489" y="4204"/>
                    <a:pt x="3406" y="4204"/>
                  </a:cubicBezTo>
                  <a:cubicBezTo>
                    <a:pt x="3310" y="4204"/>
                    <a:pt x="3239" y="4287"/>
                    <a:pt x="3239" y="4370"/>
                  </a:cubicBezTo>
                  <a:lnTo>
                    <a:pt x="3239" y="5490"/>
                  </a:lnTo>
                  <a:cubicBezTo>
                    <a:pt x="3001" y="5561"/>
                    <a:pt x="2763" y="5597"/>
                    <a:pt x="2513" y="5609"/>
                  </a:cubicBezTo>
                  <a:lnTo>
                    <a:pt x="2346" y="5609"/>
                  </a:lnTo>
                  <a:cubicBezTo>
                    <a:pt x="2048" y="5609"/>
                    <a:pt x="1751" y="5561"/>
                    <a:pt x="1453" y="5478"/>
                  </a:cubicBezTo>
                  <a:lnTo>
                    <a:pt x="1453" y="4359"/>
                  </a:lnTo>
                  <a:cubicBezTo>
                    <a:pt x="1453" y="4263"/>
                    <a:pt x="1382" y="4192"/>
                    <a:pt x="1286" y="4192"/>
                  </a:cubicBezTo>
                  <a:cubicBezTo>
                    <a:pt x="1203" y="4192"/>
                    <a:pt x="1120" y="4263"/>
                    <a:pt x="1120" y="4359"/>
                  </a:cubicBezTo>
                  <a:lnTo>
                    <a:pt x="1120" y="5359"/>
                  </a:lnTo>
                  <a:cubicBezTo>
                    <a:pt x="989" y="5299"/>
                    <a:pt x="870" y="5240"/>
                    <a:pt x="751" y="5180"/>
                  </a:cubicBezTo>
                  <a:lnTo>
                    <a:pt x="751" y="4061"/>
                  </a:lnTo>
                  <a:cubicBezTo>
                    <a:pt x="751" y="3894"/>
                    <a:pt x="858" y="3763"/>
                    <a:pt x="1024" y="3716"/>
                  </a:cubicBezTo>
                  <a:lnTo>
                    <a:pt x="1620" y="3549"/>
                  </a:lnTo>
                  <a:cubicBezTo>
                    <a:pt x="1655" y="3537"/>
                    <a:pt x="1715" y="3513"/>
                    <a:pt x="1763" y="3489"/>
                  </a:cubicBezTo>
                  <a:lnTo>
                    <a:pt x="1870" y="3597"/>
                  </a:lnTo>
                  <a:cubicBezTo>
                    <a:pt x="2001" y="3727"/>
                    <a:pt x="2179" y="3811"/>
                    <a:pt x="2358" y="3811"/>
                  </a:cubicBezTo>
                  <a:cubicBezTo>
                    <a:pt x="2537" y="3811"/>
                    <a:pt x="2715" y="3727"/>
                    <a:pt x="2846" y="3597"/>
                  </a:cubicBezTo>
                  <a:lnTo>
                    <a:pt x="2953" y="3489"/>
                  </a:lnTo>
                  <a:close/>
                  <a:moveTo>
                    <a:pt x="1953" y="1"/>
                  </a:moveTo>
                  <a:cubicBezTo>
                    <a:pt x="1382" y="1"/>
                    <a:pt x="917" y="453"/>
                    <a:pt x="917" y="1037"/>
                  </a:cubicBezTo>
                  <a:lnTo>
                    <a:pt x="917" y="1049"/>
                  </a:lnTo>
                  <a:cubicBezTo>
                    <a:pt x="917" y="1191"/>
                    <a:pt x="941" y="1322"/>
                    <a:pt x="1001" y="1441"/>
                  </a:cubicBezTo>
                  <a:lnTo>
                    <a:pt x="1096" y="1608"/>
                  </a:lnTo>
                  <a:lnTo>
                    <a:pt x="1096" y="1870"/>
                  </a:lnTo>
                  <a:cubicBezTo>
                    <a:pt x="1096" y="2299"/>
                    <a:pt x="1298" y="2680"/>
                    <a:pt x="1620" y="2918"/>
                  </a:cubicBezTo>
                  <a:lnTo>
                    <a:pt x="1620" y="3061"/>
                  </a:lnTo>
                  <a:cubicBezTo>
                    <a:pt x="1620" y="3156"/>
                    <a:pt x="1548" y="3227"/>
                    <a:pt x="1477" y="3239"/>
                  </a:cubicBezTo>
                  <a:lnTo>
                    <a:pt x="882" y="3406"/>
                  </a:lnTo>
                  <a:cubicBezTo>
                    <a:pt x="584" y="3489"/>
                    <a:pt x="381" y="3763"/>
                    <a:pt x="381" y="4073"/>
                  </a:cubicBezTo>
                  <a:lnTo>
                    <a:pt x="381" y="4966"/>
                  </a:lnTo>
                  <a:cubicBezTo>
                    <a:pt x="346" y="4954"/>
                    <a:pt x="334" y="4918"/>
                    <a:pt x="298" y="4906"/>
                  </a:cubicBezTo>
                  <a:cubicBezTo>
                    <a:pt x="268" y="4881"/>
                    <a:pt x="232" y="4869"/>
                    <a:pt x="196" y="4869"/>
                  </a:cubicBezTo>
                  <a:cubicBezTo>
                    <a:pt x="146" y="4869"/>
                    <a:pt x="95" y="4893"/>
                    <a:pt x="60" y="4942"/>
                  </a:cubicBezTo>
                  <a:cubicBezTo>
                    <a:pt x="0" y="5013"/>
                    <a:pt x="24" y="5121"/>
                    <a:pt x="96" y="5180"/>
                  </a:cubicBezTo>
                  <a:cubicBezTo>
                    <a:pt x="727" y="5680"/>
                    <a:pt x="1501" y="5954"/>
                    <a:pt x="2298" y="5954"/>
                  </a:cubicBezTo>
                  <a:lnTo>
                    <a:pt x="2477" y="5954"/>
                  </a:lnTo>
                  <a:cubicBezTo>
                    <a:pt x="3334" y="5906"/>
                    <a:pt x="4156" y="5549"/>
                    <a:pt x="4787" y="4918"/>
                  </a:cubicBezTo>
                  <a:cubicBezTo>
                    <a:pt x="5394" y="4311"/>
                    <a:pt x="5763" y="3489"/>
                    <a:pt x="5811" y="2620"/>
                  </a:cubicBezTo>
                  <a:cubicBezTo>
                    <a:pt x="5870" y="1763"/>
                    <a:pt x="5596" y="918"/>
                    <a:pt x="5049" y="251"/>
                  </a:cubicBezTo>
                  <a:cubicBezTo>
                    <a:pt x="5014" y="209"/>
                    <a:pt x="4967" y="192"/>
                    <a:pt x="4917" y="192"/>
                  </a:cubicBezTo>
                  <a:cubicBezTo>
                    <a:pt x="4882" y="192"/>
                    <a:pt x="4845" y="200"/>
                    <a:pt x="4811" y="215"/>
                  </a:cubicBezTo>
                  <a:cubicBezTo>
                    <a:pt x="4739" y="275"/>
                    <a:pt x="4739" y="382"/>
                    <a:pt x="4787" y="453"/>
                  </a:cubicBezTo>
                  <a:cubicBezTo>
                    <a:pt x="5275" y="1072"/>
                    <a:pt x="5525" y="1822"/>
                    <a:pt x="5489" y="2596"/>
                  </a:cubicBezTo>
                  <a:cubicBezTo>
                    <a:pt x="5442" y="3394"/>
                    <a:pt x="5108" y="4132"/>
                    <a:pt x="4561" y="4680"/>
                  </a:cubicBezTo>
                  <a:cubicBezTo>
                    <a:pt x="4453" y="4787"/>
                    <a:pt x="4358" y="4882"/>
                    <a:pt x="4239" y="4966"/>
                  </a:cubicBezTo>
                  <a:lnTo>
                    <a:pt x="4239" y="4073"/>
                  </a:lnTo>
                  <a:cubicBezTo>
                    <a:pt x="4239" y="3763"/>
                    <a:pt x="4025" y="3489"/>
                    <a:pt x="3727" y="3406"/>
                  </a:cubicBezTo>
                  <a:lnTo>
                    <a:pt x="3132" y="3239"/>
                  </a:lnTo>
                  <a:cubicBezTo>
                    <a:pt x="3060" y="3216"/>
                    <a:pt x="3001" y="3144"/>
                    <a:pt x="3001" y="3061"/>
                  </a:cubicBezTo>
                  <a:lnTo>
                    <a:pt x="3001" y="2930"/>
                  </a:lnTo>
                  <a:cubicBezTo>
                    <a:pt x="3060" y="2882"/>
                    <a:pt x="3108" y="2858"/>
                    <a:pt x="3156" y="2799"/>
                  </a:cubicBezTo>
                  <a:cubicBezTo>
                    <a:pt x="3394" y="2561"/>
                    <a:pt x="3537" y="2263"/>
                    <a:pt x="3537" y="1918"/>
                  </a:cubicBezTo>
                  <a:lnTo>
                    <a:pt x="3537" y="1608"/>
                  </a:lnTo>
                  <a:lnTo>
                    <a:pt x="3596" y="1465"/>
                  </a:lnTo>
                  <a:cubicBezTo>
                    <a:pt x="3668" y="1322"/>
                    <a:pt x="3703" y="1168"/>
                    <a:pt x="3703" y="1013"/>
                  </a:cubicBezTo>
                  <a:lnTo>
                    <a:pt x="3703" y="156"/>
                  </a:lnTo>
                  <a:cubicBezTo>
                    <a:pt x="3703" y="72"/>
                    <a:pt x="3620" y="1"/>
                    <a:pt x="3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3" name="Google Shape;10714;p110">
              <a:extLst>
                <a:ext uri="{FF2B5EF4-FFF2-40B4-BE49-F238E27FC236}">
                  <a16:creationId xmlns:a16="http://schemas.microsoft.com/office/drawing/2014/main" id="{15C69AF8-05CD-46C3-88A7-58BE2E1F7D77}"/>
                </a:ext>
              </a:extLst>
            </p:cNvPr>
            <p:cNvSpPr/>
            <p:nvPr/>
          </p:nvSpPr>
          <p:spPr>
            <a:xfrm>
              <a:off x="5928360" y="1644624"/>
              <a:ext cx="45131" cy="16328"/>
            </a:xfrm>
            <a:custGeom>
              <a:avLst/>
              <a:gdLst/>
              <a:ahLst/>
              <a:cxnLst/>
              <a:rect l="l" t="t" r="r" b="b"/>
              <a:pathLst>
                <a:path w="1418" h="513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346" y="334"/>
                    <a:pt x="882" y="370"/>
                    <a:pt x="1144" y="501"/>
                  </a:cubicBezTo>
                  <a:cubicBezTo>
                    <a:pt x="1179" y="513"/>
                    <a:pt x="1191" y="513"/>
                    <a:pt x="1227" y="513"/>
                  </a:cubicBezTo>
                  <a:cubicBezTo>
                    <a:pt x="1286" y="513"/>
                    <a:pt x="1346" y="489"/>
                    <a:pt x="1370" y="430"/>
                  </a:cubicBezTo>
                  <a:cubicBezTo>
                    <a:pt x="1417" y="334"/>
                    <a:pt x="1370" y="227"/>
                    <a:pt x="1298" y="203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64" name="Google Shape;12430;p112">
            <a:extLst>
              <a:ext uri="{FF2B5EF4-FFF2-40B4-BE49-F238E27FC236}">
                <a16:creationId xmlns:a16="http://schemas.microsoft.com/office/drawing/2014/main" id="{4802E3AB-F0AC-4F48-B2C1-B34529FE672F}"/>
              </a:ext>
            </a:extLst>
          </p:cNvPr>
          <p:cNvGrpSpPr/>
          <p:nvPr/>
        </p:nvGrpSpPr>
        <p:grpSpPr>
          <a:xfrm>
            <a:off x="7487828" y="1936204"/>
            <a:ext cx="355612" cy="355612"/>
            <a:chOff x="2639038" y="2894942"/>
            <a:chExt cx="355612" cy="355612"/>
          </a:xfrm>
          <a:solidFill>
            <a:schemeClr val="bg1"/>
          </a:solidFill>
        </p:grpSpPr>
        <p:sp>
          <p:nvSpPr>
            <p:cNvPr id="65" name="Google Shape;12431;p112">
              <a:extLst>
                <a:ext uri="{FF2B5EF4-FFF2-40B4-BE49-F238E27FC236}">
                  <a16:creationId xmlns:a16="http://schemas.microsoft.com/office/drawing/2014/main" id="{C96CA45E-E1EC-4A6E-87D1-6FB1AE3A7FF5}"/>
                </a:ext>
              </a:extLst>
            </p:cNvPr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" name="Google Shape;12432;p112">
              <a:extLst>
                <a:ext uri="{FF2B5EF4-FFF2-40B4-BE49-F238E27FC236}">
                  <a16:creationId xmlns:a16="http://schemas.microsoft.com/office/drawing/2014/main" id="{1510FB8B-6596-4D1F-BBB1-B52618BF1823}"/>
                </a:ext>
              </a:extLst>
            </p:cNvPr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67" name="Google Shape;332;p41">
            <a:hlinkClick r:id="rId4" action="ppaction://hlinksldjump"/>
            <a:extLst>
              <a:ext uri="{FF2B5EF4-FFF2-40B4-BE49-F238E27FC236}">
                <a16:creationId xmlns:a16="http://schemas.microsoft.com/office/drawing/2014/main" id="{CAAF2777-DE7F-4B7C-82D9-14AFB885D424}"/>
              </a:ext>
            </a:extLst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Montserrat"/>
                <a:sym typeface="Montserrat"/>
              </a:rPr>
              <a:t>3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4"/>
          <p:cNvSpPr txBox="1">
            <a:spLocks noGrp="1"/>
          </p:cNvSpPr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Used technologies</a:t>
            </a:r>
            <a:endParaRPr dirty="0"/>
          </a:p>
        </p:txBody>
      </p:sp>
      <p:sp>
        <p:nvSpPr>
          <p:cNvPr id="713" name="Google Shape;713;p54"/>
          <p:cNvSpPr txBox="1">
            <a:spLocks noGrp="1"/>
          </p:cNvSpPr>
          <p:nvPr>
            <p:ph type="title" idx="2"/>
          </p:nvPr>
        </p:nvSpPr>
        <p:spPr>
          <a:xfrm>
            <a:off x="905723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Visual Studio</a:t>
            </a:r>
            <a:endParaRPr dirty="0"/>
          </a:p>
        </p:txBody>
      </p:sp>
      <p:sp>
        <p:nvSpPr>
          <p:cNvPr id="714" name="Google Shape;714;p54"/>
          <p:cNvSpPr txBox="1">
            <a:spLocks noGrp="1"/>
          </p:cNvSpPr>
          <p:nvPr>
            <p:ph type="subTitle" idx="1"/>
          </p:nvPr>
        </p:nvSpPr>
        <p:spPr>
          <a:xfrm>
            <a:off x="958457" y="367982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Used to create the program code.</a:t>
            </a:r>
            <a:endParaRPr dirty="0"/>
          </a:p>
        </p:txBody>
      </p:sp>
      <p:sp>
        <p:nvSpPr>
          <p:cNvPr id="715" name="Google Shape;715;p54"/>
          <p:cNvSpPr txBox="1">
            <a:spLocks noGrp="1"/>
          </p:cNvSpPr>
          <p:nvPr>
            <p:ph type="title" idx="3"/>
          </p:nvPr>
        </p:nvSpPr>
        <p:spPr>
          <a:xfrm>
            <a:off x="2817510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GitHub</a:t>
            </a:r>
            <a:endParaRPr dirty="0"/>
          </a:p>
        </p:txBody>
      </p:sp>
      <p:sp>
        <p:nvSpPr>
          <p:cNvPr id="716" name="Google Shape;716;p54"/>
          <p:cNvSpPr txBox="1">
            <a:spLocks noGrp="1"/>
          </p:cNvSpPr>
          <p:nvPr>
            <p:ph type="subTitle" idx="4"/>
          </p:nvPr>
        </p:nvSpPr>
        <p:spPr>
          <a:xfrm>
            <a:off x="2829370" y="3546658"/>
            <a:ext cx="1597200" cy="954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collaboration and changes to the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7" name="Google Shape;717;p54"/>
          <p:cNvSpPr txBox="1">
            <a:spLocks noGrp="1"/>
          </p:cNvSpPr>
          <p:nvPr>
            <p:ph type="title" idx="5"/>
          </p:nvPr>
        </p:nvSpPr>
        <p:spPr>
          <a:xfrm>
            <a:off x="4480421" y="3146925"/>
            <a:ext cx="2094912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Microsoft Teams</a:t>
            </a:r>
            <a:endParaRPr dirty="0"/>
          </a:p>
        </p:txBody>
      </p:sp>
      <p:sp>
        <p:nvSpPr>
          <p:cNvPr id="718" name="Google Shape;718;p54"/>
          <p:cNvSpPr txBox="1">
            <a:spLocks noGrp="1"/>
          </p:cNvSpPr>
          <p:nvPr>
            <p:ph type="subTitle" idx="6"/>
          </p:nvPr>
        </p:nvSpPr>
        <p:spPr>
          <a:xfrm>
            <a:off x="4572000" y="3520075"/>
            <a:ext cx="1754478" cy="6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communication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9" name="Google Shape;719;p54"/>
          <p:cNvSpPr txBox="1">
            <a:spLocks noGrp="1"/>
          </p:cNvSpPr>
          <p:nvPr>
            <p:ph type="title" idx="7"/>
          </p:nvPr>
        </p:nvSpPr>
        <p:spPr>
          <a:xfrm>
            <a:off x="6641075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Excel</a:t>
            </a:r>
            <a:endParaRPr dirty="0"/>
          </a:p>
        </p:txBody>
      </p:sp>
      <p:sp>
        <p:nvSpPr>
          <p:cNvPr id="720" name="Google Shape;720;p54"/>
          <p:cNvSpPr txBox="1">
            <a:spLocks noGrp="1"/>
          </p:cNvSpPr>
          <p:nvPr>
            <p:ph type="subTitle" idx="8"/>
          </p:nvPr>
        </p:nvSpPr>
        <p:spPr>
          <a:xfrm>
            <a:off x="6641075" y="3515586"/>
            <a:ext cx="1597200" cy="1016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by the Q&amp;A to record his reports on the code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5" name="Google Shape;725;p54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54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727" name="Google Shape;727;p54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54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Montserrat"/>
                <a:sym typeface="Montserrat"/>
              </a:rPr>
              <a:t>U</a:t>
            </a:r>
            <a:endParaRPr sz="1600" b="1" dirty="0"/>
          </a:p>
        </p:txBody>
      </p:sp>
      <p:sp>
        <p:nvSpPr>
          <p:cNvPr id="730" name="Google Shape;730;p54">
            <a:hlinkClick r:id="" action="ppaction://noaction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Montserrat"/>
                <a:sym typeface="Montserrat"/>
              </a:rPr>
              <a:t>5</a:t>
            </a:r>
            <a:endParaRPr sz="1000" dirty="0"/>
          </a:p>
        </p:txBody>
      </p:sp>
      <p:sp>
        <p:nvSpPr>
          <p:cNvPr id="731" name="Google Shape;731;p54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54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D6823-30E6-41FA-AD43-FC0EBE85F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98" y="1251099"/>
            <a:ext cx="1810119" cy="18101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EEC4A23-96F3-4435-B1F1-52C37490D2C5}"/>
              </a:ext>
            </a:extLst>
          </p:cNvPr>
          <p:cNvSpPr/>
          <p:nvPr/>
        </p:nvSpPr>
        <p:spPr>
          <a:xfrm>
            <a:off x="2911875" y="1398667"/>
            <a:ext cx="1432193" cy="1397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D661E-AC7A-47FD-915C-39E2ABEAD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682" y="893325"/>
            <a:ext cx="2372577" cy="2372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F9B36-B140-45C0-8290-F62B4E854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826" y="1360809"/>
            <a:ext cx="1597200" cy="159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590822-E151-4799-B929-73E6A93C4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0784" y="1293964"/>
            <a:ext cx="1724387" cy="17243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91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5112425" y="2465055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Time for the code!</a:t>
            </a:r>
            <a:endParaRPr dirty="0"/>
          </a:p>
        </p:txBody>
      </p:sp>
      <p:sp>
        <p:nvSpPr>
          <p:cNvPr id="296" name="Google Shape;296;p40"/>
          <p:cNvSpPr txBox="1">
            <a:spLocks noGrp="1"/>
          </p:cNvSpPr>
          <p:nvPr>
            <p:ph type="title" idx="2"/>
          </p:nvPr>
        </p:nvSpPr>
        <p:spPr>
          <a:xfrm>
            <a:off x="5020799" y="959724"/>
            <a:ext cx="12309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10x</a:t>
            </a:r>
            <a:endParaRPr sz="4000" dirty="0"/>
          </a:p>
        </p:txBody>
      </p:sp>
      <p:sp>
        <p:nvSpPr>
          <p:cNvPr id="297" name="Google Shape;297;p40"/>
          <p:cNvSpPr txBox="1">
            <a:spLocks noGrp="1"/>
          </p:cNvSpPr>
          <p:nvPr>
            <p:ph type="subTitle" idx="1"/>
          </p:nvPr>
        </p:nvSpPr>
        <p:spPr>
          <a:xfrm>
            <a:off x="5112425" y="3308596"/>
            <a:ext cx="3156600" cy="971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Presented by out backend developer!</a:t>
            </a:r>
            <a:endParaRPr sz="1600" dirty="0"/>
          </a:p>
        </p:txBody>
      </p:sp>
      <p:sp>
        <p:nvSpPr>
          <p:cNvPr id="298" name="Google Shape;298;p40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40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00" name="Google Shape;300;p40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40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Montserrat"/>
                <a:sym typeface="Montserrat"/>
              </a:rPr>
              <a:t>C</a:t>
            </a:r>
            <a:endParaRPr sz="1600" b="1" dirty="0"/>
          </a:p>
        </p:txBody>
      </p:sp>
      <p:sp>
        <p:nvSpPr>
          <p:cNvPr id="303" name="Google Shape;303;p40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Montserrat"/>
                <a:sym typeface="Montserrat"/>
              </a:rPr>
              <a:t>6</a:t>
            </a:r>
            <a:endParaRPr sz="1000" dirty="0"/>
          </a:p>
        </p:txBody>
      </p:sp>
      <p:sp>
        <p:nvSpPr>
          <p:cNvPr id="304" name="Google Shape;304;p40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0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6" name="Google Shape;306;p40"/>
          <p:cNvGrpSpPr/>
          <p:nvPr/>
        </p:nvGrpSpPr>
        <p:grpSpPr>
          <a:xfrm>
            <a:off x="5017125" y="796150"/>
            <a:ext cx="4246000" cy="1230900"/>
            <a:chOff x="5017125" y="796150"/>
            <a:chExt cx="4246000" cy="1230900"/>
          </a:xfrm>
        </p:grpSpPr>
        <p:sp>
          <p:nvSpPr>
            <p:cNvPr id="307" name="Google Shape;307;p40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4BAF88-5262-4149-8E25-15C28D709150}"/>
                  </a:ext>
                </a:extLst>
              </p14:cNvPr>
              <p14:cNvContentPartPr/>
              <p14:nvPr/>
            </p14:nvContentPartPr>
            <p14:xfrm>
              <a:off x="4537260" y="-109755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4BAF88-5262-4149-8E25-15C28D7091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9260" y="-111555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Google Shape;296;p40">
            <a:extLst>
              <a:ext uri="{FF2B5EF4-FFF2-40B4-BE49-F238E27FC236}">
                <a16:creationId xmlns:a16="http://schemas.microsoft.com/office/drawing/2014/main" id="{870CBF1C-2115-4FC6-BF9F-CD5DBAE2C804}"/>
              </a:ext>
            </a:extLst>
          </p:cNvPr>
          <p:cNvSpPr txBox="1">
            <a:spLocks/>
          </p:cNvSpPr>
          <p:nvPr/>
        </p:nvSpPr>
        <p:spPr>
          <a:xfrm>
            <a:off x="6175519" y="827125"/>
            <a:ext cx="1711181" cy="6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sz="3200" dirty="0"/>
              <a:t>for the</a:t>
            </a:r>
          </a:p>
        </p:txBody>
      </p:sp>
      <p:sp>
        <p:nvSpPr>
          <p:cNvPr id="18" name="Google Shape;296;p40">
            <a:extLst>
              <a:ext uri="{FF2B5EF4-FFF2-40B4-BE49-F238E27FC236}">
                <a16:creationId xmlns:a16="http://schemas.microsoft.com/office/drawing/2014/main" id="{ED519291-7BE5-4D98-8CDC-5485E6790F33}"/>
              </a:ext>
            </a:extLst>
          </p:cNvPr>
          <p:cNvSpPr txBox="1">
            <a:spLocks/>
          </p:cNvSpPr>
          <p:nvPr/>
        </p:nvSpPr>
        <p:spPr>
          <a:xfrm>
            <a:off x="6782760" y="1438531"/>
            <a:ext cx="2551302" cy="6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 Alternates"/>
              <a:buNone/>
              <a:defRPr sz="120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sz="3200" dirty="0"/>
              <a:t>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158</Words>
  <Application>Microsoft Office PowerPoint</Application>
  <PresentationFormat>On-screen Show (16:9)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Montserrat ExtraBold</vt:lpstr>
      <vt:lpstr>Montserrat Light</vt:lpstr>
      <vt:lpstr>Montserrat Alternates</vt:lpstr>
      <vt:lpstr>Montserrat</vt:lpstr>
      <vt:lpstr>Tech Company Branding Guidelines by Slidesgo</vt:lpstr>
      <vt:lpstr>Hell Inquisitors</vt:lpstr>
      <vt:lpstr>PowerPoint Presentation</vt:lpstr>
      <vt:lpstr>Scrum Trainer</vt:lpstr>
      <vt:lpstr>Stages of development</vt:lpstr>
      <vt:lpstr>Used technologies</vt:lpstr>
      <vt:lpstr>Time for the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Company Branding Guidelines</dc:title>
  <dc:creator>Home-PC</dc:creator>
  <cp:lastModifiedBy>Александра Димитрова Лалева</cp:lastModifiedBy>
  <cp:revision>10</cp:revision>
  <dcterms:modified xsi:type="dcterms:W3CDTF">2021-02-24T11:04:41Z</dcterms:modified>
</cp:coreProperties>
</file>