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0" r:id="rId7"/>
    <p:sldId id="262" r:id="rId8"/>
    <p:sldId id="265"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EE861C-4BA9-D49C-E218-3259E6FE69EF}" v="62" dt="2020-06-13T19:24:59.037"/>
    <p1510:client id="{6C867EE1-D0ED-6B54-93CB-D675E9A2EBBD}" v="150" dt="2020-06-13T19:08:41.393"/>
    <p1510:client id="{8D13A007-3672-2126-3621-01E3A9A69147}" v="739" dt="2020-06-13T20:02:37.451"/>
    <p1510:client id="{9B61177B-E9D9-6805-5F26-AC477C337B18}" v="9" dt="2020-06-13T19:31:01.274"/>
    <p1510:client id="{A0A9763D-A461-74FA-8159-5A8925497760}" v="673" dt="2020-06-13T20:04:08.5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D5D0E3-21BA-4348-9D35-8783B679BB1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EF9506F-4DB7-4E5F-A261-4E9360F0DDA7}">
      <dgm:prSet/>
      <dgm:spPr/>
      <dgm:t>
        <a:bodyPr/>
        <a:lstStyle/>
        <a:p>
          <a:pPr>
            <a:lnSpc>
              <a:spcPct val="100000"/>
            </a:lnSpc>
          </a:pPr>
          <a:r>
            <a:rPr lang="en-US"/>
            <a:t>We are:</a:t>
          </a:r>
        </a:p>
      </dgm:t>
    </dgm:pt>
    <dgm:pt modelId="{BAFA1792-81F4-4C97-8456-D1869F82602C}" type="parTrans" cxnId="{339A18A9-976E-468F-B27E-4D75B750AF9C}">
      <dgm:prSet/>
      <dgm:spPr/>
      <dgm:t>
        <a:bodyPr/>
        <a:lstStyle/>
        <a:p>
          <a:endParaRPr lang="en-US"/>
        </a:p>
      </dgm:t>
    </dgm:pt>
    <dgm:pt modelId="{E9F1499E-FDB4-44C0-8D85-A550D7A40D23}" type="sibTrans" cxnId="{339A18A9-976E-468F-B27E-4D75B750AF9C}">
      <dgm:prSet/>
      <dgm:spPr/>
      <dgm:t>
        <a:bodyPr/>
        <a:lstStyle/>
        <a:p>
          <a:endParaRPr lang="en-US"/>
        </a:p>
      </dgm:t>
    </dgm:pt>
    <dgm:pt modelId="{C3578579-5047-428B-B4B8-BDE63D0185F7}">
      <dgm:prSet/>
      <dgm:spPr/>
      <dgm:t>
        <a:bodyPr/>
        <a:lstStyle/>
        <a:p>
          <a:pPr>
            <a:lnSpc>
              <a:spcPct val="100000"/>
            </a:lnSpc>
          </a:pPr>
          <a:r>
            <a:rPr lang="en-US"/>
            <a:t>1.</a:t>
          </a:r>
          <a:r>
            <a:rPr lang="en-US">
              <a:latin typeface="Calibri Light" panose="020F0302020204030204"/>
            </a:rPr>
            <a:t> </a:t>
          </a:r>
          <a:r>
            <a:rPr lang="en-US"/>
            <a:t>Boris Kanev – Developer,  Team manager</a:t>
          </a:r>
        </a:p>
      </dgm:t>
    </dgm:pt>
    <dgm:pt modelId="{8A2118BF-D7B6-431F-83AA-9A04BA3A0F83}" type="parTrans" cxnId="{62A28B65-4C85-4F8C-A2B0-021912150878}">
      <dgm:prSet/>
      <dgm:spPr/>
      <dgm:t>
        <a:bodyPr/>
        <a:lstStyle/>
        <a:p>
          <a:endParaRPr lang="en-US"/>
        </a:p>
      </dgm:t>
    </dgm:pt>
    <dgm:pt modelId="{AFC9B809-7633-4852-85F1-1E94B9FFD514}" type="sibTrans" cxnId="{62A28B65-4C85-4F8C-A2B0-021912150878}">
      <dgm:prSet/>
      <dgm:spPr/>
      <dgm:t>
        <a:bodyPr/>
        <a:lstStyle/>
        <a:p>
          <a:endParaRPr lang="en-US"/>
        </a:p>
      </dgm:t>
    </dgm:pt>
    <dgm:pt modelId="{1DC7DEE9-7F74-4455-AF68-B3B48970169E}">
      <dgm:prSet phldr="0"/>
      <dgm:spPr/>
      <dgm:t>
        <a:bodyPr/>
        <a:lstStyle/>
        <a:p>
          <a:pPr>
            <a:lnSpc>
              <a:spcPct val="100000"/>
            </a:lnSpc>
          </a:pPr>
          <a:r>
            <a:rPr lang="en-US">
              <a:latin typeface="Calibri Light" panose="020F0302020204030204"/>
            </a:rPr>
            <a:t>2</a:t>
          </a:r>
          <a:r>
            <a:rPr lang="en-US"/>
            <a:t>. Martin </a:t>
          </a:r>
          <a:r>
            <a:rPr lang="en-US" err="1"/>
            <a:t>Sevov</a:t>
          </a:r>
          <a:r>
            <a:rPr lang="en-US"/>
            <a:t> – </a:t>
          </a:r>
          <a:r>
            <a:rPr lang="en-US">
              <a:latin typeface="Calibri Light" panose="020F0302020204030204"/>
            </a:rPr>
            <a:t>Developer</a:t>
          </a:r>
          <a:endParaRPr lang="en-US"/>
        </a:p>
      </dgm:t>
    </dgm:pt>
    <dgm:pt modelId="{9899ED76-E9A3-4079-B6D6-7248E1B22447}" type="parTrans" cxnId="{F0B270BC-696C-4B9F-947E-9B12AD3AEAFA}">
      <dgm:prSet/>
      <dgm:spPr/>
      <dgm:t>
        <a:bodyPr/>
        <a:lstStyle/>
        <a:p>
          <a:endParaRPr lang="en-US"/>
        </a:p>
      </dgm:t>
    </dgm:pt>
    <dgm:pt modelId="{1537F286-44AE-495B-AC23-EF98353D3401}" type="sibTrans" cxnId="{F0B270BC-696C-4B9F-947E-9B12AD3AEAFA}">
      <dgm:prSet/>
      <dgm:spPr/>
      <dgm:t>
        <a:bodyPr/>
        <a:lstStyle/>
        <a:p>
          <a:endParaRPr lang="en-US"/>
        </a:p>
      </dgm:t>
    </dgm:pt>
    <dgm:pt modelId="{8CB99805-1300-45AF-89F2-7882A54161CE}" type="pres">
      <dgm:prSet presAssocID="{B0D5D0E3-21BA-4348-9D35-8783B679BB1F}" presName="root" presStyleCnt="0">
        <dgm:presLayoutVars>
          <dgm:dir/>
          <dgm:resizeHandles val="exact"/>
        </dgm:presLayoutVars>
      </dgm:prSet>
      <dgm:spPr/>
    </dgm:pt>
    <dgm:pt modelId="{91955AAE-D8E1-47CF-A2EF-146063F34646}" type="pres">
      <dgm:prSet presAssocID="{1EF9506F-4DB7-4E5F-A261-4E9360F0DDA7}" presName="compNode" presStyleCnt="0"/>
      <dgm:spPr/>
    </dgm:pt>
    <dgm:pt modelId="{E25EDA56-5BB1-44F8-B573-EA86CFFD6CDC}" type="pres">
      <dgm:prSet presAssocID="{1EF9506F-4DB7-4E5F-A261-4E9360F0DDA7}" presName="bgRect" presStyleLbl="bgShp" presStyleIdx="0" presStyleCnt="3"/>
      <dgm:spPr/>
    </dgm:pt>
    <dgm:pt modelId="{21EEC0B1-3CC4-4A73-BD40-9AD816AC7313}" type="pres">
      <dgm:prSet presAssocID="{1EF9506F-4DB7-4E5F-A261-4E9360F0DDA7}"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of People"/>
        </a:ext>
      </dgm:extLst>
    </dgm:pt>
    <dgm:pt modelId="{C1983E96-C936-481B-9799-7FBE28A74816}" type="pres">
      <dgm:prSet presAssocID="{1EF9506F-4DB7-4E5F-A261-4E9360F0DDA7}" presName="spaceRect" presStyleCnt="0"/>
      <dgm:spPr/>
    </dgm:pt>
    <dgm:pt modelId="{3D9B64C2-8AFD-402B-BE3B-A6BD88BA6213}" type="pres">
      <dgm:prSet presAssocID="{1EF9506F-4DB7-4E5F-A261-4E9360F0DDA7}" presName="parTx" presStyleLbl="revTx" presStyleIdx="0" presStyleCnt="3">
        <dgm:presLayoutVars>
          <dgm:chMax val="0"/>
          <dgm:chPref val="0"/>
        </dgm:presLayoutVars>
      </dgm:prSet>
      <dgm:spPr/>
    </dgm:pt>
    <dgm:pt modelId="{B401E772-7C3B-4E23-8296-AF2E8D49BA6E}" type="pres">
      <dgm:prSet presAssocID="{E9F1499E-FDB4-44C0-8D85-A550D7A40D23}" presName="sibTrans" presStyleCnt="0"/>
      <dgm:spPr/>
    </dgm:pt>
    <dgm:pt modelId="{4442B63D-150F-4A7E-A34E-6E44E32C0B85}" type="pres">
      <dgm:prSet presAssocID="{C3578579-5047-428B-B4B8-BDE63D0185F7}" presName="compNode" presStyleCnt="0"/>
      <dgm:spPr/>
    </dgm:pt>
    <dgm:pt modelId="{DE51C8C4-5709-4B48-BD18-CD62B0B2FFF3}" type="pres">
      <dgm:prSet presAssocID="{C3578579-5047-428B-B4B8-BDE63D0185F7}" presName="bgRect" presStyleLbl="bgShp" presStyleIdx="1" presStyleCnt="3"/>
      <dgm:spPr/>
    </dgm:pt>
    <dgm:pt modelId="{F51D22DD-14E0-45FD-B134-11F81068416D}" type="pres">
      <dgm:prSet presAssocID="{C3578579-5047-428B-B4B8-BDE63D0185F7}"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ptain"/>
        </a:ext>
      </dgm:extLst>
    </dgm:pt>
    <dgm:pt modelId="{9253FE93-3694-4753-9979-3A81EBDDB2C0}" type="pres">
      <dgm:prSet presAssocID="{C3578579-5047-428B-B4B8-BDE63D0185F7}" presName="spaceRect" presStyleCnt="0"/>
      <dgm:spPr/>
    </dgm:pt>
    <dgm:pt modelId="{1043251F-F02B-4375-9B80-BD9C36CAFAC4}" type="pres">
      <dgm:prSet presAssocID="{C3578579-5047-428B-B4B8-BDE63D0185F7}" presName="parTx" presStyleLbl="revTx" presStyleIdx="1" presStyleCnt="3">
        <dgm:presLayoutVars>
          <dgm:chMax val="0"/>
          <dgm:chPref val="0"/>
        </dgm:presLayoutVars>
      </dgm:prSet>
      <dgm:spPr/>
    </dgm:pt>
    <dgm:pt modelId="{C47479D7-9536-47FF-9B35-D53C794F6EB5}" type="pres">
      <dgm:prSet presAssocID="{AFC9B809-7633-4852-85F1-1E94B9FFD514}" presName="sibTrans" presStyleCnt="0"/>
      <dgm:spPr/>
    </dgm:pt>
    <dgm:pt modelId="{FC7C66B6-7BAD-4162-8C80-C4140053B3F1}" type="pres">
      <dgm:prSet presAssocID="{1DC7DEE9-7F74-4455-AF68-B3B48970169E}" presName="compNode" presStyleCnt="0"/>
      <dgm:spPr/>
    </dgm:pt>
    <dgm:pt modelId="{CCD6607D-DDF1-43C8-B7DC-610365854183}" type="pres">
      <dgm:prSet presAssocID="{1DC7DEE9-7F74-4455-AF68-B3B48970169E}" presName="bgRect" presStyleLbl="bgShp" presStyleIdx="2" presStyleCnt="3"/>
      <dgm:spPr/>
    </dgm:pt>
    <dgm:pt modelId="{407B478A-08A0-40F5-87DF-832862E072E6}" type="pres">
      <dgm:prSet presAssocID="{1DC7DEE9-7F74-4455-AF68-B3B48970169E}"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ffice Worker"/>
        </a:ext>
      </dgm:extLst>
    </dgm:pt>
    <dgm:pt modelId="{3E0AEF5C-4F4C-411C-8A2B-50D3B2709EF0}" type="pres">
      <dgm:prSet presAssocID="{1DC7DEE9-7F74-4455-AF68-B3B48970169E}" presName="spaceRect" presStyleCnt="0"/>
      <dgm:spPr/>
    </dgm:pt>
    <dgm:pt modelId="{310A97A8-FADA-45CC-9740-E9A9F100C157}" type="pres">
      <dgm:prSet presAssocID="{1DC7DEE9-7F74-4455-AF68-B3B48970169E}" presName="parTx" presStyleLbl="revTx" presStyleIdx="2" presStyleCnt="3">
        <dgm:presLayoutVars>
          <dgm:chMax val="0"/>
          <dgm:chPref val="0"/>
        </dgm:presLayoutVars>
      </dgm:prSet>
      <dgm:spPr/>
    </dgm:pt>
  </dgm:ptLst>
  <dgm:cxnLst>
    <dgm:cxn modelId="{C7222A64-3E99-46E7-BF68-F0C8CB9E0DC6}" type="presOf" srcId="{1DC7DEE9-7F74-4455-AF68-B3B48970169E}" destId="{310A97A8-FADA-45CC-9740-E9A9F100C157}" srcOrd="0" destOrd="0" presId="urn:microsoft.com/office/officeart/2018/2/layout/IconVerticalSolidList"/>
    <dgm:cxn modelId="{62A28B65-4C85-4F8C-A2B0-021912150878}" srcId="{B0D5D0E3-21BA-4348-9D35-8783B679BB1F}" destId="{C3578579-5047-428B-B4B8-BDE63D0185F7}" srcOrd="1" destOrd="0" parTransId="{8A2118BF-D7B6-431F-83AA-9A04BA3A0F83}" sibTransId="{AFC9B809-7633-4852-85F1-1E94B9FFD514}"/>
    <dgm:cxn modelId="{AC03357F-F206-4569-AE7D-1F2CC7BC4BD7}" type="presOf" srcId="{C3578579-5047-428B-B4B8-BDE63D0185F7}" destId="{1043251F-F02B-4375-9B80-BD9C36CAFAC4}" srcOrd="0" destOrd="0" presId="urn:microsoft.com/office/officeart/2018/2/layout/IconVerticalSolidList"/>
    <dgm:cxn modelId="{339A18A9-976E-468F-B27E-4D75B750AF9C}" srcId="{B0D5D0E3-21BA-4348-9D35-8783B679BB1F}" destId="{1EF9506F-4DB7-4E5F-A261-4E9360F0DDA7}" srcOrd="0" destOrd="0" parTransId="{BAFA1792-81F4-4C97-8456-D1869F82602C}" sibTransId="{E9F1499E-FDB4-44C0-8D85-A550D7A40D23}"/>
    <dgm:cxn modelId="{F0B270BC-696C-4B9F-947E-9B12AD3AEAFA}" srcId="{B0D5D0E3-21BA-4348-9D35-8783B679BB1F}" destId="{1DC7DEE9-7F74-4455-AF68-B3B48970169E}" srcOrd="2" destOrd="0" parTransId="{9899ED76-E9A3-4079-B6D6-7248E1B22447}" sibTransId="{1537F286-44AE-495B-AC23-EF98353D3401}"/>
    <dgm:cxn modelId="{A756AFC5-4CE6-45ED-8A7F-E57AAC260B0A}" type="presOf" srcId="{B0D5D0E3-21BA-4348-9D35-8783B679BB1F}" destId="{8CB99805-1300-45AF-89F2-7882A54161CE}" srcOrd="0" destOrd="0" presId="urn:microsoft.com/office/officeart/2018/2/layout/IconVerticalSolidList"/>
    <dgm:cxn modelId="{4E8DD3DD-4B5B-49BA-B03B-BE6740E34B92}" type="presOf" srcId="{1EF9506F-4DB7-4E5F-A261-4E9360F0DDA7}" destId="{3D9B64C2-8AFD-402B-BE3B-A6BD88BA6213}" srcOrd="0" destOrd="0" presId="urn:microsoft.com/office/officeart/2018/2/layout/IconVerticalSolidList"/>
    <dgm:cxn modelId="{9F24E919-83A0-4011-80D2-E1B692092924}" type="presParOf" srcId="{8CB99805-1300-45AF-89F2-7882A54161CE}" destId="{91955AAE-D8E1-47CF-A2EF-146063F34646}" srcOrd="0" destOrd="0" presId="urn:microsoft.com/office/officeart/2018/2/layout/IconVerticalSolidList"/>
    <dgm:cxn modelId="{29B273B2-2F79-467B-975D-7F2E2478AC3D}" type="presParOf" srcId="{91955AAE-D8E1-47CF-A2EF-146063F34646}" destId="{E25EDA56-5BB1-44F8-B573-EA86CFFD6CDC}" srcOrd="0" destOrd="0" presId="urn:microsoft.com/office/officeart/2018/2/layout/IconVerticalSolidList"/>
    <dgm:cxn modelId="{17C7CE26-C385-4FAC-B8A9-8413A2FAE499}" type="presParOf" srcId="{91955AAE-D8E1-47CF-A2EF-146063F34646}" destId="{21EEC0B1-3CC4-4A73-BD40-9AD816AC7313}" srcOrd="1" destOrd="0" presId="urn:microsoft.com/office/officeart/2018/2/layout/IconVerticalSolidList"/>
    <dgm:cxn modelId="{2DC09AE3-DC84-44D7-B3BB-36C962D3B1B2}" type="presParOf" srcId="{91955AAE-D8E1-47CF-A2EF-146063F34646}" destId="{C1983E96-C936-481B-9799-7FBE28A74816}" srcOrd="2" destOrd="0" presId="urn:microsoft.com/office/officeart/2018/2/layout/IconVerticalSolidList"/>
    <dgm:cxn modelId="{D39109F2-8396-4F45-BC5D-46FBA445934F}" type="presParOf" srcId="{91955AAE-D8E1-47CF-A2EF-146063F34646}" destId="{3D9B64C2-8AFD-402B-BE3B-A6BD88BA6213}" srcOrd="3" destOrd="0" presId="urn:microsoft.com/office/officeart/2018/2/layout/IconVerticalSolidList"/>
    <dgm:cxn modelId="{7DEADE0E-8177-48B8-8AC0-26BF1C452BF4}" type="presParOf" srcId="{8CB99805-1300-45AF-89F2-7882A54161CE}" destId="{B401E772-7C3B-4E23-8296-AF2E8D49BA6E}" srcOrd="1" destOrd="0" presId="urn:microsoft.com/office/officeart/2018/2/layout/IconVerticalSolidList"/>
    <dgm:cxn modelId="{1901E2CA-A27C-43B7-817F-434C58DA53C3}" type="presParOf" srcId="{8CB99805-1300-45AF-89F2-7882A54161CE}" destId="{4442B63D-150F-4A7E-A34E-6E44E32C0B85}" srcOrd="2" destOrd="0" presId="urn:microsoft.com/office/officeart/2018/2/layout/IconVerticalSolidList"/>
    <dgm:cxn modelId="{789F4C95-C098-43FD-AB27-2858026FF3FC}" type="presParOf" srcId="{4442B63D-150F-4A7E-A34E-6E44E32C0B85}" destId="{DE51C8C4-5709-4B48-BD18-CD62B0B2FFF3}" srcOrd="0" destOrd="0" presId="urn:microsoft.com/office/officeart/2018/2/layout/IconVerticalSolidList"/>
    <dgm:cxn modelId="{087E2F73-3CC5-49F2-AD1C-87441BD60643}" type="presParOf" srcId="{4442B63D-150F-4A7E-A34E-6E44E32C0B85}" destId="{F51D22DD-14E0-45FD-B134-11F81068416D}" srcOrd="1" destOrd="0" presId="urn:microsoft.com/office/officeart/2018/2/layout/IconVerticalSolidList"/>
    <dgm:cxn modelId="{7865883B-1AB2-449D-B8CA-AEECA23BE489}" type="presParOf" srcId="{4442B63D-150F-4A7E-A34E-6E44E32C0B85}" destId="{9253FE93-3694-4753-9979-3A81EBDDB2C0}" srcOrd="2" destOrd="0" presId="urn:microsoft.com/office/officeart/2018/2/layout/IconVerticalSolidList"/>
    <dgm:cxn modelId="{52B523EA-7FAD-4F96-B8C3-BC6A00FFC424}" type="presParOf" srcId="{4442B63D-150F-4A7E-A34E-6E44E32C0B85}" destId="{1043251F-F02B-4375-9B80-BD9C36CAFAC4}" srcOrd="3" destOrd="0" presId="urn:microsoft.com/office/officeart/2018/2/layout/IconVerticalSolidList"/>
    <dgm:cxn modelId="{B2CF4E59-1F89-4E76-BA61-D015A8974DC4}" type="presParOf" srcId="{8CB99805-1300-45AF-89F2-7882A54161CE}" destId="{C47479D7-9536-47FF-9B35-D53C794F6EB5}" srcOrd="3" destOrd="0" presId="urn:microsoft.com/office/officeart/2018/2/layout/IconVerticalSolidList"/>
    <dgm:cxn modelId="{FF3EE305-5A08-496D-A392-FA33276DF497}" type="presParOf" srcId="{8CB99805-1300-45AF-89F2-7882A54161CE}" destId="{FC7C66B6-7BAD-4162-8C80-C4140053B3F1}" srcOrd="4" destOrd="0" presId="urn:microsoft.com/office/officeart/2018/2/layout/IconVerticalSolidList"/>
    <dgm:cxn modelId="{4F73BAAA-7664-4610-96BA-9FEC6F68160B}" type="presParOf" srcId="{FC7C66B6-7BAD-4162-8C80-C4140053B3F1}" destId="{CCD6607D-DDF1-43C8-B7DC-610365854183}" srcOrd="0" destOrd="0" presId="urn:microsoft.com/office/officeart/2018/2/layout/IconVerticalSolidList"/>
    <dgm:cxn modelId="{1AEC337D-B74E-4FCA-8F48-C59A4D7D7FF7}" type="presParOf" srcId="{FC7C66B6-7BAD-4162-8C80-C4140053B3F1}" destId="{407B478A-08A0-40F5-87DF-832862E072E6}" srcOrd="1" destOrd="0" presId="urn:microsoft.com/office/officeart/2018/2/layout/IconVerticalSolidList"/>
    <dgm:cxn modelId="{031E8726-911E-4AFD-9654-8A846C530F12}" type="presParOf" srcId="{FC7C66B6-7BAD-4162-8C80-C4140053B3F1}" destId="{3E0AEF5C-4F4C-411C-8A2B-50D3B2709EF0}" srcOrd="2" destOrd="0" presId="urn:microsoft.com/office/officeart/2018/2/layout/IconVerticalSolidList"/>
    <dgm:cxn modelId="{9827B548-AC19-4735-B1F3-355A402A04C9}" type="presParOf" srcId="{FC7C66B6-7BAD-4162-8C80-C4140053B3F1}" destId="{310A97A8-FADA-45CC-9740-E9A9F100C15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EDA56-5BB1-44F8-B573-EA86CFFD6CDC}">
      <dsp:nvSpPr>
        <dsp:cNvPr id="0" name=""/>
        <dsp:cNvSpPr/>
      </dsp:nvSpPr>
      <dsp:spPr>
        <a:xfrm>
          <a:off x="0" y="631"/>
          <a:ext cx="5741533" cy="14770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EEC0B1-3CC4-4A73-BD40-9AD816AC7313}">
      <dsp:nvSpPr>
        <dsp:cNvPr id="0" name=""/>
        <dsp:cNvSpPr/>
      </dsp:nvSpPr>
      <dsp:spPr>
        <a:xfrm>
          <a:off x="446811" y="332970"/>
          <a:ext cx="812384" cy="81238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D9B64C2-8AFD-402B-BE3B-A6BD88BA6213}">
      <dsp:nvSpPr>
        <dsp:cNvPr id="0" name=""/>
        <dsp:cNvSpPr/>
      </dsp:nvSpPr>
      <dsp:spPr>
        <a:xfrm>
          <a:off x="1706007" y="631"/>
          <a:ext cx="4035526" cy="147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323" tIns="156323" rIns="156323" bIns="156323" numCol="1" spcCol="1270" anchor="ctr" anchorCtr="0">
          <a:noAutofit/>
        </a:bodyPr>
        <a:lstStyle/>
        <a:p>
          <a:pPr marL="0" lvl="0" indent="0" algn="l" defTabSz="1111250">
            <a:lnSpc>
              <a:spcPct val="100000"/>
            </a:lnSpc>
            <a:spcBef>
              <a:spcPct val="0"/>
            </a:spcBef>
            <a:spcAft>
              <a:spcPct val="35000"/>
            </a:spcAft>
            <a:buNone/>
          </a:pPr>
          <a:r>
            <a:rPr lang="en-US" sz="2500" kern="1200"/>
            <a:t>We are:</a:t>
          </a:r>
        </a:p>
      </dsp:txBody>
      <dsp:txXfrm>
        <a:off x="1706007" y="631"/>
        <a:ext cx="4035526" cy="1477063"/>
      </dsp:txXfrm>
    </dsp:sp>
    <dsp:sp modelId="{DE51C8C4-5709-4B48-BD18-CD62B0B2FFF3}">
      <dsp:nvSpPr>
        <dsp:cNvPr id="0" name=""/>
        <dsp:cNvSpPr/>
      </dsp:nvSpPr>
      <dsp:spPr>
        <a:xfrm>
          <a:off x="0" y="1846959"/>
          <a:ext cx="5741533" cy="14770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1D22DD-14E0-45FD-B134-11F81068416D}">
      <dsp:nvSpPr>
        <dsp:cNvPr id="0" name=""/>
        <dsp:cNvSpPr/>
      </dsp:nvSpPr>
      <dsp:spPr>
        <a:xfrm>
          <a:off x="446811" y="2179299"/>
          <a:ext cx="812384" cy="81238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043251F-F02B-4375-9B80-BD9C36CAFAC4}">
      <dsp:nvSpPr>
        <dsp:cNvPr id="0" name=""/>
        <dsp:cNvSpPr/>
      </dsp:nvSpPr>
      <dsp:spPr>
        <a:xfrm>
          <a:off x="1706007" y="1846959"/>
          <a:ext cx="4035526" cy="147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323" tIns="156323" rIns="156323" bIns="156323" numCol="1" spcCol="1270" anchor="ctr" anchorCtr="0">
          <a:noAutofit/>
        </a:bodyPr>
        <a:lstStyle/>
        <a:p>
          <a:pPr marL="0" lvl="0" indent="0" algn="l" defTabSz="1111250">
            <a:lnSpc>
              <a:spcPct val="100000"/>
            </a:lnSpc>
            <a:spcBef>
              <a:spcPct val="0"/>
            </a:spcBef>
            <a:spcAft>
              <a:spcPct val="35000"/>
            </a:spcAft>
            <a:buNone/>
          </a:pPr>
          <a:r>
            <a:rPr lang="en-US" sz="2500" kern="1200"/>
            <a:t>1.</a:t>
          </a:r>
          <a:r>
            <a:rPr lang="en-US" sz="2500" kern="1200">
              <a:latin typeface="Calibri Light" panose="020F0302020204030204"/>
            </a:rPr>
            <a:t> </a:t>
          </a:r>
          <a:r>
            <a:rPr lang="en-US" sz="2500" kern="1200"/>
            <a:t>Boris Kanev – Developer,  Team manager</a:t>
          </a:r>
        </a:p>
      </dsp:txBody>
      <dsp:txXfrm>
        <a:off x="1706007" y="1846959"/>
        <a:ext cx="4035526" cy="1477063"/>
      </dsp:txXfrm>
    </dsp:sp>
    <dsp:sp modelId="{CCD6607D-DDF1-43C8-B7DC-610365854183}">
      <dsp:nvSpPr>
        <dsp:cNvPr id="0" name=""/>
        <dsp:cNvSpPr/>
      </dsp:nvSpPr>
      <dsp:spPr>
        <a:xfrm>
          <a:off x="0" y="3693288"/>
          <a:ext cx="5741533" cy="14770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7B478A-08A0-40F5-87DF-832862E072E6}">
      <dsp:nvSpPr>
        <dsp:cNvPr id="0" name=""/>
        <dsp:cNvSpPr/>
      </dsp:nvSpPr>
      <dsp:spPr>
        <a:xfrm>
          <a:off x="446811" y="4025627"/>
          <a:ext cx="812384" cy="812384"/>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0A97A8-FADA-45CC-9740-E9A9F100C157}">
      <dsp:nvSpPr>
        <dsp:cNvPr id="0" name=""/>
        <dsp:cNvSpPr/>
      </dsp:nvSpPr>
      <dsp:spPr>
        <a:xfrm>
          <a:off x="1706007" y="3693288"/>
          <a:ext cx="4035526" cy="147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323" tIns="156323" rIns="156323" bIns="156323" numCol="1" spcCol="1270" anchor="ctr" anchorCtr="0">
          <a:noAutofit/>
        </a:bodyPr>
        <a:lstStyle/>
        <a:p>
          <a:pPr marL="0" lvl="0" indent="0" algn="l" defTabSz="1111250">
            <a:lnSpc>
              <a:spcPct val="100000"/>
            </a:lnSpc>
            <a:spcBef>
              <a:spcPct val="0"/>
            </a:spcBef>
            <a:spcAft>
              <a:spcPct val="35000"/>
            </a:spcAft>
            <a:buNone/>
          </a:pPr>
          <a:r>
            <a:rPr lang="en-US" sz="2500" kern="1200">
              <a:latin typeface="Calibri Light" panose="020F0302020204030204"/>
            </a:rPr>
            <a:t>2</a:t>
          </a:r>
          <a:r>
            <a:rPr lang="en-US" sz="2500" kern="1200"/>
            <a:t>. Martin </a:t>
          </a:r>
          <a:r>
            <a:rPr lang="en-US" sz="2500" kern="1200" err="1"/>
            <a:t>Sevov</a:t>
          </a:r>
          <a:r>
            <a:rPr lang="en-US" sz="2500" kern="1200"/>
            <a:t> – </a:t>
          </a:r>
          <a:r>
            <a:rPr lang="en-US" sz="2500" kern="1200">
              <a:latin typeface="Calibri Light" panose="020F0302020204030204"/>
            </a:rPr>
            <a:t>Developer</a:t>
          </a:r>
          <a:endParaRPr lang="en-US" sz="2500" kern="1200"/>
        </a:p>
      </dsp:txBody>
      <dsp:txXfrm>
        <a:off x="1706007" y="3693288"/>
        <a:ext cx="4035526" cy="147706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6/13/2020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872308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97406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00199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57274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81269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43918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32444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2827841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78915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03910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03282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08241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91136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92758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16064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38059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3954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6/13/2020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01561086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a:t>
            </a:r>
            <a:r>
              <a:rPr lang="en-US" dirty="0" err="1">
                <a:cs typeface="Calibri Light"/>
              </a:rPr>
              <a:t>Team_name</a:t>
            </a:r>
            <a:r>
              <a:rPr lang="en-US" dirty="0">
                <a:cs typeface="Calibri Light"/>
              </a:rPr>
              <a:t>%</a:t>
            </a:r>
          </a:p>
        </p:txBody>
      </p:sp>
      <p:sp>
        <p:nvSpPr>
          <p:cNvPr id="3" name="Subtitle 2"/>
          <p:cNvSpPr>
            <a:spLocks noGrp="1"/>
          </p:cNvSpPr>
          <p:nvPr>
            <p:ph type="subTitle" idx="1"/>
          </p:nvPr>
        </p:nvSpPr>
        <p:spPr/>
        <p:txBody>
          <a:bodyPr/>
          <a:lstStyle/>
          <a:p>
            <a:r>
              <a:rPr lang="en-US" dirty="0">
                <a:cs typeface="Calibri"/>
              </a:rPr>
              <a:t>Project by </a:t>
            </a:r>
            <a:r>
              <a:rPr lang="en-US" dirty="0" err="1">
                <a:cs typeface="Calibri"/>
              </a:rPr>
              <a:t>boris</a:t>
            </a:r>
            <a:r>
              <a:rPr lang="en-US" dirty="0">
                <a:cs typeface="Calibri"/>
              </a:rPr>
              <a:t> </a:t>
            </a:r>
            <a:r>
              <a:rPr lang="en-US" dirty="0" err="1">
                <a:cs typeface="Calibri"/>
              </a:rPr>
              <a:t>kanev</a:t>
            </a:r>
            <a:r>
              <a:rPr lang="en-US" dirty="0">
                <a:cs typeface="Calibri"/>
              </a:rPr>
              <a:t> and martin </a:t>
            </a:r>
            <a:r>
              <a:rPr lang="en-US" dirty="0" err="1">
                <a:cs typeface="Calibri"/>
              </a:rPr>
              <a:t>sevov</a:t>
            </a:r>
            <a:endParaRPr lang="en-US" dirty="0" err="1"/>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68F29-030E-4433-86E6-BB0BF2FA6DB7}"/>
              </a:ext>
            </a:extLst>
          </p:cNvPr>
          <p:cNvSpPr>
            <a:spLocks noGrp="1"/>
          </p:cNvSpPr>
          <p:nvPr>
            <p:ph type="title"/>
          </p:nvPr>
        </p:nvSpPr>
        <p:spPr/>
        <p:txBody>
          <a:bodyPr/>
          <a:lstStyle/>
          <a:p>
            <a:pPr algn="ctr"/>
            <a:r>
              <a:rPr lang="en-US">
                <a:ea typeface="+mj-lt"/>
                <a:cs typeface="+mj-lt"/>
              </a:rPr>
              <a:t>thanks for your attention</a:t>
            </a:r>
            <a:endParaRPr lang="en-US">
              <a:cs typeface="Calibri Light" panose="020F0302020204030204"/>
            </a:endParaRPr>
          </a:p>
        </p:txBody>
      </p:sp>
      <p:pic>
        <p:nvPicPr>
          <p:cNvPr id="4" name="Picture 4" descr="A picture containing building, wooden, brick, sitting&#10;&#10;Description generated with very high confidence">
            <a:extLst>
              <a:ext uri="{FF2B5EF4-FFF2-40B4-BE49-F238E27FC236}">
                <a16:creationId xmlns:a16="http://schemas.microsoft.com/office/drawing/2014/main" id="{A7CCF844-841B-4C3B-8C96-C7A66EE2EE71}"/>
              </a:ext>
            </a:extLst>
          </p:cNvPr>
          <p:cNvPicPr>
            <a:picLocks noGrp="1" noChangeAspect="1"/>
          </p:cNvPicPr>
          <p:nvPr>
            <p:ph idx="1"/>
          </p:nvPr>
        </p:nvPicPr>
        <p:blipFill>
          <a:blip r:embed="rId2"/>
          <a:stretch>
            <a:fillRect/>
          </a:stretch>
        </p:blipFill>
        <p:spPr>
          <a:xfrm>
            <a:off x="2507840" y="2142067"/>
            <a:ext cx="6487348" cy="364913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113727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7AADBC1-2792-425D-8FB4-1E6589F999E7}"/>
              </a:ext>
            </a:extLst>
          </p:cNvPr>
          <p:cNvSpPr>
            <a:spLocks noGrp="1"/>
          </p:cNvSpPr>
          <p:nvPr>
            <p:ph type="title"/>
          </p:nvPr>
        </p:nvSpPr>
        <p:spPr>
          <a:xfrm>
            <a:off x="718457" y="531278"/>
            <a:ext cx="3211517" cy="5292579"/>
          </a:xfrm>
        </p:spPr>
        <p:txBody>
          <a:bodyPr>
            <a:normAutofit/>
          </a:bodyPr>
          <a:lstStyle/>
          <a:p>
            <a:r>
              <a:rPr lang="en-US" i="1">
                <a:solidFill>
                  <a:srgbClr val="FFFFFF"/>
                </a:solidFill>
                <a:ea typeface="+mj-lt"/>
                <a:cs typeface="+mj-lt"/>
              </a:rPr>
              <a:t>Who we are?</a:t>
            </a:r>
            <a:endParaRPr lang="en-US">
              <a:solidFill>
                <a:srgbClr val="FFFFFF"/>
              </a:solidFill>
            </a:endParaRPr>
          </a:p>
        </p:txBody>
      </p:sp>
      <p:sp useBgFill="1">
        <p:nvSpPr>
          <p:cNvPr id="27" name="Freeform: Shape 26">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sp>
        <p:nvSpPr>
          <p:cNvPr id="38" name="Rectangle 37">
            <a:extLst>
              <a:ext uri="{FF2B5EF4-FFF2-40B4-BE49-F238E27FC236}">
                <a16:creationId xmlns:a16="http://schemas.microsoft.com/office/drawing/2014/main" id="{3E9AB59C-E638-441B-A2C8-CF9C2BEF8206}"/>
              </a:ext>
            </a:extLst>
          </p:cNvPr>
          <p:cNvSpPr/>
          <p:nvPr/>
        </p:nvSpPr>
        <p:spPr>
          <a:xfrm>
            <a:off x="9755352" y="-119993"/>
            <a:ext cx="2855308" cy="70331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65F8CC37-4EB9-47C4-B6CA-013756ADECD1}"/>
              </a:ext>
            </a:extLst>
          </p:cNvPr>
          <p:cNvGraphicFramePr>
            <a:graphicFrameLocks noGrp="1"/>
          </p:cNvGraphicFramePr>
          <p:nvPr>
            <p:ph idx="1"/>
            <p:extLst>
              <p:ext uri="{D42A27DB-BD31-4B8C-83A1-F6EECF244321}">
                <p14:modId xmlns:p14="http://schemas.microsoft.com/office/powerpoint/2010/main" val="2102402767"/>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704943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2A308-CAFA-4F60-BEF2-2C573252F033}"/>
              </a:ext>
            </a:extLst>
          </p:cNvPr>
          <p:cNvSpPr>
            <a:spLocks noGrp="1"/>
          </p:cNvSpPr>
          <p:nvPr>
            <p:ph type="title"/>
          </p:nvPr>
        </p:nvSpPr>
        <p:spPr/>
        <p:txBody>
          <a:bodyPr/>
          <a:lstStyle/>
          <a:p>
            <a:r>
              <a:rPr lang="en-US" dirty="0">
                <a:ea typeface="+mj-lt"/>
                <a:cs typeface="+mj-lt"/>
              </a:rPr>
              <a:t>What is the Goal of our program</a:t>
            </a:r>
            <a:endParaRPr lang="en-US" dirty="0"/>
          </a:p>
        </p:txBody>
      </p:sp>
      <p:sp>
        <p:nvSpPr>
          <p:cNvPr id="3" name="Content Placeholder 2">
            <a:extLst>
              <a:ext uri="{FF2B5EF4-FFF2-40B4-BE49-F238E27FC236}">
                <a16:creationId xmlns:a16="http://schemas.microsoft.com/office/drawing/2014/main" id="{5B74DD24-D2D2-4F01-9CA4-D6E12E832DBA}"/>
              </a:ext>
            </a:extLst>
          </p:cNvPr>
          <p:cNvSpPr>
            <a:spLocks noGrp="1"/>
          </p:cNvSpPr>
          <p:nvPr>
            <p:ph idx="1"/>
          </p:nvPr>
        </p:nvSpPr>
        <p:spPr>
          <a:xfrm>
            <a:off x="685800" y="1888067"/>
            <a:ext cx="4998874" cy="881409"/>
          </a:xfrm>
        </p:spPr>
        <p:txBody>
          <a:bodyPr/>
          <a:lstStyle/>
          <a:p>
            <a:pPr marL="0" indent="0">
              <a:buNone/>
            </a:pPr>
            <a:r>
              <a:rPr lang="en-US" dirty="0">
                <a:cs typeface="Calibri" panose="020F0502020204030204"/>
              </a:rPr>
              <a:t>We wanted to make a few games that use strings.</a:t>
            </a:r>
          </a:p>
        </p:txBody>
      </p:sp>
      <p:sp>
        <p:nvSpPr>
          <p:cNvPr id="5" name="Title 1">
            <a:extLst>
              <a:ext uri="{FF2B5EF4-FFF2-40B4-BE49-F238E27FC236}">
                <a16:creationId xmlns:a16="http://schemas.microsoft.com/office/drawing/2014/main" id="{75F8D615-987D-466C-B51C-D70AC343B96A}"/>
              </a:ext>
            </a:extLst>
          </p:cNvPr>
          <p:cNvSpPr txBox="1">
            <a:spLocks/>
          </p:cNvSpPr>
          <p:nvPr/>
        </p:nvSpPr>
        <p:spPr>
          <a:xfrm>
            <a:off x="741856" y="3074276"/>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ea typeface="+mj-lt"/>
                <a:cs typeface="+mj-lt"/>
              </a:rPr>
              <a:t>Future Goals</a:t>
            </a:r>
            <a:endParaRPr lang="en-US" dirty="0"/>
          </a:p>
        </p:txBody>
      </p:sp>
      <p:sp>
        <p:nvSpPr>
          <p:cNvPr id="7" name="Content Placeholder 2">
            <a:extLst>
              <a:ext uri="{FF2B5EF4-FFF2-40B4-BE49-F238E27FC236}">
                <a16:creationId xmlns:a16="http://schemas.microsoft.com/office/drawing/2014/main" id="{524F4970-412B-40C9-983E-F49F044493B0}"/>
              </a:ext>
            </a:extLst>
          </p:cNvPr>
          <p:cNvSpPr txBox="1">
            <a:spLocks/>
          </p:cNvSpPr>
          <p:nvPr/>
        </p:nvSpPr>
        <p:spPr>
          <a:xfrm>
            <a:off x="741855" y="4361502"/>
            <a:ext cx="8493563" cy="86389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dirty="0">
                <a:cs typeface="Calibri" panose="020F0502020204030204"/>
              </a:rPr>
              <a:t>We have made a Microsoft Form with the goal to collect user information about bugs, language errors, ideas.</a:t>
            </a:r>
            <a:endParaRPr lang="en-US" dirty="0"/>
          </a:p>
        </p:txBody>
      </p:sp>
    </p:spTree>
    <p:extLst>
      <p:ext uri="{BB962C8B-B14F-4D97-AF65-F5344CB8AC3E}">
        <p14:creationId xmlns:p14="http://schemas.microsoft.com/office/powerpoint/2010/main" val="2895814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B5722-1E05-4C8F-B39F-4C39F26F23EB}"/>
              </a:ext>
            </a:extLst>
          </p:cNvPr>
          <p:cNvSpPr>
            <a:spLocks noGrp="1"/>
          </p:cNvSpPr>
          <p:nvPr>
            <p:ph type="title"/>
          </p:nvPr>
        </p:nvSpPr>
        <p:spPr>
          <a:xfrm>
            <a:off x="685801" y="434428"/>
            <a:ext cx="4955081" cy="1456267"/>
          </a:xfrm>
        </p:spPr>
        <p:txBody>
          <a:bodyPr/>
          <a:lstStyle/>
          <a:p>
            <a:r>
              <a:rPr lang="en-US" i="1">
                <a:ea typeface="+mj-lt"/>
                <a:cs typeface="+mj-lt"/>
              </a:rPr>
              <a:t>What we used to made the program?</a:t>
            </a:r>
            <a:endParaRPr lang="en-US" i="1"/>
          </a:p>
        </p:txBody>
      </p:sp>
      <p:sp>
        <p:nvSpPr>
          <p:cNvPr id="3" name="Content Placeholder 2">
            <a:extLst>
              <a:ext uri="{FF2B5EF4-FFF2-40B4-BE49-F238E27FC236}">
                <a16:creationId xmlns:a16="http://schemas.microsoft.com/office/drawing/2014/main" id="{1E2A1C38-6879-4B70-8B24-FBEE2109BBDF}"/>
              </a:ext>
            </a:extLst>
          </p:cNvPr>
          <p:cNvSpPr>
            <a:spLocks noGrp="1"/>
          </p:cNvSpPr>
          <p:nvPr>
            <p:ph idx="1"/>
          </p:nvPr>
        </p:nvSpPr>
        <p:spPr>
          <a:xfrm>
            <a:off x="685801" y="2378549"/>
            <a:ext cx="10131425" cy="3649133"/>
          </a:xfrm>
        </p:spPr>
        <p:txBody>
          <a:bodyPr/>
          <a:lstStyle/>
          <a:p>
            <a:r>
              <a:rPr lang="en-US" dirty="0">
                <a:ea typeface="+mn-lt"/>
                <a:cs typeface="+mn-lt"/>
              </a:rPr>
              <a:t>We used Visual Studio to work on the program.</a:t>
            </a:r>
          </a:p>
          <a:p>
            <a:r>
              <a:rPr lang="en-US" dirty="0">
                <a:ea typeface="+mn-lt"/>
                <a:cs typeface="+mn-lt"/>
              </a:rPr>
              <a:t>We used GitHub to share code.</a:t>
            </a:r>
          </a:p>
          <a:p>
            <a:r>
              <a:rPr lang="en-US" dirty="0">
                <a:cs typeface="Calibri"/>
              </a:rPr>
              <a:t>We used Discord for communication.</a:t>
            </a:r>
          </a:p>
          <a:p>
            <a:endParaRPr lang="en-US">
              <a:cs typeface="Calibri"/>
            </a:endParaRPr>
          </a:p>
        </p:txBody>
      </p:sp>
      <p:grpSp>
        <p:nvGrpSpPr>
          <p:cNvPr id="9" name="Group 8">
            <a:extLst>
              <a:ext uri="{FF2B5EF4-FFF2-40B4-BE49-F238E27FC236}">
                <a16:creationId xmlns:a16="http://schemas.microsoft.com/office/drawing/2014/main" id="{D4A740A2-7A18-4406-8509-615B1CB45302}"/>
              </a:ext>
            </a:extLst>
          </p:cNvPr>
          <p:cNvGrpSpPr/>
          <p:nvPr/>
        </p:nvGrpSpPr>
        <p:grpSpPr>
          <a:xfrm>
            <a:off x="6749503" y="-225097"/>
            <a:ext cx="5589641" cy="7313448"/>
            <a:chOff x="6749503" y="-260131"/>
            <a:chExt cx="5589641" cy="7260896"/>
          </a:xfrm>
        </p:grpSpPr>
        <p:sp>
          <p:nvSpPr>
            <p:cNvPr id="5" name="Rectangle 4">
              <a:extLst>
                <a:ext uri="{FF2B5EF4-FFF2-40B4-BE49-F238E27FC236}">
                  <a16:creationId xmlns:a16="http://schemas.microsoft.com/office/drawing/2014/main" id="{BDD18AC8-C85F-49C8-BABD-139B6BB19AC9}"/>
                </a:ext>
              </a:extLst>
            </p:cNvPr>
            <p:cNvSpPr/>
            <p:nvPr/>
          </p:nvSpPr>
          <p:spPr>
            <a:xfrm>
              <a:off x="7968593" y="-260131"/>
              <a:ext cx="4370551" cy="726089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apezoid 5">
              <a:extLst>
                <a:ext uri="{FF2B5EF4-FFF2-40B4-BE49-F238E27FC236}">
                  <a16:creationId xmlns:a16="http://schemas.microsoft.com/office/drawing/2014/main" id="{AD05BEFC-96FD-4D0D-A436-F66CE8524C75}"/>
                </a:ext>
              </a:extLst>
            </p:cNvPr>
            <p:cNvSpPr/>
            <p:nvPr/>
          </p:nvSpPr>
          <p:spPr>
            <a:xfrm rot="16200000">
              <a:off x="3955503" y="2757972"/>
              <a:ext cx="6805447" cy="1217448"/>
            </a:xfrm>
            <a:prstGeom prst="trapezoi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7" descr="A close up of a logo&#10;&#10;Description generated with very high confidence">
            <a:extLst>
              <a:ext uri="{FF2B5EF4-FFF2-40B4-BE49-F238E27FC236}">
                <a16:creationId xmlns:a16="http://schemas.microsoft.com/office/drawing/2014/main" id="{42A829CE-8EB2-46A6-B5B4-00B96C703DB8}"/>
              </a:ext>
            </a:extLst>
          </p:cNvPr>
          <p:cNvPicPr>
            <a:picLocks noChangeAspect="1"/>
          </p:cNvPicPr>
          <p:nvPr/>
        </p:nvPicPr>
        <p:blipFill>
          <a:blip r:embed="rId2"/>
          <a:stretch>
            <a:fillRect/>
          </a:stretch>
        </p:blipFill>
        <p:spPr>
          <a:xfrm>
            <a:off x="7572999" y="5026921"/>
            <a:ext cx="2743200" cy="1514475"/>
          </a:xfrm>
          <a:prstGeom prst="rect">
            <a:avLst/>
          </a:prstGeom>
        </p:spPr>
      </p:pic>
      <p:pic>
        <p:nvPicPr>
          <p:cNvPr id="8" name="Picture 8" descr="A close up of a logo&#10;&#10;Description generated with high confidence">
            <a:extLst>
              <a:ext uri="{FF2B5EF4-FFF2-40B4-BE49-F238E27FC236}">
                <a16:creationId xmlns:a16="http://schemas.microsoft.com/office/drawing/2014/main" id="{CA305993-2E64-4C24-8688-46BC3D0C1E47}"/>
              </a:ext>
            </a:extLst>
          </p:cNvPr>
          <p:cNvPicPr>
            <a:picLocks noChangeAspect="1"/>
          </p:cNvPicPr>
          <p:nvPr/>
        </p:nvPicPr>
        <p:blipFill>
          <a:blip r:embed="rId3"/>
          <a:stretch>
            <a:fillRect/>
          </a:stretch>
        </p:blipFill>
        <p:spPr>
          <a:xfrm>
            <a:off x="6861616" y="2664133"/>
            <a:ext cx="2159330" cy="2159330"/>
          </a:xfrm>
          <a:prstGeom prst="rect">
            <a:avLst/>
          </a:prstGeom>
        </p:spPr>
      </p:pic>
      <p:pic>
        <p:nvPicPr>
          <p:cNvPr id="4" name="Picture 4" descr="A close up of a sign&#10;&#10;Description generated with very high confidence">
            <a:extLst>
              <a:ext uri="{FF2B5EF4-FFF2-40B4-BE49-F238E27FC236}">
                <a16:creationId xmlns:a16="http://schemas.microsoft.com/office/drawing/2014/main" id="{C7A4BBDE-97D2-43BB-B0A5-E3180000FC58}"/>
              </a:ext>
            </a:extLst>
          </p:cNvPr>
          <p:cNvPicPr>
            <a:picLocks noChangeAspect="1"/>
          </p:cNvPicPr>
          <p:nvPr/>
        </p:nvPicPr>
        <p:blipFill>
          <a:blip r:embed="rId4"/>
          <a:stretch>
            <a:fillRect/>
          </a:stretch>
        </p:blipFill>
        <p:spPr>
          <a:xfrm>
            <a:off x="7257461" y="578443"/>
            <a:ext cx="2743200" cy="1362751"/>
          </a:xfrm>
          <a:prstGeom prst="rect">
            <a:avLst/>
          </a:prstGeom>
        </p:spPr>
      </p:pic>
      <p:pic>
        <p:nvPicPr>
          <p:cNvPr id="13" name="Picture 13" descr="A picture containing person, outdoor, man, table&#10;&#10;Description generated with very high confidence">
            <a:extLst>
              <a:ext uri="{FF2B5EF4-FFF2-40B4-BE49-F238E27FC236}">
                <a16:creationId xmlns:a16="http://schemas.microsoft.com/office/drawing/2014/main" id="{AABCEA71-B67C-48C9-B48B-E0CA6E6EB040}"/>
              </a:ext>
            </a:extLst>
          </p:cNvPr>
          <p:cNvPicPr>
            <a:picLocks noChangeAspect="1"/>
          </p:cNvPicPr>
          <p:nvPr/>
        </p:nvPicPr>
        <p:blipFill>
          <a:blip r:embed="rId5"/>
          <a:stretch>
            <a:fillRect/>
          </a:stretch>
        </p:blipFill>
        <p:spPr>
          <a:xfrm>
            <a:off x="554842" y="1843399"/>
            <a:ext cx="6097978" cy="4856611"/>
          </a:xfrm>
          <a:prstGeom prst="rect">
            <a:avLst/>
          </a:prstGeom>
        </p:spPr>
      </p:pic>
    </p:spTree>
    <p:extLst>
      <p:ext uri="{BB962C8B-B14F-4D97-AF65-F5344CB8AC3E}">
        <p14:creationId xmlns:p14="http://schemas.microsoft.com/office/powerpoint/2010/main" val="3036077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948A6-7D14-4304-82D7-5D22162F52E2}"/>
              </a:ext>
            </a:extLst>
          </p:cNvPr>
          <p:cNvSpPr>
            <a:spLocks noGrp="1"/>
          </p:cNvSpPr>
          <p:nvPr>
            <p:ph type="title"/>
          </p:nvPr>
        </p:nvSpPr>
        <p:spPr/>
        <p:txBody>
          <a:bodyPr/>
          <a:lstStyle/>
          <a:p>
            <a:r>
              <a:rPr lang="en-US">
                <a:cs typeface="Calibri Light"/>
              </a:rPr>
              <a:t>Fizz buzz</a:t>
            </a:r>
            <a:endParaRPr lang="en-US" err="1"/>
          </a:p>
        </p:txBody>
      </p:sp>
      <p:sp>
        <p:nvSpPr>
          <p:cNvPr id="3" name="Content Placeholder 2">
            <a:extLst>
              <a:ext uri="{FF2B5EF4-FFF2-40B4-BE49-F238E27FC236}">
                <a16:creationId xmlns:a16="http://schemas.microsoft.com/office/drawing/2014/main" id="{5C4D70A3-F8E4-4F33-BB9C-F774AE488B4B}"/>
              </a:ext>
            </a:extLst>
          </p:cNvPr>
          <p:cNvSpPr>
            <a:spLocks noGrp="1"/>
          </p:cNvSpPr>
          <p:nvPr>
            <p:ph idx="1"/>
          </p:nvPr>
        </p:nvSpPr>
        <p:spPr>
          <a:xfrm>
            <a:off x="685801" y="2142067"/>
            <a:ext cx="8808874" cy="3649133"/>
          </a:xfrm>
        </p:spPr>
        <p:txBody>
          <a:bodyPr/>
          <a:lstStyle/>
          <a:p>
            <a:r>
              <a:rPr lang="en-US">
                <a:ea typeface="+mn-lt"/>
                <a:cs typeface="+mn-lt"/>
              </a:rPr>
              <a:t>Fizz buzz is a group word game for children to teach them about division. Players take turns to count incrementally, replacing any number divisible by three with the word 'fizz', and any number divisible by five with the word 'buzz'.</a:t>
            </a:r>
            <a:endParaRPr lang="en-US">
              <a:cs typeface="Calibri" panose="020F0502020204030204"/>
            </a:endParaRPr>
          </a:p>
        </p:txBody>
      </p:sp>
      <p:pic>
        <p:nvPicPr>
          <p:cNvPr id="4" name="Picture 4" descr="A screenshot of a computer screen&#10;&#10;Description generated with very high confidence">
            <a:extLst>
              <a:ext uri="{FF2B5EF4-FFF2-40B4-BE49-F238E27FC236}">
                <a16:creationId xmlns:a16="http://schemas.microsoft.com/office/drawing/2014/main" id="{F11A89CB-FDE2-4AE0-A1D7-FAB3308E3ABA}"/>
              </a:ext>
            </a:extLst>
          </p:cNvPr>
          <p:cNvPicPr>
            <a:picLocks noChangeAspect="1"/>
          </p:cNvPicPr>
          <p:nvPr/>
        </p:nvPicPr>
        <p:blipFill>
          <a:blip r:embed="rId2"/>
          <a:stretch>
            <a:fillRect/>
          </a:stretch>
        </p:blipFill>
        <p:spPr>
          <a:xfrm>
            <a:off x="4240517" y="676018"/>
            <a:ext cx="3715406" cy="1888654"/>
          </a:xfrm>
          <a:prstGeom prst="rect">
            <a:avLst/>
          </a:prstGeom>
          <a:ln>
            <a:noFill/>
          </a:ln>
          <a:effectLst>
            <a:outerShdw blurRad="190500" algn="tl" rotWithShape="0">
              <a:srgbClr val="000000">
                <a:alpha val="70000"/>
              </a:srgbClr>
            </a:outerShdw>
          </a:effectLst>
        </p:spPr>
      </p:pic>
      <p:sp>
        <p:nvSpPr>
          <p:cNvPr id="8" name="Rectangle 7">
            <a:extLst>
              <a:ext uri="{FF2B5EF4-FFF2-40B4-BE49-F238E27FC236}">
                <a16:creationId xmlns:a16="http://schemas.microsoft.com/office/drawing/2014/main" id="{30AFC859-362A-47BE-8ED2-9A0BF7E40DA0}"/>
              </a:ext>
            </a:extLst>
          </p:cNvPr>
          <p:cNvSpPr/>
          <p:nvPr/>
        </p:nvSpPr>
        <p:spPr>
          <a:xfrm>
            <a:off x="9948041" y="-277647"/>
            <a:ext cx="2557517" cy="73046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picture containing black, drawing&#10;&#10;Description generated with very high confidence">
            <a:extLst>
              <a:ext uri="{FF2B5EF4-FFF2-40B4-BE49-F238E27FC236}">
                <a16:creationId xmlns:a16="http://schemas.microsoft.com/office/drawing/2014/main" id="{AB8B9E44-B1DF-4ED7-AE5F-C5C0266CB15C}"/>
              </a:ext>
            </a:extLst>
          </p:cNvPr>
          <p:cNvPicPr>
            <a:picLocks noChangeAspect="1"/>
          </p:cNvPicPr>
          <p:nvPr/>
        </p:nvPicPr>
        <p:blipFill>
          <a:blip r:embed="rId3"/>
          <a:stretch>
            <a:fillRect/>
          </a:stretch>
        </p:blipFill>
        <p:spPr>
          <a:xfrm>
            <a:off x="9950509" y="6895050"/>
            <a:ext cx="2237175" cy="27687249"/>
          </a:xfrm>
          <a:prstGeom prst="rect">
            <a:avLst/>
          </a:prstGeom>
        </p:spPr>
      </p:pic>
    </p:spTree>
    <p:extLst>
      <p:ext uri="{BB962C8B-B14F-4D97-AF65-F5344CB8AC3E}">
        <p14:creationId xmlns:p14="http://schemas.microsoft.com/office/powerpoint/2010/main" val="4197066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2.5E-6 -2.59259E-6 L -0.00026 -5.12014 " pathEditMode="relative" rAng="0" ptsTypes="AA">
                                      <p:cBhvr>
                                        <p:cTn id="6" dur="10000" fill="hold"/>
                                        <p:tgtEl>
                                          <p:spTgt spid="6"/>
                                        </p:tgtEl>
                                        <p:attrNameLst>
                                          <p:attrName>ppt_x</p:attrName>
                                          <p:attrName>ppt_y</p:attrName>
                                        </p:attrNameLst>
                                      </p:cBhvr>
                                      <p:rCtr x="-13" y="-2560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6EC45-2962-4E0A-ABAE-17DB6A859310}"/>
              </a:ext>
            </a:extLst>
          </p:cNvPr>
          <p:cNvSpPr>
            <a:spLocks noGrp="1"/>
          </p:cNvSpPr>
          <p:nvPr>
            <p:ph type="title"/>
          </p:nvPr>
        </p:nvSpPr>
        <p:spPr>
          <a:xfrm>
            <a:off x="1327255" y="1030288"/>
            <a:ext cx="4099947" cy="1035579"/>
          </a:xfrm>
        </p:spPr>
        <p:txBody>
          <a:bodyPr>
            <a:normAutofit/>
          </a:bodyPr>
          <a:lstStyle/>
          <a:p>
            <a:r>
              <a:rPr lang="en-US" i="1">
                <a:cs typeface="Calibri Light"/>
              </a:rPr>
              <a:t>Hang Man</a:t>
            </a:r>
          </a:p>
        </p:txBody>
      </p:sp>
      <p:sp>
        <p:nvSpPr>
          <p:cNvPr id="3" name="Content Placeholder 2">
            <a:extLst>
              <a:ext uri="{FF2B5EF4-FFF2-40B4-BE49-F238E27FC236}">
                <a16:creationId xmlns:a16="http://schemas.microsoft.com/office/drawing/2014/main" id="{9E806221-3DDB-4832-B8B2-1DA5E4D7C4C4}"/>
              </a:ext>
            </a:extLst>
          </p:cNvPr>
          <p:cNvSpPr>
            <a:spLocks noGrp="1"/>
          </p:cNvSpPr>
          <p:nvPr>
            <p:ph idx="1"/>
          </p:nvPr>
        </p:nvSpPr>
        <p:spPr>
          <a:xfrm>
            <a:off x="1327255" y="2142067"/>
            <a:ext cx="4099947" cy="3649133"/>
          </a:xfrm>
        </p:spPr>
        <p:txBody>
          <a:bodyPr>
            <a:normAutofit/>
          </a:bodyPr>
          <a:lstStyle/>
          <a:p>
            <a:pPr>
              <a:lnSpc>
                <a:spcPct val="150000"/>
              </a:lnSpc>
            </a:pPr>
            <a:endParaRPr lang="en-US">
              <a:cs typeface="Calibri" panose="020F0502020204030204"/>
            </a:endParaRPr>
          </a:p>
          <a:p>
            <a:pPr marL="0" indent="0">
              <a:lnSpc>
                <a:spcPct val="150000"/>
              </a:lnSpc>
              <a:buNone/>
            </a:pPr>
            <a:r>
              <a:rPr lang="en-US" dirty="0">
                <a:ea typeface="+mn-lt"/>
                <a:cs typeface="+mn-lt"/>
              </a:rPr>
              <a:t>Hang man is a word game where the player guesses a word. The player guesses a word or a letter and if it is correct you will get points. For each correct letter you get 10 points.</a:t>
            </a:r>
            <a:endParaRPr lang="en-US" dirty="0">
              <a:cs typeface="Calibri" panose="020F0502020204030204"/>
            </a:endParaRPr>
          </a:p>
          <a:p>
            <a:pPr marL="0" indent="0">
              <a:lnSpc>
                <a:spcPct val="150000"/>
              </a:lnSpc>
              <a:buNone/>
            </a:pPr>
            <a:endParaRPr lang="en-US">
              <a:ea typeface="+mn-lt"/>
              <a:cs typeface="+mn-lt"/>
            </a:endParaRPr>
          </a:p>
          <a:p>
            <a:pPr>
              <a:lnSpc>
                <a:spcPct val="150000"/>
              </a:lnSpc>
            </a:pPr>
            <a:endParaRPr lang="en-US">
              <a:cs typeface="Calibri"/>
            </a:endParaRPr>
          </a:p>
        </p:txBody>
      </p:sp>
      <p:pic>
        <p:nvPicPr>
          <p:cNvPr id="5" name="Picture 5" descr="A circuit board&#10;&#10;Description generated with high confidence">
            <a:extLst>
              <a:ext uri="{FF2B5EF4-FFF2-40B4-BE49-F238E27FC236}">
                <a16:creationId xmlns:a16="http://schemas.microsoft.com/office/drawing/2014/main" id="{70BEA0E0-23EB-43AB-83B8-A122C0E5708B}"/>
              </a:ext>
            </a:extLst>
          </p:cNvPr>
          <p:cNvPicPr>
            <a:picLocks noChangeAspect="1"/>
          </p:cNvPicPr>
          <p:nvPr/>
        </p:nvPicPr>
        <p:blipFill>
          <a:blip r:embed="rId3"/>
          <a:stretch>
            <a:fillRect/>
          </a:stretch>
        </p:blipFill>
        <p:spPr>
          <a:xfrm>
            <a:off x="7857611" y="3518864"/>
            <a:ext cx="1735534"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6" name="Picture 6" descr="A circuit board&#10;&#10;Description generated with high confidence">
            <a:extLst>
              <a:ext uri="{FF2B5EF4-FFF2-40B4-BE49-F238E27FC236}">
                <a16:creationId xmlns:a16="http://schemas.microsoft.com/office/drawing/2014/main" id="{F866B405-7C6D-4F13-8589-6D578BD39C56}"/>
              </a:ext>
            </a:extLst>
          </p:cNvPr>
          <p:cNvPicPr>
            <a:picLocks noChangeAspect="1"/>
          </p:cNvPicPr>
          <p:nvPr/>
        </p:nvPicPr>
        <p:blipFill>
          <a:blip r:embed="rId4"/>
          <a:stretch>
            <a:fillRect/>
          </a:stretch>
        </p:blipFill>
        <p:spPr>
          <a:xfrm>
            <a:off x="7860884" y="662137"/>
            <a:ext cx="1847741"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79424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3D29E4E-1016-47A0-BD52-0AD94B4DAF9C}"/>
              </a:ext>
            </a:extLst>
          </p:cNvPr>
          <p:cNvSpPr/>
          <p:nvPr/>
        </p:nvSpPr>
        <p:spPr>
          <a:xfrm>
            <a:off x="5218386" y="2628"/>
            <a:ext cx="7401033" cy="68579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96E5ED-9AD3-4BDB-8FB1-9997C987E3A6}"/>
              </a:ext>
            </a:extLst>
          </p:cNvPr>
          <p:cNvSpPr>
            <a:spLocks noGrp="1"/>
          </p:cNvSpPr>
          <p:nvPr>
            <p:ph type="title"/>
          </p:nvPr>
        </p:nvSpPr>
        <p:spPr/>
        <p:txBody>
          <a:bodyPr/>
          <a:lstStyle/>
          <a:p>
            <a:r>
              <a:rPr lang="en-US" dirty="0">
                <a:ea typeface="+mj-lt"/>
                <a:cs typeface="+mj-lt"/>
              </a:rPr>
              <a:t>tic tac toe</a:t>
            </a:r>
            <a:endParaRPr lang="en-US" dirty="0"/>
          </a:p>
        </p:txBody>
      </p:sp>
      <p:sp>
        <p:nvSpPr>
          <p:cNvPr id="7" name="TextBox 6">
            <a:extLst>
              <a:ext uri="{FF2B5EF4-FFF2-40B4-BE49-F238E27FC236}">
                <a16:creationId xmlns:a16="http://schemas.microsoft.com/office/drawing/2014/main" id="{DE7DEC22-F158-427A-B69A-A4BA270F8797}"/>
              </a:ext>
            </a:extLst>
          </p:cNvPr>
          <p:cNvSpPr txBox="1"/>
          <p:nvPr/>
        </p:nvSpPr>
        <p:spPr>
          <a:xfrm>
            <a:off x="689413" y="2064516"/>
            <a:ext cx="4127062" cy="33733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'Tic-tac-toe'</a:t>
            </a:r>
            <a:r>
              <a:rPr lang="en-US" dirty="0">
                <a:ea typeface="+mn-lt"/>
                <a:cs typeface="+mn-lt"/>
              </a:rPr>
              <a:t> (American English), '</a:t>
            </a:r>
            <a:r>
              <a:rPr lang="en-US" b="1" dirty="0" err="1">
                <a:ea typeface="+mn-lt"/>
                <a:cs typeface="+mn-lt"/>
              </a:rPr>
              <a:t>noughts</a:t>
            </a:r>
            <a:r>
              <a:rPr lang="en-US" b="1" dirty="0">
                <a:ea typeface="+mn-lt"/>
                <a:cs typeface="+mn-lt"/>
              </a:rPr>
              <a:t> and crosses'</a:t>
            </a:r>
            <a:r>
              <a:rPr lang="en-US" dirty="0">
                <a:ea typeface="+mn-lt"/>
                <a:cs typeface="+mn-lt"/>
              </a:rPr>
              <a:t> (British English), or '</a:t>
            </a:r>
            <a:r>
              <a:rPr lang="en-US" b="1" dirty="0" err="1">
                <a:ea typeface="+mn-lt"/>
                <a:cs typeface="+mn-lt"/>
              </a:rPr>
              <a:t>Xs</a:t>
            </a:r>
            <a:r>
              <a:rPr lang="en-US" b="1" dirty="0">
                <a:ea typeface="+mn-lt"/>
                <a:cs typeface="+mn-lt"/>
              </a:rPr>
              <a:t> and Os'</a:t>
            </a:r>
            <a:r>
              <a:rPr lang="en-US" dirty="0">
                <a:ea typeface="+mn-lt"/>
                <a:cs typeface="+mn-lt"/>
              </a:rPr>
              <a:t> is a paper-and-pencil game for two players, </a:t>
            </a:r>
            <a:r>
              <a:rPr lang="en-US" i="1" dirty="0">
                <a:ea typeface="+mn-lt"/>
                <a:cs typeface="+mn-lt"/>
              </a:rPr>
              <a:t>X</a:t>
            </a:r>
            <a:r>
              <a:rPr lang="en-US" dirty="0">
                <a:ea typeface="+mn-lt"/>
                <a:cs typeface="+mn-lt"/>
              </a:rPr>
              <a:t> and </a:t>
            </a:r>
            <a:r>
              <a:rPr lang="en-US" i="1" dirty="0">
                <a:ea typeface="+mn-lt"/>
                <a:cs typeface="+mn-lt"/>
              </a:rPr>
              <a:t>O</a:t>
            </a:r>
            <a:r>
              <a:rPr lang="en-US" dirty="0">
                <a:ea typeface="+mn-lt"/>
                <a:cs typeface="+mn-lt"/>
              </a:rPr>
              <a:t>, who take turns marking the spaces in a 3×3 grid. The player who succeeds in placing three of their marks in a horizontal, vertical, or diagonal row is the winner.</a:t>
            </a:r>
            <a:endParaRPr lang="en-US" dirty="0">
              <a:cs typeface="Calibri" panose="020F0502020204030204"/>
            </a:endParaRPr>
          </a:p>
        </p:txBody>
      </p:sp>
      <p:pic>
        <p:nvPicPr>
          <p:cNvPr id="10" name="Picture 10" descr="A close up of a black background&#10;&#10;Description generated with high confidence">
            <a:extLst>
              <a:ext uri="{FF2B5EF4-FFF2-40B4-BE49-F238E27FC236}">
                <a16:creationId xmlns:a16="http://schemas.microsoft.com/office/drawing/2014/main" id="{02952CB1-F0CB-4700-B648-2B26CE25DB86}"/>
              </a:ext>
            </a:extLst>
          </p:cNvPr>
          <p:cNvPicPr>
            <a:picLocks noGrp="1" noChangeAspect="1"/>
          </p:cNvPicPr>
          <p:nvPr>
            <p:ph idx="1"/>
          </p:nvPr>
        </p:nvPicPr>
        <p:blipFill>
          <a:blip r:embed="rId2"/>
          <a:stretch>
            <a:fillRect/>
          </a:stretch>
        </p:blipFill>
        <p:spPr>
          <a:xfrm>
            <a:off x="5949384" y="1336274"/>
            <a:ext cx="2740925" cy="3826585"/>
          </a:xfrm>
          <a:ln>
            <a:solidFill>
              <a:schemeClr val="tx1"/>
            </a:solidFill>
          </a:ln>
        </p:spPr>
      </p:pic>
      <p:pic>
        <p:nvPicPr>
          <p:cNvPr id="11" name="Picture 11" descr="A screenshot of a cell phone&#10;&#10;Description generated with high confidence">
            <a:extLst>
              <a:ext uri="{FF2B5EF4-FFF2-40B4-BE49-F238E27FC236}">
                <a16:creationId xmlns:a16="http://schemas.microsoft.com/office/drawing/2014/main" id="{0D6B7301-BBEB-4206-8B71-1387C9A7E0CE}"/>
              </a:ext>
            </a:extLst>
          </p:cNvPr>
          <p:cNvPicPr>
            <a:picLocks noChangeAspect="1"/>
          </p:cNvPicPr>
          <p:nvPr/>
        </p:nvPicPr>
        <p:blipFill>
          <a:blip r:embed="rId3"/>
          <a:stretch>
            <a:fillRect/>
          </a:stretch>
        </p:blipFill>
        <p:spPr>
          <a:xfrm>
            <a:off x="9346048" y="1332260"/>
            <a:ext cx="2581275" cy="3838575"/>
          </a:xfrm>
          <a:prstGeom prst="rect">
            <a:avLst/>
          </a:prstGeom>
          <a:ln>
            <a:solidFill>
              <a:schemeClr val="tx1"/>
            </a:solidFill>
          </a:ln>
        </p:spPr>
      </p:pic>
    </p:spTree>
    <p:extLst>
      <p:ext uri="{BB962C8B-B14F-4D97-AF65-F5344CB8AC3E}">
        <p14:creationId xmlns:p14="http://schemas.microsoft.com/office/powerpoint/2010/main" val="2468442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79D98-887D-40D3-998F-0BACF307AB38}"/>
              </a:ext>
            </a:extLst>
          </p:cNvPr>
          <p:cNvSpPr>
            <a:spLocks noGrp="1"/>
          </p:cNvSpPr>
          <p:nvPr>
            <p:ph type="title"/>
          </p:nvPr>
        </p:nvSpPr>
        <p:spPr>
          <a:xfrm>
            <a:off x="873826" y="418919"/>
            <a:ext cx="10131427" cy="1468800"/>
          </a:xfrm>
        </p:spPr>
        <p:txBody>
          <a:bodyPr>
            <a:normAutofit/>
          </a:bodyPr>
          <a:lstStyle/>
          <a:p>
            <a:pPr algn="ctr"/>
            <a:r>
              <a:rPr lang="en-US" sz="7200">
                <a:cs typeface="Calibri Light"/>
              </a:rPr>
              <a:t>Code time</a:t>
            </a:r>
          </a:p>
        </p:txBody>
      </p:sp>
      <p:pic>
        <p:nvPicPr>
          <p:cNvPr id="5" name="Picture 5" descr="A clock mounted to the side&#10;&#10;Description generated with high confidence">
            <a:extLst>
              <a:ext uri="{FF2B5EF4-FFF2-40B4-BE49-F238E27FC236}">
                <a16:creationId xmlns:a16="http://schemas.microsoft.com/office/drawing/2014/main" id="{9BB3F670-47C5-4EFB-92F6-7C38316DDCA6}"/>
              </a:ext>
            </a:extLst>
          </p:cNvPr>
          <p:cNvPicPr>
            <a:picLocks noChangeAspect="1"/>
          </p:cNvPicPr>
          <p:nvPr/>
        </p:nvPicPr>
        <p:blipFill>
          <a:blip r:embed="rId2"/>
          <a:stretch>
            <a:fillRect/>
          </a:stretch>
        </p:blipFill>
        <p:spPr>
          <a:xfrm>
            <a:off x="3794166" y="2072619"/>
            <a:ext cx="4603667" cy="40190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55368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AFD0E-FA86-4DAA-944C-59C9E47CB934}"/>
              </a:ext>
            </a:extLst>
          </p:cNvPr>
          <p:cNvSpPr>
            <a:spLocks noGrp="1"/>
          </p:cNvSpPr>
          <p:nvPr>
            <p:ph type="title"/>
          </p:nvPr>
        </p:nvSpPr>
        <p:spPr/>
        <p:txBody>
          <a:bodyPr/>
          <a:lstStyle/>
          <a:p>
            <a:pPr algn="ctr"/>
            <a:r>
              <a:rPr lang="en-US">
                <a:cs typeface="Calibri Light"/>
              </a:rPr>
              <a:t> Questions </a:t>
            </a:r>
            <a:r>
              <a:rPr lang="en-US"/>
              <a:t>Time</a:t>
            </a:r>
            <a:endParaRPr lang="en-US">
              <a:cs typeface="Calibri Light"/>
            </a:endParaRPr>
          </a:p>
        </p:txBody>
      </p:sp>
      <p:pic>
        <p:nvPicPr>
          <p:cNvPr id="4" name="Picture 4" descr="A picture containing plate, sitting, black, clock&#10;&#10;Description generated with very high confidence">
            <a:extLst>
              <a:ext uri="{FF2B5EF4-FFF2-40B4-BE49-F238E27FC236}">
                <a16:creationId xmlns:a16="http://schemas.microsoft.com/office/drawing/2014/main" id="{A7F7598A-1A26-484E-A0F0-2C05286FA77A}"/>
              </a:ext>
            </a:extLst>
          </p:cNvPr>
          <p:cNvPicPr>
            <a:picLocks noGrp="1" noChangeAspect="1"/>
          </p:cNvPicPr>
          <p:nvPr>
            <p:ph idx="1"/>
          </p:nvPr>
        </p:nvPicPr>
        <p:blipFill>
          <a:blip r:embed="rId2"/>
          <a:stretch>
            <a:fillRect/>
          </a:stretch>
        </p:blipFill>
        <p:spPr>
          <a:xfrm>
            <a:off x="3253861" y="2530092"/>
            <a:ext cx="5688033" cy="35955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2453162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Celestial</vt:lpstr>
      <vt:lpstr>%Team_name%</vt:lpstr>
      <vt:lpstr>Who we are?</vt:lpstr>
      <vt:lpstr>What is the Goal of our program</vt:lpstr>
      <vt:lpstr>What we used to made the program?</vt:lpstr>
      <vt:lpstr>Fizz buzz</vt:lpstr>
      <vt:lpstr>Hang Man</vt:lpstr>
      <vt:lpstr>tic tac toe</vt:lpstr>
      <vt:lpstr>Code time</vt:lpstr>
      <vt:lpstr> Questions Time</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297</cp:revision>
  <dcterms:created xsi:type="dcterms:W3CDTF">2020-06-13T18:42:58Z</dcterms:created>
  <dcterms:modified xsi:type="dcterms:W3CDTF">2020-06-13T20:04:39Z</dcterms:modified>
</cp:coreProperties>
</file>