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  <p:pic>
        <p:nvPicPr>
          <p:cNvPr id="75" name="Picture 7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76" name="Picture 8" descr=""/>
          <p:cNvPicPr/>
          <p:nvPr/>
        </p:nvPicPr>
        <p:blipFill>
          <a:blip r:embed="rId3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sp>
        <p:nvSpPr>
          <p:cNvPr id="77" name="TextShape 3"/>
          <p:cNvSpPr txBox="1"/>
          <p:nvPr/>
        </p:nvSpPr>
        <p:spPr>
          <a:xfrm>
            <a:off x="2304000" y="2160000"/>
            <a:ext cx="7560000" cy="184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tr-T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(DVCS)</a:t>
            </a:r>
            <a:endParaRPr b="1" lang="tr-T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Distributed Version Control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Dağıtık Versiyon Kontrol Sistemi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190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GitLab Repo Oluşturma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3"/>
          <a:stretch/>
        </p:blipFill>
        <p:spPr>
          <a:xfrm>
            <a:off x="1994040" y="1515600"/>
            <a:ext cx="8614800" cy="50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838080" y="612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GitLab Repo Oluşturma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8" descr=""/>
          <p:cNvPicPr/>
          <p:nvPr/>
        </p:nvPicPr>
        <p:blipFill>
          <a:blip r:embed="rId3"/>
          <a:stretch/>
        </p:blipFill>
        <p:spPr>
          <a:xfrm>
            <a:off x="1788120" y="1386720"/>
            <a:ext cx="8614800" cy="50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38080" y="612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GitLab Repo Oluşturma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3"/>
          <a:stretch/>
        </p:blipFill>
        <p:spPr>
          <a:xfrm>
            <a:off x="1788480" y="1238760"/>
            <a:ext cx="8614080" cy="50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Uzak Sunucuya (Depoya) Ekleme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remote add origin “url”: Verilen URL’de uzak bir depo açar.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push origin master: Açılan depoya kodları gönderir.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pull “url”: URL’si verilen uzak sunucudan sadece güncellemeleri alır.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Sıra Uygulamada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Teşekkürler: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GNU/Linux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Linus Torvalds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Sunum için 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atabit.org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42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43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Nedir?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dağıtık sürüm kontrol sistemidir.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Aynı zamanda kaynak kod yönetim sistemidir.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Linus Torvalds tarafından ortaya çıkarılmıştır. ( 2005)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81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82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Versiyon Kontrol Sistemi Nedir?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2520720"/>
            <a:ext cx="1011924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Projenizi geliştirirken yaptığınız değişiklikleri adım adım kaydedebildiğiniz ve isterseniz bunu internet üzerinde uzak bir depoda (remote repository) saklayabileceğiniz bir sistemdir.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87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Neden Git?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2520720"/>
            <a:ext cx="988668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VCS takım çalışması halinde yürütülen projelerde kolaylık sağlar.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Aynı proje üzerinde farklı kişiler tarafından yapılan değişiklikleri birleştirip, ortaya çıkan çakışmaları önleyebilirsiniz.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92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221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Çalışma Şekli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4"/>
          <a:stretch/>
        </p:blipFill>
        <p:spPr>
          <a:xfrm>
            <a:off x="3490560" y="1596600"/>
            <a:ext cx="5209920" cy="48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Bazı Popüler Git Sağlayıcıları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(Açık Kaynaklı, Özgür Değil, Ücretli 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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 (Açık Kaynaklı, Özgür, Ücretsiz 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02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03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GNU/Linux İçin Git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Git’i GNU/Linux üzerinden kullanabilmek için komut satırına “sudo apt-get install git-core” yazmanız yeterli olacaktır.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İşlem tamamlandıktan sonra sunumun devamındaki komutlar işinizi görecektir.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08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1011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Windows İçin Git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2520720"/>
            <a:ext cx="943776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Git’i Windows üzerinden kullanabilmek için bilgisayarınızda “msysgit” programı kurulu olmalıdır.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komut satırını açtığınızda sunumun devamındaki komutlar kullanılacaktır.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13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459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Kullanımı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52560"/>
            <a:ext cx="9437760" cy="43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init: Yeni bir git dizini oluşturur.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--config global user.name “kullanıcı_adınız”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--config global user.email &lt;mail adresiniz&gt;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add: Local git reposuna ekleme yapar.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commit -m: Yüklenilecek dosyalara mesaj bırakır.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status: Yapılan değişiklikleri gösterir.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log: Versiyonları listeler.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clone url: URL’si verilen uzak sunucuyu klonlar.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341640" y="171360"/>
            <a:ext cx="2363760" cy="839880"/>
          </a:xfrm>
          <a:prstGeom prst="rect">
            <a:avLst/>
          </a:prstGeom>
          <a:ln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2"/>
          <a:stretch/>
        </p:blipFill>
        <p:spPr>
          <a:xfrm>
            <a:off x="10958040" y="61200"/>
            <a:ext cx="1060560" cy="1060560"/>
          </a:xfrm>
          <a:prstGeom prst="rect">
            <a:avLst/>
          </a:prstGeom>
          <a:ln>
            <a:noFill/>
          </a:ln>
        </p:spPr>
      </p:pic>
      <p:pic>
        <p:nvPicPr>
          <p:cNvPr id="118" name="Picture 5" descr=""/>
          <p:cNvPicPr/>
          <p:nvPr/>
        </p:nvPicPr>
        <p:blipFill>
          <a:blip r:embed="rId3"/>
          <a:stretch/>
        </p:blipFill>
        <p:spPr>
          <a:xfrm>
            <a:off x="8884440" y="5349960"/>
            <a:ext cx="3134160" cy="13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LibreOffice/5.1.6.2$Linux_X86_64 LibreOffice_project/10m0$Build-2</Application>
  <Words>246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2017-10-25T14:45:52Z</dcterms:created>
  <dc:creator>Microsoft Office User</dc:creator>
  <dc:description/>
  <dc:language>tr-TR</dc:language>
  <cp:lastModifiedBy/>
  <dcterms:modified xsi:type="dcterms:W3CDTF">2017-12-18T21:24:57Z</dcterms:modified>
  <cp:revision>14</cp:revision>
  <dc:subject/>
  <dc:title>Git(DVCS)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