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5" autoAdjust="0"/>
    <p:restoredTop sz="94660"/>
  </p:normalViewPr>
  <p:slideViewPr>
    <p:cSldViewPr>
      <p:cViewPr varScale="1">
        <p:scale>
          <a:sx n="65" d="100"/>
          <a:sy n="65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EA5EE19-8498-470D-89FA-1C95601A548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21E6822-299E-4E70-AC4F-8DC753F2A6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 smtClean="0"/>
              <a:t>Docker 	Compose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Multiple Containers with UI, Service and database(mongo db)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857375"/>
            <a:ext cx="4610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4916" y="1857375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Start ubuntu01 </a:t>
            </a:r>
            <a:r>
              <a:rPr lang="en-US" dirty="0" smtClean="0">
                <a:solidFill>
                  <a:srgbClr val="7030A0"/>
                </a:solidFill>
              </a:rPr>
              <a:t>node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7200" y="2226707"/>
            <a:ext cx="2057400" cy="1430894"/>
          </a:xfrm>
          <a:prstGeom prst="straightConnector1">
            <a:avLst/>
          </a:prstGeom>
          <a:ln w="25400">
            <a:solidFill>
              <a:schemeClr val="accent1"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8200" y="57090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Connect to node from virtual box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748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57090"/>
            <a:ext cx="35052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CREATE Project Folder 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723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two ways to create folder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Connect putty through WinScp</a:t>
            </a:r>
            <a:r>
              <a:rPr lang="en-US" dirty="0"/>
              <a:t> </a:t>
            </a:r>
            <a:r>
              <a:rPr lang="en-US" dirty="0" smtClean="0"/>
              <a:t>through route to location intend to create project folder using </a:t>
            </a:r>
            <a:r>
              <a:rPr lang="en-US" b="1" dirty="0" err="1" smtClean="0"/>
              <a:t>mkdir</a:t>
            </a:r>
            <a:r>
              <a:rPr lang="en-US" dirty="0" smtClean="0"/>
              <a:t> command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Another way directly login through server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Here mean-docker is project folder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82" y="4038600"/>
            <a:ext cx="6219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73" y="2057400"/>
            <a:ext cx="622675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8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57090"/>
            <a:ext cx="35052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Create  containers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to create 3 folders in project folder location, to facilitate criteria of UI, Service and database layers.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Below images shows the structure of folders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lvl="1" indent="-457200">
              <a:buFont typeface="Arial" pitchFamily="34" charset="0"/>
              <a:buChar char="•"/>
            </a:pPr>
            <a:r>
              <a:rPr lang="en-US" dirty="0" smtClean="0"/>
              <a:t>These folders will become containers in docker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1"/>
            <a:ext cx="6172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4114800"/>
            <a:ext cx="6124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57090"/>
            <a:ext cx="35052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Container files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Each container their respective files like docker, routes, </a:t>
            </a:r>
            <a:r>
              <a:rPr lang="en-US" dirty="0" err="1" smtClean="0"/>
              <a:t>src</a:t>
            </a:r>
            <a:r>
              <a:rPr lang="en-US" dirty="0" smtClean="0"/>
              <a:t>, angular etc..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66330"/>
            <a:ext cx="6629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57090"/>
            <a:ext cx="35052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Create docker yaml file</a:t>
            </a:r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723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docker </a:t>
            </a:r>
            <a:r>
              <a:rPr lang="en-US" sz="1600" dirty="0"/>
              <a:t>y</a:t>
            </a:r>
            <a:r>
              <a:rPr lang="en-US" sz="1600" dirty="0" smtClean="0"/>
              <a:t>aml file like below to call containers and install required software's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version: '2' # specify docker-compose version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# Define the services/containers to be run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services: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angular: # name of the first service  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build: angular-client # specify the directory of the Dockerfile    ports:      - "4200:4200" # specify port </a:t>
            </a:r>
            <a:r>
              <a:rPr lang="en-US" sz="1600" dirty="0" err="1" smtClean="0"/>
              <a:t>forewarding</a:t>
            </a:r>
            <a:r>
              <a:rPr lang="en-US" sz="1600" dirty="0" smtClean="0"/>
              <a:t> 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600" dirty="0" smtClean="0"/>
              <a:t>express: #name of the second service    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1600" dirty="0" smtClean="0"/>
              <a:t>build: express-server # specify the directory of the Dockerfile    ports:      - "3000:3000" #specify ports </a:t>
            </a:r>
            <a:r>
              <a:rPr lang="en-US" sz="1600" dirty="0" err="1" smtClean="0"/>
              <a:t>forewarding</a:t>
            </a:r>
            <a:r>
              <a:rPr lang="en-US" sz="1600" dirty="0" smtClean="0"/>
              <a:t>    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1600" dirty="0" smtClean="0"/>
              <a:t>links:      - database  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600" dirty="0" smtClean="0"/>
              <a:t>database: # name of the third service    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en-US" sz="1600" dirty="0" smtClean="0"/>
              <a:t>image: mongo # specify image to build container from    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en-US" sz="1600" dirty="0" smtClean="0"/>
              <a:t>ports:      - "27018:27018" # specify port </a:t>
            </a:r>
            <a:r>
              <a:rPr lang="en-US" sz="1600" dirty="0" err="1" smtClean="0"/>
              <a:t>forewarding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Above script calling 3 docker containers to up and run </a:t>
            </a:r>
          </a:p>
        </p:txBody>
      </p:sp>
    </p:spTree>
    <p:extLst>
      <p:ext uri="{BB962C8B-B14F-4D97-AF65-F5344CB8AC3E}">
        <p14:creationId xmlns:p14="http://schemas.microsoft.com/office/powerpoint/2010/main" val="1900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57090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Run docker compose to run project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7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below command to execute container specified in docker yaml file</a:t>
            </a:r>
          </a:p>
          <a:p>
            <a:r>
              <a:rPr lang="en-US" dirty="0" smtClean="0"/>
              <a:t>$docker-compose up</a:t>
            </a:r>
          </a:p>
          <a:p>
            <a:r>
              <a:rPr lang="en-US" dirty="0" smtClean="0"/>
              <a:t>Can see below screen with execution of all containers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4676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4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57090"/>
            <a:ext cx="35052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CREATE Project Folder </a:t>
            </a:r>
            <a:endParaRPr lang="en-US" sz="1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716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output is like below:</a:t>
            </a:r>
          </a:p>
          <a:p>
            <a:r>
              <a:rPr lang="en-US" dirty="0" smtClean="0">
                <a:hlinkClick r:id="rId2"/>
              </a:rPr>
              <a:t>http://localhost:4200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Above screen saves name and age data to mongo db through service layer using angular js at UI, express js at service and backend as mongo db.</a:t>
            </a:r>
          </a:p>
          <a:p>
            <a:endParaRPr lang="en-US" dirty="0" smtClean="0"/>
          </a:p>
          <a:p>
            <a:r>
              <a:rPr lang="en-US" dirty="0" smtClean="0"/>
              <a:t>Below is service layer url.</a:t>
            </a:r>
          </a:p>
          <a:p>
            <a:r>
              <a:rPr lang="en-US" dirty="0" smtClean="0">
                <a:hlinkClick r:id="rId3"/>
              </a:rPr>
              <a:t>http://localhost:3000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2866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4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0927" y="2967335"/>
            <a:ext cx="482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 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 pitchFamily="2" charset="2"/>
              </a:rPr>
              <a:t>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43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261</TotalTime>
  <Words>326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Docker  Compose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Compose</dc:title>
  <dc:creator>admino</dc:creator>
  <cp:lastModifiedBy>admino</cp:lastModifiedBy>
  <cp:revision>33</cp:revision>
  <dcterms:created xsi:type="dcterms:W3CDTF">2021-01-07T13:40:36Z</dcterms:created>
  <dcterms:modified xsi:type="dcterms:W3CDTF">2021-01-07T18:01:38Z</dcterms:modified>
</cp:coreProperties>
</file>