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C4B02-F3B9-4013-AA8D-C2B5EC546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5B65EC-5AA0-4B08-BBA8-CE279D008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0D601-D231-4F8B-BEC7-86FA118F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E6E1-21D5-4E59-9F54-A0D59AF3599B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164C8-9D36-49BA-8CBC-53FFCBDA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E5FD5-55E7-41DD-A045-5F1A7FE8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4B0E-20D4-4122-BB37-CEE34DB3B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08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0BD14-F40F-41E4-8FF9-430322A4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F0463E-AE23-4538-914A-657A813F5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587E3-50C3-483D-A924-5D733109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E6E1-21D5-4E59-9F54-A0D59AF3599B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54E90-E953-4F38-8EE8-E780D233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725CA-67AC-43DB-83B8-FD8F18C3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4B0E-20D4-4122-BB37-CEE34DB3B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39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051265-B395-4168-87C1-6C312E6B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B1161F-6EC3-40DD-B43E-D96AB677A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9C4C0-AA03-4BF0-96E6-CFBCCEDD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E6E1-21D5-4E59-9F54-A0D59AF3599B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4F0893-6F42-4209-97F7-A15AB5D2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79BB42-93AE-46C1-901A-B34F8BE5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4B0E-20D4-4122-BB37-CEE34DB3B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3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9811F-D5B8-4DFB-843A-6379B79B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A2466-229A-46F4-A6D4-EB08E0E7E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953E2-0A5F-4F33-8DBD-50C2302A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E6E1-21D5-4E59-9F54-A0D59AF3599B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8A7577-83F3-409C-85BF-BBBDAA84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A68816-5E12-4735-BD4B-F3545D04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4B0E-20D4-4122-BB37-CEE34DB3B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6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83407-DE68-4011-B4C2-15990D9C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013CC6-5F52-4AF4-B198-07385FD5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2DDEC-2411-472E-AC7E-D5DD6C08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E6E1-21D5-4E59-9F54-A0D59AF3599B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B80A6-ECD8-4548-B1B0-1E33C78F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6A797-65AF-480C-93A5-0932A978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4B0E-20D4-4122-BB37-CEE34DB3B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44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22488-8955-4F7B-9876-5B8ED1E7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CD1B0-1F53-41FB-8B72-A8470E9FD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83BD0-8856-4FFC-8989-1BDD51A2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41EF5C-D42B-4A64-9332-A21C21E8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E6E1-21D5-4E59-9F54-A0D59AF3599B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CCEC51-2C09-440D-A9E5-5D18DA26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79536A-EB42-4C12-9991-ADDDA7DC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4B0E-20D4-4122-BB37-CEE34DB3B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0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DC62A-C9E5-43F2-BBE3-8DC72C1B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8908BF-CB85-4AA9-9E66-52EF57783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221172-E9A4-4F54-A742-48E0294D3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54E52E-DE82-4A48-A98D-16950CB78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C405E5-1DA4-44DE-9EC8-0FD6296B9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1DFDE7-B07B-4BCD-BEA0-1745CB9F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E6E1-21D5-4E59-9F54-A0D59AF3599B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7CEF9A-C0BB-48A3-95B6-AD40E0BD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499850-274D-4DCB-8B36-252E7443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4B0E-20D4-4122-BB37-CEE34DB3B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71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7B223-4D55-481E-B4DC-7CBFEFF3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85C205-17D4-4D99-8B4D-B2F19B41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E6E1-21D5-4E59-9F54-A0D59AF3599B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6A2423-ED22-414E-811C-F9A03F68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9D8235-D788-4B94-8C57-A6FE1124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4B0E-20D4-4122-BB37-CEE34DB3B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0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D6248C-6AE7-467F-9499-287F8114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E6E1-21D5-4E59-9F54-A0D59AF3599B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8CE3B2-481E-4C86-B37C-E8C9D326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9D6E5C-C0E2-41AB-82E0-9D521A749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4B0E-20D4-4122-BB37-CEE34DB3B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36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EB2E8-FDF4-4551-904F-F0995CB5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FF274-9069-4788-934A-8D9A532E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92D1AF-6E4A-44E9-9669-262E7AF82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F37817-7A09-4852-9C76-5317A3E3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E6E1-21D5-4E59-9F54-A0D59AF3599B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8EB6ED-AA92-48CC-93B5-F28E2EA7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CF49BA-7DC5-442D-ADCC-374256D4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4B0E-20D4-4122-BB37-CEE34DB3B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7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B1A08-447A-4EC1-A39F-31400874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6EDC38-28D3-484E-B9BD-83A861A5D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CCC90B-9360-422F-B0D8-5CCF62955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6C8A5-2B85-4E56-A2C3-8701C2DE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E6E1-21D5-4E59-9F54-A0D59AF3599B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A2AFA3-04CC-4034-A776-0D25A669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4B500D-577E-4BAD-9A66-BB56423C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4B0E-20D4-4122-BB37-CEE34DB3B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7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16F944-00CD-44CD-8C52-EF614FEA5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2E0E7-C4FF-4B86-AA94-3DF14AF2A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4882C4-9F7A-4947-B90B-32222A9F9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E6E1-21D5-4E59-9F54-A0D59AF3599B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9D01B-F097-4750-8043-B1825B044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770BE-9DC7-4E80-96F1-5E0D92720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44B0E-20D4-4122-BB37-CEE34DB3B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2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AB728-C501-4FD7-93C2-AC132A8AA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2023 </a:t>
            </a:r>
            <a:r>
              <a:rPr lang="ko-KR" altLang="en-US" dirty="0"/>
              <a:t>컴퓨터 네트워크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08E307-E244-4120-817B-AA3469757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Task 4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0767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008E307-E244-4120-817B-AA3469757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38200"/>
            <a:ext cx="9144000" cy="571499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3200" dirty="0"/>
              <a:t>6</a:t>
            </a:r>
            <a:r>
              <a:rPr lang="ko-KR" altLang="en-US" sz="3200" dirty="0"/>
              <a:t>월 </a:t>
            </a:r>
            <a:r>
              <a:rPr lang="en-US" altLang="ko-KR" sz="3200" dirty="0"/>
              <a:t>13</a:t>
            </a:r>
            <a:r>
              <a:rPr lang="ko-KR" altLang="en-US" sz="3200" dirty="0"/>
              <a:t>일</a:t>
            </a:r>
            <a:r>
              <a:rPr lang="en-US" altLang="ko-KR" sz="3200" dirty="0"/>
              <a:t> 23:00</a:t>
            </a:r>
            <a:r>
              <a:rPr lang="ko-KR" altLang="en-US" sz="3200" dirty="0"/>
              <a:t>까지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Link layer </a:t>
            </a:r>
            <a:r>
              <a:rPr lang="ko-KR" altLang="en-US" sz="3200" dirty="0"/>
              <a:t>분석</a:t>
            </a:r>
            <a:endParaRPr lang="en-US" altLang="ko-KR" sz="3200" dirty="0"/>
          </a:p>
          <a:p>
            <a:r>
              <a:rPr lang="ko-KR" altLang="en-US" sz="3000" dirty="0"/>
              <a:t>전에 캡쳐 했던 패킷을 이용하세요</a:t>
            </a:r>
            <a:r>
              <a:rPr lang="en-US" altLang="ko-KR" sz="3000" dirty="0"/>
              <a:t>!</a:t>
            </a:r>
          </a:p>
          <a:p>
            <a:r>
              <a:rPr lang="ko-KR" altLang="en-US" sz="3000" dirty="0"/>
              <a:t>없으면 보고서에 따로 기입하고 </a:t>
            </a:r>
            <a:endParaRPr lang="en-US" altLang="ko-KR" sz="3000"/>
          </a:p>
          <a:p>
            <a:r>
              <a:rPr lang="ko-KR" altLang="en-US" sz="3000"/>
              <a:t>새로운 </a:t>
            </a:r>
            <a:r>
              <a:rPr lang="ko-KR" altLang="en-US" sz="3000" dirty="0"/>
              <a:t>패킷으로 진행해주세요</a:t>
            </a:r>
            <a:r>
              <a:rPr lang="en-US" altLang="ko-KR" sz="3000" dirty="0"/>
              <a:t>.</a:t>
            </a:r>
          </a:p>
          <a:p>
            <a:pPr algn="l"/>
            <a:endParaRPr lang="en-US" altLang="ko-KR" sz="3000" dirty="0"/>
          </a:p>
          <a:p>
            <a:pPr algn="l"/>
            <a:r>
              <a:rPr lang="en-US" altLang="ko-KR" sz="3000" dirty="0"/>
              <a:t>&lt;</a:t>
            </a:r>
            <a:r>
              <a:rPr lang="ko-KR" altLang="en-US" sz="3000" dirty="0"/>
              <a:t>참고</a:t>
            </a:r>
            <a:r>
              <a:rPr lang="en-US" altLang="ko-KR" sz="3000" dirty="0"/>
              <a:t>&gt;</a:t>
            </a:r>
          </a:p>
          <a:p>
            <a:pPr algn="l"/>
            <a:r>
              <a:rPr lang="en-US" altLang="ko-KR" sz="1200" dirty="0"/>
              <a:t>1. </a:t>
            </a:r>
          </a:p>
          <a:p>
            <a:pPr algn="l"/>
            <a:r>
              <a:rPr lang="en-US" altLang="ko-KR" sz="1200" dirty="0"/>
              <a:t>https://grey-hat.tistory.com/entry/%EC%99%80%EC%9D%B4%EC%96%B4%EC%83%A4%ED%81%ACWireShark-DataLink-Layer-Frame%EB%B6%84%EC%84%9D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2.</a:t>
            </a:r>
          </a:p>
          <a:p>
            <a:pPr algn="l"/>
            <a:r>
              <a:rPr lang="en-US" altLang="ko-KR" sz="1300" dirty="0"/>
              <a:t>https://grey-hat.tistory.com/entry/%EC%99%80%EC%9D%B4%EC%96%B4%EC%83%A4%ED%81%ACWireShark-DataLink-Layer-Ethernet-2-%EB%B6%84%EC%84%9D?category=866432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412224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129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2023 컴퓨터 네트워크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컴퓨터 네트워크</dc:title>
  <dc:creator>이대한(***7***049)</dc:creator>
  <cp:lastModifiedBy>Chabong Choi</cp:lastModifiedBy>
  <cp:revision>36</cp:revision>
  <dcterms:created xsi:type="dcterms:W3CDTF">2022-04-12T11:20:27Z</dcterms:created>
  <dcterms:modified xsi:type="dcterms:W3CDTF">2023-05-31T02:25:16Z</dcterms:modified>
</cp:coreProperties>
</file>