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handoutMasterIdLst>
    <p:handoutMasterId r:id="rId18"/>
  </p:handoutMasterIdLst>
  <p:sldIdLst>
    <p:sldId id="298" r:id="rId2"/>
    <p:sldId id="373" r:id="rId3"/>
    <p:sldId id="377" r:id="rId4"/>
    <p:sldId id="374" r:id="rId5"/>
    <p:sldId id="375" r:id="rId6"/>
    <p:sldId id="378" r:id="rId7"/>
    <p:sldId id="382" r:id="rId8"/>
    <p:sldId id="380" r:id="rId9"/>
    <p:sldId id="381" r:id="rId10"/>
    <p:sldId id="383" r:id="rId11"/>
    <p:sldId id="384" r:id="rId12"/>
    <p:sldId id="385" r:id="rId13"/>
    <p:sldId id="387" r:id="rId14"/>
    <p:sldId id="386" r:id="rId15"/>
    <p:sldId id="344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1ED8F39-147B-4B90-825F-F1C83C429CB6}">
          <p14:sldIdLst>
            <p14:sldId id="298"/>
            <p14:sldId id="373"/>
            <p14:sldId id="377"/>
            <p14:sldId id="374"/>
            <p14:sldId id="375"/>
            <p14:sldId id="378"/>
            <p14:sldId id="382"/>
            <p14:sldId id="380"/>
            <p14:sldId id="381"/>
            <p14:sldId id="383"/>
            <p14:sldId id="384"/>
            <p14:sldId id="385"/>
            <p14:sldId id="387"/>
            <p14:sldId id="386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399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639" autoAdjust="0"/>
  </p:normalViewPr>
  <p:slideViewPr>
    <p:cSldViewPr>
      <p:cViewPr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BC7A3-7DEB-44F5-85D6-AC74F1BA5D50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2D040-4897-4FFA-9C1A-6281D1BF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4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5AA37-2983-40AF-AC5B-B9B4EA02B578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9E64D-5F42-4AC5-B244-DE5F39D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E64D-5F42-4AC5-B244-DE5F39DE33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1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2AB805B3-9D7B-4BA3-81D8-2928FC443C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2AB805B3-9D7B-4BA3-81D8-2928FC443C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2AB805B3-9D7B-4BA3-81D8-2928FC443C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2AB805B3-9D7B-4BA3-81D8-2928FC443C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2AB805B3-9D7B-4BA3-81D8-2928FC443C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ss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valorforblue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3839" y="1371600"/>
            <a:ext cx="885378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RISS Officer Safety Website</a:t>
            </a:r>
            <a:endParaRPr lang="en-US" sz="4000" b="1" i="1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94" y="6094744"/>
            <a:ext cx="962025" cy="66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81000" y="2286000"/>
            <a:ext cx="82296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5029200" cy="1039976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677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304800"/>
            <a:ext cx="6629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167046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7010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2373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1" y="276225"/>
            <a:ext cx="6781799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053986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6418"/>
          <a:stretch/>
        </p:blipFill>
        <p:spPr bwMode="auto">
          <a:xfrm>
            <a:off x="914400" y="0"/>
            <a:ext cx="7315200" cy="142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143000" y="1600200"/>
            <a:ext cx="7239000" cy="52629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Visit the site frequently to access new information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Access to the RISS Officer Safety Website is available to all law enforcement officers through the use of their RISSNET user accounts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www.riss.net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Officers can also access the site by registering at the VALOR website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4"/>
              </a:rPr>
              <a:t>www.valorforblue.org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0404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1654076"/>
            <a:ext cx="7239000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the last 12 months ten (10) officers in the MOCIC region have lost their lives in the line of duty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RISS Officer Safety Website was  designed to reduce the number of these deaths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MOCIC encourages all officers to use this valuable tool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6418"/>
          <a:stretch/>
        </p:blipFill>
        <p:spPr bwMode="auto">
          <a:xfrm>
            <a:off x="914400" y="0"/>
            <a:ext cx="7315200" cy="142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62046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685800"/>
            <a:ext cx="8686800" cy="29718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you leave take time to talk with the MOCIC staff about all of the valuable services and resources that are available to assist you.</a:t>
            </a:r>
            <a:endParaRPr lang="en-US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17" y="3877034"/>
            <a:ext cx="1228366" cy="122836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6102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r="3554"/>
          <a:stretch/>
        </p:blipFill>
        <p:spPr bwMode="auto">
          <a:xfrm>
            <a:off x="152400" y="4191000"/>
            <a:ext cx="2514600" cy="253409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000" y="1676400"/>
            <a:ext cx="7848600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More than 19,000 U.S. law enforcement officers have lost their lives in the line of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duty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is estimated that on average, one officer is killed every 53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hours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Stats from the National Law Enforcement Officers Memorial Fund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637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Law Enforcement Officer Safety Initiative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1371600"/>
            <a:ext cx="7239000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U.S. Attorney General Eric Holder announced the formation of the Initiative in March 2011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Made officer safety a top priority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RISS Officer Safety Website and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RISSafe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™ were named as components of the Initiative</a:t>
            </a:r>
          </a:p>
        </p:txBody>
      </p:sp>
    </p:spTree>
    <p:extLst>
      <p:ext uri="{BB962C8B-B14F-4D97-AF65-F5344CB8AC3E}">
        <p14:creationId xmlns:p14="http://schemas.microsoft.com/office/powerpoint/2010/main" val="28091599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1981200"/>
            <a:ext cx="7543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Developed in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collaboration with the U.S. Dept. of Justice, Bureau of Justice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Assistance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VALOR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Dedicated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to providing law enforcement and criminal justice users with timely officer safety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Provides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 secure means to exchange and share officer safety-related information among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agencies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6418"/>
          <a:stretch/>
        </p:blipFill>
        <p:spPr bwMode="auto">
          <a:xfrm>
            <a:off x="342900" y="0"/>
            <a:ext cx="8458200" cy="164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89668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2981" y="1153180"/>
            <a:ext cx="461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Officer safety  </a:t>
            </a:r>
            <a:r>
              <a:rPr lang="en-US" sz="2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awareness</a:t>
            </a:r>
            <a:endParaRPr lang="en-US" sz="2800" b="1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4381" y="1610380"/>
            <a:ext cx="507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Officer safety-related  </a:t>
            </a:r>
            <a:r>
              <a:rPr lang="en-US" sz="2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videos</a:t>
            </a:r>
            <a:endParaRPr lang="en-US" sz="2800" b="1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481" y="2067580"/>
            <a:ext cx="5761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Officer safety  </a:t>
            </a:r>
            <a:r>
              <a:rPr lang="en-US" sz="2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training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</a:t>
            </a:r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0081" y="2600980"/>
            <a:ext cx="5303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Armed and dangerous  </a:t>
            </a:r>
            <a:r>
              <a:rPr lang="en-US" sz="2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subjects</a:t>
            </a:r>
            <a:endParaRPr lang="en-US" sz="2800" b="1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4381" y="3134380"/>
            <a:ext cx="507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Concealment</a:t>
            </a: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methods</a:t>
            </a:r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3381" y="3667780"/>
            <a:ext cx="583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Narcotics</a:t>
            </a: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awareness information</a:t>
            </a:r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8681" y="4201180"/>
            <a:ext cx="484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Gang</a:t>
            </a: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awareness information</a:t>
            </a:r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481" y="4658380"/>
            <a:ext cx="5761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Domestic  </a:t>
            </a:r>
            <a:r>
              <a:rPr lang="en-US" sz="2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terrorism</a:t>
            </a: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</a:t>
            </a:r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8181" y="5191780"/>
            <a:ext cx="522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Border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security information</a:t>
            </a:r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7281" y="5725180"/>
            <a:ext cx="438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Officer Down </a:t>
            </a:r>
            <a:r>
              <a:rPr lang="en-US" sz="2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Memorial</a:t>
            </a:r>
            <a:endParaRPr lang="en-US" sz="2800" b="1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5100" y="618238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Today’s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Roll Call</a:t>
            </a:r>
            <a:endParaRPr lang="en-US" sz="2800" b="1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is available on the</a:t>
            </a:r>
          </a:p>
          <a:p>
            <a:pPr algn="ctr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RISS Officer Safety Website?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87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"/>
            <a:ext cx="7162800" cy="662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28471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Other Features of the Website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1371600"/>
            <a:ext cx="7239000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Training calendar that lists training event information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Video library of officer safety-related videos from a variety of sources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Allows officers to contribute information and provide feedback with comments and suggestions for how the site can be enhanced</a:t>
            </a:r>
          </a:p>
        </p:txBody>
      </p:sp>
    </p:spTree>
    <p:extLst>
      <p:ext uri="{BB962C8B-B14F-4D97-AF65-F5344CB8AC3E}">
        <p14:creationId xmlns:p14="http://schemas.microsoft.com/office/powerpoint/2010/main" val="12858804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58" y="495301"/>
            <a:ext cx="7595884" cy="24002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7" name="Group 6"/>
          <p:cNvGrpSpPr/>
          <p:nvPr/>
        </p:nvGrpSpPr>
        <p:grpSpPr>
          <a:xfrm>
            <a:off x="1889124" y="3397436"/>
            <a:ext cx="5365752" cy="3384364"/>
            <a:chOff x="2209800" y="2759404"/>
            <a:chExt cx="5365752" cy="3384364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62302" t="11048" r="4345" b="9233"/>
            <a:stretch/>
          </p:blipFill>
          <p:spPr bwMode="auto">
            <a:xfrm>
              <a:off x="5473975" y="4267200"/>
              <a:ext cx="2033157" cy="184244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57219" t="10609" r="11278" b="26820"/>
            <a:stretch/>
          </p:blipFill>
          <p:spPr bwMode="auto">
            <a:xfrm>
              <a:off x="5405557" y="2759404"/>
              <a:ext cx="2169995" cy="137842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7810" t="10764" r="51374" b="29504"/>
            <a:stretch/>
          </p:blipFill>
          <p:spPr bwMode="auto">
            <a:xfrm>
              <a:off x="2230272" y="2790679"/>
              <a:ext cx="2811438" cy="131587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6240" t="9866" r="46969" b="7462"/>
            <a:stretch/>
          </p:blipFill>
          <p:spPr bwMode="auto">
            <a:xfrm>
              <a:off x="2209800" y="4233080"/>
              <a:ext cx="2852382" cy="191068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3235441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1"/>
            <a:ext cx="7162800" cy="662939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222485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2509</TotalTime>
  <Words>334</Words>
  <Application>Microsoft Office PowerPoint</Application>
  <PresentationFormat>On-screen Show (4:3)</PresentationFormat>
  <Paragraphs>49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lglenn</dc:creator>
  <cp:lastModifiedBy>laptop2722</cp:lastModifiedBy>
  <cp:revision>145</cp:revision>
  <cp:lastPrinted>2013-06-27T14:31:04Z</cp:lastPrinted>
  <dcterms:created xsi:type="dcterms:W3CDTF">2013-05-20T12:33:01Z</dcterms:created>
  <dcterms:modified xsi:type="dcterms:W3CDTF">2013-08-30T01:46:55Z</dcterms:modified>
</cp:coreProperties>
</file>