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7B5B-E871-1442-82CA-15A1D323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03BD-A363-3247-BEDD-CA24E7EA9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50C9-F909-2A48-B1AD-4CDD3DC3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0211-B4F8-CA40-BC69-D923845A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2F34-54FA-E148-8DEF-074A9A69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AFEC-2B36-024A-BC27-CAD59C56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10B22-2595-1A4C-820E-6E03306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2E44-9A0F-8A4A-A621-D92DD39D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8008-EFEF-0F4F-912A-4F9E47DE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1296-7E71-CB46-A652-E28765B8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8C0AB-2BD3-024A-B907-96E75E9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02AB-2D2F-8941-AE59-A770E7B0D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EF3D-4D86-BA45-A07F-99E45FEC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B1D3-BAD9-EA4F-89B7-CEAD753E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448A-AC53-614C-A071-9D5E1F38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6050-709D-6D4A-8818-8D270634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AB34-F472-E34A-9D81-687B8FFC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3330D-02A3-CF43-99DD-39C03B9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100D-CEAE-4341-8619-C4342B5A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6531-17F5-1047-A346-6745FDC4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FA93-6E7B-A044-AD7E-1C5C95D0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37933-B58C-684E-B777-2AAA8552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1E7F-1A8C-7C46-BC8D-C1401AA0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ABC7-867E-AC46-9A5A-058290F0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5B9A-E921-4448-8490-71726F70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E50B-9569-0B4C-91E6-DCC7340F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7821-8F16-1948-BDA4-D8C3D0DD3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B1AD4-FC93-6349-99CF-C92C52D0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ED28B-87AD-BD4F-BCC8-6D82738E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82B5-799B-C64E-AAA7-7F67AF37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E2B79-A9A5-3B47-857C-112D1047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F48A-0FA7-CA4F-AB29-185C752F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84EF-0BE6-7F49-A7C0-2C7DE8FB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C2626-E92E-7A49-BBB6-0E272D96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3182-217F-D345-9A44-46CDAAAF4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77C76-C512-5547-A3F4-0A6AC366D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E9BEC-B28F-824E-873F-A310A96C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00090-C9F9-A541-B030-B743CB00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667A1-474E-0B4F-8B13-85E012EB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FAB0-5FE8-294D-A36D-022CDB89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1C48E-6132-3E43-BCA0-67D2714C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F9FEF-2580-134F-BCA1-6316F51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7C122-C885-8F41-A1A0-D9BBE17A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EB6A6-5353-4544-80E1-07DAD48C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2F61-C69D-DE4F-9DC8-13EE9360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9C5AD-46B1-E54C-B21E-B9E44576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A39F-D780-BE43-B906-D84E15AB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5EFE-C6C2-004E-85D2-AFD3D656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451CD-FC91-CF46-8497-E1CBAB676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F225D-D8CE-584F-8430-AD2B7AB0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FCF51-0B03-964F-9B04-4496ACC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49B0D-C4A8-1641-9ABB-2F97FA9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F930-8B8E-564F-AF24-2116ED76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A03E1-5B97-9D40-91DA-D573A071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5C1C9-CB60-994F-85F5-37F524B16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3E85-8319-FB4F-9385-487A4064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670F2-BF77-8840-BB88-93D1A39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22D47-4CBF-6C44-9B49-5443CEFD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C8786-1B78-4645-88F8-3EB0A50A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FE5D-A158-3445-A6B8-4C64CF61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12E-A0DB-984B-9E54-14802480F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6ED6-2163-8244-AE59-A1BC42E8DD1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D99F-5439-D546-BD7D-CA2CFCEB7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0191A-6F6C-094C-A94A-511B9AC41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41468A-7076-4B46-9FC3-99AA0F2F8674}"/>
              </a:ext>
            </a:extLst>
          </p:cNvPr>
          <p:cNvSpPr/>
          <p:nvPr/>
        </p:nvSpPr>
        <p:spPr>
          <a:xfrm>
            <a:off x="1233577" y="77638"/>
            <a:ext cx="6633714" cy="66337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CD78B-B6FC-BC43-8F90-5774683B3767}"/>
              </a:ext>
            </a:extLst>
          </p:cNvPr>
          <p:cNvSpPr/>
          <p:nvPr/>
        </p:nvSpPr>
        <p:spPr>
          <a:xfrm rot="2925467">
            <a:off x="1856508" y="4342790"/>
            <a:ext cx="357866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A288F0-5C70-A845-ACDD-231F4C6D8196}"/>
              </a:ext>
            </a:extLst>
          </p:cNvPr>
          <p:cNvSpPr/>
          <p:nvPr/>
        </p:nvSpPr>
        <p:spPr>
          <a:xfrm>
            <a:off x="2119483" y="4940995"/>
            <a:ext cx="474453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D8524C-D561-4B4D-AEC1-33577282E686}"/>
              </a:ext>
            </a:extLst>
          </p:cNvPr>
          <p:cNvSpPr/>
          <p:nvPr/>
        </p:nvSpPr>
        <p:spPr>
          <a:xfrm rot="2925467">
            <a:off x="3078584" y="3909682"/>
            <a:ext cx="357866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1F61F-E9F7-2A45-89A6-8DDB6983A44A}"/>
              </a:ext>
            </a:extLst>
          </p:cNvPr>
          <p:cNvSpPr/>
          <p:nvPr/>
        </p:nvSpPr>
        <p:spPr>
          <a:xfrm rot="2925467">
            <a:off x="2636275" y="5354325"/>
            <a:ext cx="357866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BD90F-C020-A44C-BEB1-842AD3AF106E}"/>
              </a:ext>
            </a:extLst>
          </p:cNvPr>
          <p:cNvCxnSpPr/>
          <p:nvPr/>
        </p:nvCxnSpPr>
        <p:spPr>
          <a:xfrm flipV="1">
            <a:off x="2035441" y="4362568"/>
            <a:ext cx="1222076" cy="43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9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Blais</dc:creator>
  <cp:lastModifiedBy>Brian Blais</cp:lastModifiedBy>
  <cp:revision>4</cp:revision>
  <dcterms:created xsi:type="dcterms:W3CDTF">2021-10-27T15:03:28Z</dcterms:created>
  <dcterms:modified xsi:type="dcterms:W3CDTF">2021-10-27T15:07:06Z</dcterms:modified>
</cp:coreProperties>
</file>