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7625-8B0B-849A-D7FE-D7D2B215E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868C2-9703-1E1B-3714-1397CFBD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143E-0E17-B2BD-1861-335C655C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11A3-399C-2D54-2D53-4990D3E2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BC6-5649-B943-64A9-81CB1F34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ED5E-B02B-7A50-91D0-901CA0F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B092-1684-C578-E9D2-DBEAF700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FDD6-C260-E36B-6D20-849C650A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1672-9716-F4FC-9659-399EFF58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9D3E-1482-F4FF-5533-2604E5AA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9F805-8287-475E-1581-93B8681E7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23FF-19F2-28A3-3AC2-9F049E96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3E1-2E7F-D9B3-48E8-7257E856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FE7E-5B50-E5E1-D96D-1F07DDDA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8AB2-E1C8-0900-6B4F-B8EFD46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198-9E91-ABE5-E418-95E26C8F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9C9-07AF-B1EB-B8BE-09B46613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5B70-9649-956F-0BC6-93ECBD67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D9DE-DA5F-D19A-2523-5D70754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5C8B-5756-16DA-D243-798282BA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93A-851B-0B30-2233-859785B0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B9C6-F4D1-CD78-66CE-6813C152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1120-932D-03D4-433A-73CAACE5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7FF6-8B8B-171A-D568-24BA1466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0C51-D087-DF9E-30DC-997EA1BA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AB5E-11ED-555E-FB65-5794BE7A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EDFC-567A-7FA3-05E8-DEBE402F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AC8-F287-1F06-D1D8-87577D9D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EA10-7415-8CF7-D479-588B1CB1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C334-C9E4-8E32-9769-B96C21D2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6DF5-B102-800B-66E9-85464E09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78CE-6878-EDE7-1099-17AF580F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FB57-C44E-E2A1-26F7-C004AA17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3154-101F-49CD-6B44-9BBE248E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ABEDB-9379-7569-E84E-88D37C67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D922-F098-5A2E-15D5-7C6C59546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2DAA7-01AE-2A68-9E09-343EBFB3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CD6AA-86A0-5559-735C-3C147A7B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BD36-CF97-F069-F4F2-19AFD5B4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F258-F13B-2997-2D28-589B6A4E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CCD57-F85B-CD45-B713-F2D5E335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6593-8A5D-E7A1-5D5A-ECA3A90D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80969-4066-8176-1312-0E938AD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4FDF3-4087-B911-810B-DBCB18D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4003A-ECAF-18CD-C290-EFE99E5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25B62-52FF-E6AD-09B9-390E141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23E6-912E-E3B9-9B51-928743BA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98B5-1B59-30E6-FC02-C3A25793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9B9A-89FE-901C-993D-5FA06AEB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B0C2-9AC8-3310-04B6-9555BB75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B9C1-FF44-E40E-E806-D73DF26D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008A-18CF-6668-279D-868B3F73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904-06D1-31E9-EDDD-A2039E64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12453-A92B-2C36-0A8D-FF9572A00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DE50-CF0A-9E6E-DBCC-85F62419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4C2C-291A-ECB2-8F38-198B593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5800-C583-D60A-D47C-5F4CD86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712AE-65F1-7246-4CA3-6266514C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35FC8-D994-AF5F-2EE8-B412A60E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2194-A5BC-FC1A-9BF4-708B3CEF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9A1F-BEFC-72F9-EB6C-D2C42B58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ED9E-1C44-D145-AC0B-336A3B9ED66B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13ED-0936-607A-6ABD-4FD504D30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4A28-33F2-8EE6-581F-45139D21E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AED25-C070-C24C-9409-FEF2106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A43F3B-9E8E-A28A-BDF2-21026B74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4" y="615920"/>
            <a:ext cx="8363703" cy="56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0CD49-9489-133B-199E-4E8891F63701}"/>
                  </a:ext>
                </a:extLst>
              </p:cNvPr>
              <p:cNvSpPr txBox="1"/>
              <p:nvPr/>
            </p:nvSpPr>
            <p:spPr>
              <a:xfrm>
                <a:off x="9414456" y="888642"/>
                <a:ext cx="16174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0CD49-9489-133B-199E-4E8891F6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56" y="888642"/>
                <a:ext cx="1617494" cy="472502"/>
              </a:xfrm>
              <a:prstGeom prst="rect">
                <a:avLst/>
              </a:prstGeom>
              <a:blipFill>
                <a:blip r:embed="rId3"/>
                <a:stretch>
                  <a:fillRect l="-5469" t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67F01A-C8C7-C244-F4A4-09E590897272}"/>
              </a:ext>
            </a:extLst>
          </p:cNvPr>
          <p:cNvSpPr txBox="1"/>
          <p:nvPr/>
        </p:nvSpPr>
        <p:spPr>
          <a:xfrm>
            <a:off x="9012589" y="431254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750B9-E721-B41C-7042-C02C56C2E576}"/>
                  </a:ext>
                </a:extLst>
              </p:cNvPr>
              <p:cNvSpPr txBox="1"/>
              <p:nvPr/>
            </p:nvSpPr>
            <p:spPr>
              <a:xfrm>
                <a:off x="9414456" y="2161504"/>
                <a:ext cx="139916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750B9-E721-B41C-7042-C02C56C2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56" y="2161504"/>
                <a:ext cx="1399166" cy="414537"/>
              </a:xfrm>
              <a:prstGeom prst="rect">
                <a:avLst/>
              </a:prstGeom>
              <a:blipFill>
                <a:blip r:embed="rId4"/>
                <a:stretch>
                  <a:fillRect l="-991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E1C4AF-C98F-FEE0-42C7-31D543FC531F}"/>
              </a:ext>
            </a:extLst>
          </p:cNvPr>
          <p:cNvSpPr txBox="1"/>
          <p:nvPr/>
        </p:nvSpPr>
        <p:spPr>
          <a:xfrm>
            <a:off x="9012589" y="1792172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EC598E-F503-01EE-A866-692B0F8D8D21}"/>
                  </a:ext>
                </a:extLst>
              </p:cNvPr>
              <p:cNvSpPr txBox="1"/>
              <p:nvPr/>
            </p:nvSpPr>
            <p:spPr>
              <a:xfrm>
                <a:off x="9523620" y="2798844"/>
                <a:ext cx="1300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EC598E-F503-01EE-A866-692B0F8D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620" y="2798844"/>
                <a:ext cx="1300549" cy="276999"/>
              </a:xfrm>
              <a:prstGeom prst="rect">
                <a:avLst/>
              </a:prstGeom>
              <a:blipFill>
                <a:blip r:embed="rId5"/>
                <a:stretch>
                  <a:fillRect l="-3846" r="-28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884666-3FB9-C7AB-1E8E-63DB63A2538C}"/>
                  </a:ext>
                </a:extLst>
              </p:cNvPr>
              <p:cNvSpPr txBox="1"/>
              <p:nvPr/>
            </p:nvSpPr>
            <p:spPr>
              <a:xfrm>
                <a:off x="3113786" y="3891402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884666-3FB9-C7AB-1E8E-63DB63A25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86" y="3891402"/>
                <a:ext cx="609911" cy="276999"/>
              </a:xfrm>
              <a:prstGeom prst="rect">
                <a:avLst/>
              </a:prstGeom>
              <a:blipFill>
                <a:blip r:embed="rId6"/>
                <a:stretch>
                  <a:fillRect l="-10204" r="-816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665E4-462D-1120-2487-84D38285D6DC}"/>
                  </a:ext>
                </a:extLst>
              </p:cNvPr>
              <p:cNvSpPr txBox="1"/>
              <p:nvPr/>
            </p:nvSpPr>
            <p:spPr>
              <a:xfrm>
                <a:off x="3279065" y="800586"/>
                <a:ext cx="650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1665E4-462D-1120-2487-84D38285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65" y="800586"/>
                <a:ext cx="650563" cy="276999"/>
              </a:xfrm>
              <a:prstGeom prst="rect">
                <a:avLst/>
              </a:prstGeom>
              <a:blipFill>
                <a:blip r:embed="rId7"/>
                <a:stretch>
                  <a:fillRect l="-9615" r="-576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F3C240-003B-0592-E4D5-E65156A93D68}"/>
              </a:ext>
            </a:extLst>
          </p:cNvPr>
          <p:cNvSpPr/>
          <p:nvPr/>
        </p:nvSpPr>
        <p:spPr>
          <a:xfrm>
            <a:off x="8577330" y="4474250"/>
            <a:ext cx="3065171" cy="196518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0CD49-9489-133B-199E-4E8891F63701}"/>
                  </a:ext>
                </a:extLst>
              </p:cNvPr>
              <p:cNvSpPr txBox="1"/>
              <p:nvPr/>
            </p:nvSpPr>
            <p:spPr>
              <a:xfrm>
                <a:off x="669701" y="1043188"/>
                <a:ext cx="1768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0CD49-9489-133B-199E-4E8891F6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1" y="1043188"/>
                <a:ext cx="1768753" cy="276999"/>
              </a:xfrm>
              <a:prstGeom prst="rect">
                <a:avLst/>
              </a:prstGeom>
              <a:blipFill>
                <a:blip r:embed="rId2"/>
                <a:stretch>
                  <a:fillRect l="-1429" t="-4348" r="-14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BF3D0-A6A3-B304-D98A-54E446275261}"/>
                  </a:ext>
                </a:extLst>
              </p:cNvPr>
              <p:cNvSpPr txBox="1"/>
              <p:nvPr/>
            </p:nvSpPr>
            <p:spPr>
              <a:xfrm>
                <a:off x="669701" y="1320187"/>
                <a:ext cx="1625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BF3D0-A6A3-B304-D98A-54E44627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1" y="1320187"/>
                <a:ext cx="162595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FE2F03-5277-B679-0296-5516C8554170}"/>
                  </a:ext>
                </a:extLst>
              </p:cNvPr>
              <p:cNvSpPr txBox="1"/>
              <p:nvPr/>
            </p:nvSpPr>
            <p:spPr>
              <a:xfrm>
                <a:off x="2295659" y="2354686"/>
                <a:ext cx="2162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#1:  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FE2F03-5277-B679-0296-5516C855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59" y="2354686"/>
                <a:ext cx="2162130" cy="276999"/>
              </a:xfrm>
              <a:prstGeom prst="rect">
                <a:avLst/>
              </a:prstGeom>
              <a:blipFill>
                <a:blip r:embed="rId4"/>
                <a:stretch>
                  <a:fillRect l="-1754" t="-8696" r="-11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6018FC-E8B0-C6A6-DC54-7DCD0E3F3A04}"/>
                  </a:ext>
                </a:extLst>
              </p:cNvPr>
              <p:cNvSpPr txBox="1"/>
              <p:nvPr/>
            </p:nvSpPr>
            <p:spPr>
              <a:xfrm>
                <a:off x="2295658" y="2667972"/>
                <a:ext cx="2070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/>
                  <a:t>#2:  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6018FC-E8B0-C6A6-DC54-7DCD0E3F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58" y="2667972"/>
                <a:ext cx="2070279" cy="369332"/>
              </a:xfrm>
              <a:prstGeom prst="rect">
                <a:avLst/>
              </a:prstGeom>
              <a:blipFill>
                <a:blip r:embed="rId5"/>
                <a:stretch>
                  <a:fillRect l="-243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740898-8702-1447-0FD7-7D1F46C03932}"/>
              </a:ext>
            </a:extLst>
          </p:cNvPr>
          <p:cNvSpPr txBox="1"/>
          <p:nvPr/>
        </p:nvSpPr>
        <p:spPr>
          <a:xfrm>
            <a:off x="4520485" y="2354686"/>
            <a:ext cx="22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for the variables in terms of the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AD3A7F-F7BD-DB9D-C01D-DFD9193F8245}"/>
                  </a:ext>
                </a:extLst>
              </p:cNvPr>
              <p:cNvSpPr txBox="1"/>
              <p:nvPr/>
            </p:nvSpPr>
            <p:spPr>
              <a:xfrm>
                <a:off x="2576848" y="3949317"/>
                <a:ext cx="422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AD3A7F-F7BD-DB9D-C01D-DFD9193F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48" y="3949317"/>
                <a:ext cx="422616" cy="276999"/>
              </a:xfrm>
              <a:prstGeom prst="rect">
                <a:avLst/>
              </a:prstGeom>
              <a:blipFill>
                <a:blip r:embed="rId6"/>
                <a:stretch>
                  <a:fillRect l="-8824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0516AA-ED37-9DC1-125D-E5BE7E69300C}"/>
                  </a:ext>
                </a:extLst>
              </p:cNvPr>
              <p:cNvSpPr txBox="1"/>
              <p:nvPr/>
            </p:nvSpPr>
            <p:spPr>
              <a:xfrm>
                <a:off x="2494445" y="4474250"/>
                <a:ext cx="6743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0516AA-ED37-9DC1-125D-E5BE7E69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45" y="4474250"/>
                <a:ext cx="67435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B9600E-4138-E381-8549-6B32C752DCF1}"/>
                  </a:ext>
                </a:extLst>
              </p:cNvPr>
              <p:cNvSpPr txBox="1"/>
              <p:nvPr/>
            </p:nvSpPr>
            <p:spPr>
              <a:xfrm>
                <a:off x="3108638" y="3395319"/>
                <a:ext cx="1625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B9600E-4138-E381-8549-6B32C752D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638" y="3395319"/>
                <a:ext cx="16259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5C1C5-3B81-9792-8F57-E43E1DE1F39D}"/>
                  </a:ext>
                </a:extLst>
              </p:cNvPr>
              <p:cNvSpPr txBox="1"/>
              <p:nvPr/>
            </p:nvSpPr>
            <p:spPr>
              <a:xfrm>
                <a:off x="5295276" y="3441485"/>
                <a:ext cx="193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#1:  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5C1C5-3B81-9792-8F57-E43E1DE1F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76" y="3441485"/>
                <a:ext cx="1930592" cy="276999"/>
              </a:xfrm>
              <a:prstGeom prst="rect">
                <a:avLst/>
              </a:prstGeom>
              <a:blipFill>
                <a:blip r:embed="rId9"/>
                <a:stretch>
                  <a:fillRect l="-2632" t="-9091" r="-394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6EC16-44BB-3FF2-5816-C6ACBAF711F8}"/>
                  </a:ext>
                </a:extLst>
              </p:cNvPr>
              <p:cNvSpPr txBox="1"/>
              <p:nvPr/>
            </p:nvSpPr>
            <p:spPr>
              <a:xfrm>
                <a:off x="5447676" y="4074594"/>
                <a:ext cx="1526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6EC16-44BB-3FF2-5816-C6ACBAF7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76" y="4074594"/>
                <a:ext cx="1526635" cy="276999"/>
              </a:xfrm>
              <a:prstGeom prst="rect">
                <a:avLst/>
              </a:prstGeom>
              <a:blipFill>
                <a:blip r:embed="rId10"/>
                <a:stretch>
                  <a:fillRect l="-3306" t="-4348" r="-413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BBD7BB-3407-20FE-7CED-B6D4A9852FEC}"/>
                  </a:ext>
                </a:extLst>
              </p:cNvPr>
              <p:cNvSpPr txBox="1"/>
              <p:nvPr/>
            </p:nvSpPr>
            <p:spPr>
              <a:xfrm>
                <a:off x="5447676" y="4707703"/>
                <a:ext cx="1863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#2: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BBD7BB-3407-20FE-7CED-B6D4A98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76" y="4707703"/>
                <a:ext cx="1863074" cy="276999"/>
              </a:xfrm>
              <a:prstGeom prst="rect">
                <a:avLst/>
              </a:prstGeom>
              <a:blipFill>
                <a:blip r:embed="rId11"/>
                <a:stretch>
                  <a:fillRect l="-2721" t="-4348" r="-40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0756B-8445-39AA-E8D2-8287D618B7E0}"/>
                  </a:ext>
                </a:extLst>
              </p:cNvPr>
              <p:cNvSpPr txBox="1"/>
              <p:nvPr/>
            </p:nvSpPr>
            <p:spPr>
              <a:xfrm>
                <a:off x="5369635" y="5202312"/>
                <a:ext cx="1976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#2: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0756B-8445-39AA-E8D2-8287D618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35" y="5202312"/>
                <a:ext cx="1976888" cy="276999"/>
              </a:xfrm>
              <a:prstGeom prst="rect">
                <a:avLst/>
              </a:prstGeom>
              <a:blipFill>
                <a:blip r:embed="rId12"/>
                <a:stretch>
                  <a:fillRect l="-1911" t="-4348" r="-63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AD6D30-2B9E-C801-1F82-58C152A19744}"/>
                  </a:ext>
                </a:extLst>
              </p:cNvPr>
              <p:cNvSpPr txBox="1"/>
              <p:nvPr/>
            </p:nvSpPr>
            <p:spPr>
              <a:xfrm>
                <a:off x="9051614" y="5063812"/>
                <a:ext cx="1526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AD6D30-2B9E-C801-1F82-58C152A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14" y="5063812"/>
                <a:ext cx="1526635" cy="276999"/>
              </a:xfrm>
              <a:prstGeom prst="rect">
                <a:avLst/>
              </a:prstGeom>
              <a:blipFill>
                <a:blip r:embed="rId13"/>
                <a:stretch>
                  <a:fillRect l="-3306" t="-8696" r="-495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B2F546-C643-E621-E4F9-1431501C8F72}"/>
                  </a:ext>
                </a:extLst>
              </p:cNvPr>
              <p:cNvSpPr txBox="1"/>
              <p:nvPr/>
            </p:nvSpPr>
            <p:spPr>
              <a:xfrm>
                <a:off x="9081665" y="5462511"/>
                <a:ext cx="1976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#2: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B2F546-C643-E621-E4F9-1431501C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65" y="5462511"/>
                <a:ext cx="1976888" cy="276999"/>
              </a:xfrm>
              <a:prstGeom prst="rect">
                <a:avLst/>
              </a:prstGeom>
              <a:blipFill>
                <a:blip r:embed="rId14"/>
                <a:stretch>
                  <a:fillRect l="-2564" t="-4348" r="-128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Blais</dc:creator>
  <cp:lastModifiedBy>Brian Blais</cp:lastModifiedBy>
  <cp:revision>2</cp:revision>
  <dcterms:created xsi:type="dcterms:W3CDTF">2024-03-07T17:34:08Z</dcterms:created>
  <dcterms:modified xsi:type="dcterms:W3CDTF">2024-03-07T17:54:08Z</dcterms:modified>
</cp:coreProperties>
</file>