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1"/>
  </p:notesMasterIdLst>
  <p:sldIdLst>
    <p:sldId id="278" r:id="rId5"/>
    <p:sldId id="294" r:id="rId6"/>
    <p:sldId id="281" r:id="rId7"/>
    <p:sldId id="296" r:id="rId8"/>
    <p:sldId id="297" r:id="rId9"/>
    <p:sldId id="293" r:id="rId10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09" autoAdjust="0"/>
  </p:normalViewPr>
  <p:slideViewPr>
    <p:cSldViewPr snapToGrid="0" snapToObjects="1">
      <p:cViewPr varScale="1">
        <p:scale>
          <a:sx n="72" d="100"/>
          <a:sy n="72" d="100"/>
        </p:scale>
        <p:origin x="296" y="5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ttany Blankinship" userId="1651b6d5-a851-4e25-9b2c-210af25bdf50" providerId="ADAL" clId="{01B1770C-01C1-41E6-9F88-643EA4D13EF6}"/>
    <pc:docChg chg="undo custSel delSld modSld">
      <pc:chgData name="Brittany Blankinship" userId="1651b6d5-a851-4e25-9b2c-210af25bdf50" providerId="ADAL" clId="{01B1770C-01C1-41E6-9F88-643EA4D13EF6}" dt="2024-01-10T18:44:51.160" v="505" actId="14100"/>
      <pc:docMkLst>
        <pc:docMk/>
      </pc:docMkLst>
      <pc:sldChg chg="modSp mod">
        <pc:chgData name="Brittany Blankinship" userId="1651b6d5-a851-4e25-9b2c-210af25bdf50" providerId="ADAL" clId="{01B1770C-01C1-41E6-9F88-643EA4D13EF6}" dt="2024-01-10T18:43:27.439" v="497" actId="1076"/>
        <pc:sldMkLst>
          <pc:docMk/>
          <pc:sldMk cId="2131568492" sldId="278"/>
        </pc:sldMkLst>
        <pc:spChg chg="mod">
          <ac:chgData name="Brittany Blankinship" userId="1651b6d5-a851-4e25-9b2c-210af25bdf50" providerId="ADAL" clId="{01B1770C-01C1-41E6-9F88-643EA4D13EF6}" dt="2024-01-10T01:18:03.613" v="105" actId="1076"/>
          <ac:spMkLst>
            <pc:docMk/>
            <pc:sldMk cId="2131568492" sldId="278"/>
            <ac:spMk id="2" creationId="{516860D9-9D47-C0BB-B2B4-4B6F2B36CFCC}"/>
          </ac:spMkLst>
        </pc:spChg>
        <pc:spChg chg="mod">
          <ac:chgData name="Brittany Blankinship" userId="1651b6d5-a851-4e25-9b2c-210af25bdf50" providerId="ADAL" clId="{01B1770C-01C1-41E6-9F88-643EA4D13EF6}" dt="2024-01-10T18:43:27.439" v="497" actId="1076"/>
          <ac:spMkLst>
            <pc:docMk/>
            <pc:sldMk cId="2131568492" sldId="278"/>
            <ac:spMk id="3" creationId="{86C1060B-300F-3CE3-E5AA-D8E29791C960}"/>
          </ac:spMkLst>
        </pc:spChg>
      </pc:sldChg>
      <pc:sldChg chg="del">
        <pc:chgData name="Brittany Blankinship" userId="1651b6d5-a851-4e25-9b2c-210af25bdf50" providerId="ADAL" clId="{01B1770C-01C1-41E6-9F88-643EA4D13EF6}" dt="2024-01-10T18:41:27.600" v="459" actId="47"/>
        <pc:sldMkLst>
          <pc:docMk/>
          <pc:sldMk cId="2502887943" sldId="289"/>
        </pc:sldMkLst>
      </pc:sldChg>
      <pc:sldChg chg="modSp mod">
        <pc:chgData name="Brittany Blankinship" userId="1651b6d5-a851-4e25-9b2c-210af25bdf50" providerId="ADAL" clId="{01B1770C-01C1-41E6-9F88-643EA4D13EF6}" dt="2024-01-10T18:32:08.668" v="354" actId="20577"/>
        <pc:sldMkLst>
          <pc:docMk/>
          <pc:sldMk cId="1003962426" sldId="293"/>
        </pc:sldMkLst>
        <pc:spChg chg="mod">
          <ac:chgData name="Brittany Blankinship" userId="1651b6d5-a851-4e25-9b2c-210af25bdf50" providerId="ADAL" clId="{01B1770C-01C1-41E6-9F88-643EA4D13EF6}" dt="2024-01-10T18:32:08.668" v="354" actId="20577"/>
          <ac:spMkLst>
            <pc:docMk/>
            <pc:sldMk cId="1003962426" sldId="293"/>
            <ac:spMk id="3" creationId="{B787DFD8-D262-D485-B1F2-817C5A0928C5}"/>
          </ac:spMkLst>
        </pc:spChg>
      </pc:sldChg>
      <pc:sldChg chg="addSp modSp mod modAnim">
        <pc:chgData name="Brittany Blankinship" userId="1651b6d5-a851-4e25-9b2c-210af25bdf50" providerId="ADAL" clId="{01B1770C-01C1-41E6-9F88-643EA4D13EF6}" dt="2024-01-10T05:00:31.876" v="129"/>
        <pc:sldMkLst>
          <pc:docMk/>
          <pc:sldMk cId="3521000570" sldId="294"/>
        </pc:sldMkLst>
        <pc:spChg chg="mod">
          <ac:chgData name="Brittany Blankinship" userId="1651b6d5-a851-4e25-9b2c-210af25bdf50" providerId="ADAL" clId="{01B1770C-01C1-41E6-9F88-643EA4D13EF6}" dt="2024-01-10T04:58:58.666" v="114" actId="1076"/>
          <ac:spMkLst>
            <pc:docMk/>
            <pc:sldMk cId="3521000570" sldId="294"/>
            <ac:spMk id="2" creationId="{6E196284-1C1E-45C6-A25C-3DF7E823FD4E}"/>
          </ac:spMkLst>
        </pc:spChg>
        <pc:picChg chg="add mod">
          <ac:chgData name="Brittany Blankinship" userId="1651b6d5-a851-4e25-9b2c-210af25bdf50" providerId="ADAL" clId="{01B1770C-01C1-41E6-9F88-643EA4D13EF6}" dt="2024-01-10T05:00:09.383" v="125" actId="1076"/>
          <ac:picMkLst>
            <pc:docMk/>
            <pc:sldMk cId="3521000570" sldId="294"/>
            <ac:picMk id="4" creationId="{B3B2C3D4-421B-4434-95EA-E149B73CBB18}"/>
          </ac:picMkLst>
        </pc:picChg>
        <pc:picChg chg="mod">
          <ac:chgData name="Brittany Blankinship" userId="1651b6d5-a851-4e25-9b2c-210af25bdf50" providerId="ADAL" clId="{01B1770C-01C1-41E6-9F88-643EA4D13EF6}" dt="2024-01-10T04:58:50.873" v="111" actId="1076"/>
          <ac:picMkLst>
            <pc:docMk/>
            <pc:sldMk cId="3521000570" sldId="294"/>
            <ac:picMk id="6" creationId="{A21924F9-E2EF-4DF3-9763-3079A320D06C}"/>
          </ac:picMkLst>
        </pc:picChg>
        <pc:picChg chg="mod">
          <ac:chgData name="Brittany Blankinship" userId="1651b6d5-a851-4e25-9b2c-210af25bdf50" providerId="ADAL" clId="{01B1770C-01C1-41E6-9F88-643EA4D13EF6}" dt="2024-01-10T04:59:03.706" v="116" actId="1076"/>
          <ac:picMkLst>
            <pc:docMk/>
            <pc:sldMk cId="3521000570" sldId="294"/>
            <ac:picMk id="8" creationId="{38E7815F-54DD-4D40-916C-5CDF016AA9DC}"/>
          </ac:picMkLst>
        </pc:picChg>
        <pc:picChg chg="mod">
          <ac:chgData name="Brittany Blankinship" userId="1651b6d5-a851-4e25-9b2c-210af25bdf50" providerId="ADAL" clId="{01B1770C-01C1-41E6-9F88-643EA4D13EF6}" dt="2024-01-10T04:58:54.273" v="113" actId="1076"/>
          <ac:picMkLst>
            <pc:docMk/>
            <pc:sldMk cId="3521000570" sldId="294"/>
            <ac:picMk id="10" creationId="{FC2EFA94-15CC-4197-9FF9-1F17DD7F8258}"/>
          </ac:picMkLst>
        </pc:picChg>
        <pc:picChg chg="mod">
          <ac:chgData name="Brittany Blankinship" userId="1651b6d5-a851-4e25-9b2c-210af25bdf50" providerId="ADAL" clId="{01B1770C-01C1-41E6-9F88-643EA4D13EF6}" dt="2024-01-10T04:58:52.545" v="112" actId="1076"/>
          <ac:picMkLst>
            <pc:docMk/>
            <pc:sldMk cId="3521000570" sldId="294"/>
            <ac:picMk id="12" creationId="{D7844C77-1D08-451B-AF18-F3CA6D4829C2}"/>
          </ac:picMkLst>
        </pc:picChg>
      </pc:sldChg>
      <pc:sldChg chg="addSp delSp modSp del mod delAnim modAnim">
        <pc:chgData name="Brittany Blankinship" userId="1651b6d5-a851-4e25-9b2c-210af25bdf50" providerId="ADAL" clId="{01B1770C-01C1-41E6-9F88-643EA4D13EF6}" dt="2024-01-10T18:44:31.277" v="503" actId="47"/>
        <pc:sldMkLst>
          <pc:docMk/>
          <pc:sldMk cId="528398861" sldId="295"/>
        </pc:sldMkLst>
        <pc:spChg chg="mod">
          <ac:chgData name="Brittany Blankinship" userId="1651b6d5-a851-4e25-9b2c-210af25bdf50" providerId="ADAL" clId="{01B1770C-01C1-41E6-9F88-643EA4D13EF6}" dt="2024-01-10T18:40:06.765" v="453" actId="20577"/>
          <ac:spMkLst>
            <pc:docMk/>
            <pc:sldMk cId="528398861" sldId="295"/>
            <ac:spMk id="7" creationId="{330A5BFC-C134-C072-C14D-9E51A94C8E7E}"/>
          </ac:spMkLst>
        </pc:spChg>
        <pc:spChg chg="add del mod">
          <ac:chgData name="Brittany Blankinship" userId="1651b6d5-a851-4e25-9b2c-210af25bdf50" providerId="ADAL" clId="{01B1770C-01C1-41E6-9F88-643EA4D13EF6}" dt="2024-01-10T18:36:00.054" v="358" actId="478"/>
          <ac:spMkLst>
            <pc:docMk/>
            <pc:sldMk cId="528398861" sldId="295"/>
            <ac:spMk id="19" creationId="{03761D72-0B09-4028-8B68-C7EB5761A43E}"/>
          </ac:spMkLst>
        </pc:spChg>
        <pc:spChg chg="add del mod">
          <ac:chgData name="Brittany Blankinship" userId="1651b6d5-a851-4e25-9b2c-210af25bdf50" providerId="ADAL" clId="{01B1770C-01C1-41E6-9F88-643EA4D13EF6}" dt="2024-01-10T01:18:46.383" v="110" actId="478"/>
          <ac:spMkLst>
            <pc:docMk/>
            <pc:sldMk cId="528398861" sldId="295"/>
            <ac:spMk id="19" creationId="{DC86D899-93CB-475D-BB1D-23035B712E4F}"/>
          </ac:spMkLst>
        </pc:spChg>
        <pc:spChg chg="add del mod">
          <ac:chgData name="Brittany Blankinship" userId="1651b6d5-a851-4e25-9b2c-210af25bdf50" providerId="ADAL" clId="{01B1770C-01C1-41E6-9F88-643EA4D13EF6}" dt="2024-01-10T18:35:58.828" v="357" actId="478"/>
          <ac:spMkLst>
            <pc:docMk/>
            <pc:sldMk cId="528398861" sldId="295"/>
            <ac:spMk id="20" creationId="{2F4D3F17-3EC1-4DA0-B3B0-9219692DB450}"/>
          </ac:spMkLst>
        </pc:spChg>
        <pc:spChg chg="add del mod">
          <ac:chgData name="Brittany Blankinship" userId="1651b6d5-a851-4e25-9b2c-210af25bdf50" providerId="ADAL" clId="{01B1770C-01C1-41E6-9F88-643EA4D13EF6}" dt="2024-01-10T18:36:11.186" v="360" actId="478"/>
          <ac:spMkLst>
            <pc:docMk/>
            <pc:sldMk cId="528398861" sldId="295"/>
            <ac:spMk id="21" creationId="{01C10FBA-DBAE-4097-AE31-DFA5CF338B58}"/>
          </ac:spMkLst>
        </pc:spChg>
        <pc:spChg chg="add mod">
          <ac:chgData name="Brittany Blankinship" userId="1651b6d5-a851-4e25-9b2c-210af25bdf50" providerId="ADAL" clId="{01B1770C-01C1-41E6-9F88-643EA4D13EF6}" dt="2024-01-10T18:41:11.564" v="454"/>
          <ac:spMkLst>
            <pc:docMk/>
            <pc:sldMk cId="528398861" sldId="295"/>
            <ac:spMk id="22" creationId="{3F074672-12B2-4639-AF6C-75F448138971}"/>
          </ac:spMkLst>
        </pc:spChg>
        <pc:spChg chg="add mod">
          <ac:chgData name="Brittany Blankinship" userId="1651b6d5-a851-4e25-9b2c-210af25bdf50" providerId="ADAL" clId="{01B1770C-01C1-41E6-9F88-643EA4D13EF6}" dt="2024-01-10T18:41:15.265" v="455"/>
          <ac:spMkLst>
            <pc:docMk/>
            <pc:sldMk cId="528398861" sldId="295"/>
            <ac:spMk id="23" creationId="{ADA4853B-49F7-4FD1-AAA7-27FBEA82F4A2}"/>
          </ac:spMkLst>
        </pc:spChg>
        <pc:spChg chg="mod">
          <ac:chgData name="Brittany Blankinship" userId="1651b6d5-a851-4e25-9b2c-210af25bdf50" providerId="ADAL" clId="{01B1770C-01C1-41E6-9F88-643EA4D13EF6}" dt="2024-01-10T05:57:26.868" v="304" actId="5793"/>
          <ac:spMkLst>
            <pc:docMk/>
            <pc:sldMk cId="528398861" sldId="295"/>
            <ac:spMk id="25" creationId="{BCE9DA14-62AB-A857-6387-1F5D330B3F36}"/>
          </ac:spMkLst>
        </pc:spChg>
        <pc:spChg chg="mod">
          <ac:chgData name="Brittany Blankinship" userId="1651b6d5-a851-4e25-9b2c-210af25bdf50" providerId="ADAL" clId="{01B1770C-01C1-41E6-9F88-643EA4D13EF6}" dt="2024-01-10T05:02:58.440" v="170" actId="20577"/>
          <ac:spMkLst>
            <pc:docMk/>
            <pc:sldMk cId="528398861" sldId="295"/>
            <ac:spMk id="28" creationId="{B72BD1AE-7290-BA6E-18FB-8181C0D13E7C}"/>
          </ac:spMkLst>
        </pc:spChg>
        <pc:spChg chg="add mod">
          <ac:chgData name="Brittany Blankinship" userId="1651b6d5-a851-4e25-9b2c-210af25bdf50" providerId="ADAL" clId="{01B1770C-01C1-41E6-9F88-643EA4D13EF6}" dt="2024-01-10T18:41:18.648" v="456"/>
          <ac:spMkLst>
            <pc:docMk/>
            <pc:sldMk cId="528398861" sldId="295"/>
            <ac:spMk id="29" creationId="{2DFEA264-929B-4FCC-8537-426D0C43A564}"/>
          </ac:spMkLst>
        </pc:spChg>
        <pc:spChg chg="add mod">
          <ac:chgData name="Brittany Blankinship" userId="1651b6d5-a851-4e25-9b2c-210af25bdf50" providerId="ADAL" clId="{01B1770C-01C1-41E6-9F88-643EA4D13EF6}" dt="2024-01-10T18:41:22.691" v="457"/>
          <ac:spMkLst>
            <pc:docMk/>
            <pc:sldMk cId="528398861" sldId="295"/>
            <ac:spMk id="30" creationId="{0069065B-5EAE-4423-97FA-37DA6403FF12}"/>
          </ac:spMkLst>
        </pc:spChg>
        <pc:spChg chg="add mod">
          <ac:chgData name="Brittany Blankinship" userId="1651b6d5-a851-4e25-9b2c-210af25bdf50" providerId="ADAL" clId="{01B1770C-01C1-41E6-9F88-643EA4D13EF6}" dt="2024-01-10T18:41:26.433" v="458"/>
          <ac:spMkLst>
            <pc:docMk/>
            <pc:sldMk cId="528398861" sldId="295"/>
            <ac:spMk id="31" creationId="{9D4C2706-6AA3-4218-84B3-CA0FB94FAE02}"/>
          </ac:spMkLst>
        </pc:spChg>
      </pc:sldChg>
      <pc:sldChg chg="addSp modSp mod modAnim">
        <pc:chgData name="Brittany Blankinship" userId="1651b6d5-a851-4e25-9b2c-210af25bdf50" providerId="ADAL" clId="{01B1770C-01C1-41E6-9F88-643EA4D13EF6}" dt="2024-01-10T18:44:51.160" v="505" actId="14100"/>
        <pc:sldMkLst>
          <pc:docMk/>
          <pc:sldMk cId="2719274910" sldId="296"/>
        </pc:sldMkLst>
        <pc:spChg chg="add mod">
          <ac:chgData name="Brittany Blankinship" userId="1651b6d5-a851-4e25-9b2c-210af25bdf50" providerId="ADAL" clId="{01B1770C-01C1-41E6-9F88-643EA4D13EF6}" dt="2024-01-10T18:44:13.803" v="498"/>
          <ac:spMkLst>
            <pc:docMk/>
            <pc:sldMk cId="2719274910" sldId="296"/>
            <ac:spMk id="19" creationId="{5D166F96-7824-4E5E-971D-A3CACA6FAE0F}"/>
          </ac:spMkLst>
        </pc:spChg>
        <pc:spChg chg="add mod">
          <ac:chgData name="Brittany Blankinship" userId="1651b6d5-a851-4e25-9b2c-210af25bdf50" providerId="ADAL" clId="{01B1770C-01C1-41E6-9F88-643EA4D13EF6}" dt="2024-01-10T18:44:47.956" v="504" actId="14100"/>
          <ac:spMkLst>
            <pc:docMk/>
            <pc:sldMk cId="2719274910" sldId="296"/>
            <ac:spMk id="20" creationId="{B0A885EC-2BF6-4BC4-BD06-E323585254EB}"/>
          </ac:spMkLst>
        </pc:spChg>
        <pc:spChg chg="add mod">
          <ac:chgData name="Brittany Blankinship" userId="1651b6d5-a851-4e25-9b2c-210af25bdf50" providerId="ADAL" clId="{01B1770C-01C1-41E6-9F88-643EA4D13EF6}" dt="2024-01-10T18:44:21.921" v="500"/>
          <ac:spMkLst>
            <pc:docMk/>
            <pc:sldMk cId="2719274910" sldId="296"/>
            <ac:spMk id="21" creationId="{35DF249E-FD6A-4813-98A3-E77C33B3DBB3}"/>
          </ac:spMkLst>
        </pc:spChg>
        <pc:spChg chg="add mod">
          <ac:chgData name="Brittany Blankinship" userId="1651b6d5-a851-4e25-9b2c-210af25bdf50" providerId="ADAL" clId="{01B1770C-01C1-41E6-9F88-643EA4D13EF6}" dt="2024-01-10T18:44:24.858" v="501"/>
          <ac:spMkLst>
            <pc:docMk/>
            <pc:sldMk cId="2719274910" sldId="296"/>
            <ac:spMk id="22" creationId="{2415A752-6788-4B41-BD75-E932F215E7AE}"/>
          </ac:spMkLst>
        </pc:spChg>
        <pc:spChg chg="add mod">
          <ac:chgData name="Brittany Blankinship" userId="1651b6d5-a851-4e25-9b2c-210af25bdf50" providerId="ADAL" clId="{01B1770C-01C1-41E6-9F88-643EA4D13EF6}" dt="2024-01-10T18:44:51.160" v="505" actId="14100"/>
          <ac:spMkLst>
            <pc:docMk/>
            <pc:sldMk cId="2719274910" sldId="296"/>
            <ac:spMk id="23" creationId="{23EF33A7-D3F8-4B88-80D7-DFCE95C528F9}"/>
          </ac:spMkLst>
        </pc:spChg>
        <pc:spChg chg="mod">
          <ac:chgData name="Brittany Blankinship" userId="1651b6d5-a851-4e25-9b2c-210af25bdf50" providerId="ADAL" clId="{01B1770C-01C1-41E6-9F88-643EA4D13EF6}" dt="2024-01-10T18:36:42.606" v="409" actId="20577"/>
          <ac:spMkLst>
            <pc:docMk/>
            <pc:sldMk cId="2719274910" sldId="296"/>
            <ac:spMk id="25" creationId="{BCE9DA14-62AB-A857-6387-1F5D330B3F36}"/>
          </ac:spMkLst>
        </pc:spChg>
        <pc:spChg chg="mod">
          <ac:chgData name="Brittany Blankinship" userId="1651b6d5-a851-4e25-9b2c-210af25bdf50" providerId="ADAL" clId="{01B1770C-01C1-41E6-9F88-643EA4D13EF6}" dt="2024-01-10T18:37:15.154" v="425" actId="20577"/>
          <ac:spMkLst>
            <pc:docMk/>
            <pc:sldMk cId="2719274910" sldId="296"/>
            <ac:spMk id="27" creationId="{A0DA38E3-68A2-4FF9-022B-BA0DF832B1DB}"/>
          </ac:spMkLst>
        </pc:spChg>
        <pc:spChg chg="mod">
          <ac:chgData name="Brittany Blankinship" userId="1651b6d5-a851-4e25-9b2c-210af25bdf50" providerId="ADAL" clId="{01B1770C-01C1-41E6-9F88-643EA4D13EF6}" dt="2024-01-10T18:37:24.312" v="435" actId="313"/>
          <ac:spMkLst>
            <pc:docMk/>
            <pc:sldMk cId="2719274910" sldId="296"/>
            <ac:spMk id="28" creationId="{B72BD1AE-7290-BA6E-18FB-8181C0D13E7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pairprogramming.ed.ac.uk" TargetMode="External"/><Relationship Id="rId2" Type="http://schemas.openxmlformats.org/officeDocument/2006/relationships/hyperlink" Target="mailto:b.blankinship@ed.ac.uk" TargetMode="Externa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0646" y="332913"/>
            <a:ext cx="5385816" cy="1225296"/>
          </a:xfrm>
        </p:spPr>
        <p:txBody>
          <a:bodyPr/>
          <a:lstStyle/>
          <a:p>
            <a:r>
              <a:rPr lang="en-US" sz="3200" dirty="0"/>
              <a:t>Pair programming With online distance learners: Lessons from teaching R and Python 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7814" y="4060912"/>
            <a:ext cx="3652244" cy="878908"/>
          </a:xfrm>
        </p:spPr>
        <p:txBody>
          <a:bodyPr/>
          <a:lstStyle/>
          <a:p>
            <a:r>
              <a:rPr lang="en-US" dirty="0"/>
              <a:t>Dr Brittany Blankinship</a:t>
            </a:r>
          </a:p>
          <a:p>
            <a:r>
              <a:rPr lang="en-US" dirty="0"/>
              <a:t>Winter School | 11 Jan 2024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96284-1C1E-45C6-A25C-3DF7E823F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1170600"/>
            <a:ext cx="10671048" cy="768096"/>
          </a:xfrm>
        </p:spPr>
        <p:txBody>
          <a:bodyPr/>
          <a:lstStyle/>
          <a:p>
            <a:r>
              <a:rPr lang="en-GB" dirty="0"/>
              <a:t>The context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4A2E91-CA51-4B65-8CC3-56BB85CB3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1924F9-E2EF-4DF3-9763-3079A320D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92" y="2925554"/>
            <a:ext cx="10762489" cy="31856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E7815F-54DD-4D40-916C-5CDF016AA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02400">
            <a:off x="7751547" y="171299"/>
            <a:ext cx="2233413" cy="1730895"/>
          </a:xfrm>
          <a:prstGeom prst="rect">
            <a:avLst/>
          </a:prstGeom>
        </p:spPr>
      </p:pic>
      <p:pic>
        <p:nvPicPr>
          <p:cNvPr id="10" name="Graphic 9" descr="Man with solid fill">
            <a:extLst>
              <a:ext uri="{FF2B5EF4-FFF2-40B4-BE49-F238E27FC236}">
                <a16:creationId xmlns:a16="http://schemas.microsoft.com/office/drawing/2014/main" id="{FC2EFA94-15CC-4197-9FF9-1F17DD7F8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150534">
            <a:off x="1827778" y="758065"/>
            <a:ext cx="1410070" cy="1410070"/>
          </a:xfrm>
          <a:prstGeom prst="rect">
            <a:avLst/>
          </a:prstGeom>
        </p:spPr>
      </p:pic>
      <p:pic>
        <p:nvPicPr>
          <p:cNvPr id="12" name="Graphic 11" descr="Laptop with solid fill">
            <a:extLst>
              <a:ext uri="{FF2B5EF4-FFF2-40B4-BE49-F238E27FC236}">
                <a16:creationId xmlns:a16="http://schemas.microsoft.com/office/drawing/2014/main" id="{D7844C77-1D08-451B-AF18-F3CA6D4829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104341">
            <a:off x="756377" y="1037498"/>
            <a:ext cx="1358432" cy="13584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3B2C3D4-421B-4434-95EA-E149B73CBB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642267">
            <a:off x="9934273" y="625723"/>
            <a:ext cx="2022192" cy="221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0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What worked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a</a:t>
            </a:r>
            <a:r>
              <a:rPr lang="en-US" sz="24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nd why… in some cases, why not  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Reflections</a:t>
            </a:r>
          </a:p>
        </p:txBody>
      </p:sp>
      <p:sp>
        <p:nvSpPr>
          <p:cNvPr id="175" name="Slide Number Placeholder 174">
            <a:extLst>
              <a:ext uri="{FF2B5EF4-FFF2-40B4-BE49-F238E27FC236}">
                <a16:creationId xmlns:a16="http://schemas.microsoft.com/office/drawing/2014/main" id="{1DECFA06-D307-B47D-DA95-31161374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42027341-30B3-44DB-373E-60B96EBF2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857720"/>
            <a:ext cx="1993392" cy="557784"/>
          </a:xfrm>
        </p:spPr>
        <p:txBody>
          <a:bodyPr/>
          <a:lstStyle/>
          <a:p>
            <a:pPr lvl="0"/>
            <a:r>
              <a:rPr lang="en-US" dirty="0"/>
              <a:t>Communication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49B99446-8DB8-EAE8-ADEB-8E02F160B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1" y="2857720"/>
            <a:ext cx="1993392" cy="557784"/>
          </a:xfrm>
        </p:spPr>
        <p:txBody>
          <a:bodyPr/>
          <a:lstStyle/>
          <a:p>
            <a:pPr lvl="0"/>
            <a:r>
              <a:rPr lang="en-US" dirty="0"/>
              <a:t>Writing tasks	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4F1381C5-2C37-6542-2CC4-2EBF6B0C41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857720"/>
            <a:ext cx="1993392" cy="557784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pPr lvl="0"/>
            <a:r>
              <a:rPr lang="en-US" dirty="0"/>
              <a:t>Group Size</a:t>
            </a: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9348E88D-CFB1-4BF1-41EC-723BBD602A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857720"/>
            <a:ext cx="1993392" cy="557784"/>
          </a:xfrm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pPr lvl="0"/>
            <a:r>
              <a:rPr lang="en-US" dirty="0"/>
              <a:t>Switching roles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E1B218F5-E615-C534-C7FC-E5578159653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857720"/>
            <a:ext cx="1993392" cy="557784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pPr lvl="0"/>
            <a:r>
              <a:rPr lang="en-US" dirty="0"/>
              <a:t>Tutor support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3BF8E55-B2B9-104D-F277-089025347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585936"/>
            <a:ext cx="1993392" cy="795528"/>
          </a:xfrm>
        </p:spPr>
        <p:txBody>
          <a:bodyPr/>
          <a:lstStyle/>
          <a:p>
            <a:pPr marL="285750" lvl="0" indent="-285750" algn="l">
              <a:buFont typeface="Wingdings" panose="05000000000000000000" pitchFamily="2" charset="2"/>
              <a:buChar char="§"/>
            </a:pPr>
            <a:r>
              <a:rPr lang="en-US" dirty="0"/>
              <a:t>Weekly announcement with necessary content for tutorials </a:t>
            </a:r>
          </a:p>
          <a:p>
            <a:pPr marL="285750" lvl="0" indent="-285750" algn="l">
              <a:buFont typeface="Wingdings" panose="05000000000000000000" pitchFamily="2" charset="2"/>
              <a:buChar char="§"/>
            </a:pPr>
            <a:r>
              <a:rPr lang="en-US" dirty="0"/>
              <a:t>Release materials just ahead of tutorial, not before 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CE9DA14-62AB-A857-6387-1F5D330B3F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585936"/>
            <a:ext cx="1993392" cy="795528"/>
          </a:xfrm>
        </p:spPr>
        <p:txBody>
          <a:bodyPr/>
          <a:lstStyle/>
          <a:p>
            <a:pPr marL="285750" lvl="0" indent="-285750" algn="l">
              <a:buFont typeface="Wingdings" panose="05000000000000000000" pitchFamily="2" charset="2"/>
              <a:buChar char="§"/>
            </a:pPr>
            <a:r>
              <a:rPr lang="en-US" dirty="0"/>
              <a:t>Break down into subtasks </a:t>
            </a:r>
          </a:p>
          <a:p>
            <a:pPr marL="285750" lvl="0" indent="-285750" algn="l">
              <a:buFont typeface="Wingdings" panose="05000000000000000000" pitchFamily="2" charset="2"/>
              <a:buChar char="§"/>
            </a:pPr>
            <a:r>
              <a:rPr lang="en-US" dirty="0"/>
              <a:t>Reinforce good coding practice </a:t>
            </a:r>
          </a:p>
          <a:p>
            <a:pPr marL="285750" lvl="0" indent="-285750" algn="l">
              <a:buFont typeface="Wingdings" panose="05000000000000000000" pitchFamily="2" charset="2"/>
              <a:buChar char="§"/>
            </a:pPr>
            <a:r>
              <a:rPr lang="en-US" dirty="0"/>
              <a:t>Use hints to prevent quitting </a:t>
            </a:r>
          </a:p>
          <a:p>
            <a:pPr marL="285750" lvl="0" indent="-285750" algn="l">
              <a:buFont typeface="Wingdings" panose="05000000000000000000" pitchFamily="2" charset="2"/>
              <a:buChar char="§"/>
            </a:pPr>
            <a:r>
              <a:rPr lang="en-US" dirty="0"/>
              <a:t>Open-ended questions later on </a:t>
            </a:r>
          </a:p>
          <a:p>
            <a:pPr marL="285750" lvl="0" indent="-285750" algn="l">
              <a:buFont typeface="Wingdings" panose="05000000000000000000" pitchFamily="2" charset="2"/>
              <a:buChar char="§"/>
            </a:pPr>
            <a:r>
              <a:rPr lang="en-US" dirty="0"/>
              <a:t>Share code as a task </a:t>
            </a:r>
          </a:p>
          <a:p>
            <a:pPr lvl="0" algn="l"/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10CB940-D45B-59F1-06E5-9CC94100EF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585936"/>
            <a:ext cx="1993392" cy="795528"/>
          </a:xfrm>
        </p:spPr>
        <p:txBody>
          <a:bodyPr/>
          <a:lstStyle/>
          <a:p>
            <a:pPr marL="285750" lvl="0" indent="-285750" algn="l">
              <a:buFont typeface="Wingdings" panose="05000000000000000000" pitchFamily="2" charset="2"/>
              <a:buChar char="§"/>
            </a:pPr>
            <a:r>
              <a:rPr lang="en-US" dirty="0"/>
              <a:t>2 very effective in person </a:t>
            </a:r>
          </a:p>
          <a:p>
            <a:pPr marL="285750" lvl="0" indent="-285750" algn="l">
              <a:buFont typeface="Wingdings" panose="05000000000000000000" pitchFamily="2" charset="2"/>
              <a:buChar char="§"/>
            </a:pPr>
            <a:r>
              <a:rPr lang="en-US" dirty="0"/>
              <a:t>Online with part-time student across the world, 3 is better (1 driver, 2+ navigators) 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0DA38E3-68A2-4FF9-022B-BA0DF832B1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585936"/>
            <a:ext cx="1993392" cy="795528"/>
          </a:xfrm>
        </p:spPr>
        <p:txBody>
          <a:bodyPr/>
          <a:lstStyle/>
          <a:p>
            <a:pPr marL="285750" lvl="0" indent="-285750" algn="l">
              <a:buFont typeface="Wingdings" panose="05000000000000000000" pitchFamily="2" charset="2"/>
              <a:buChar char="§"/>
            </a:pPr>
            <a:r>
              <a:rPr lang="en-US" dirty="0"/>
              <a:t>Difficult online when students are working locally </a:t>
            </a:r>
          </a:p>
          <a:p>
            <a:pPr marL="285750" lvl="0" indent="-285750" algn="l">
              <a:buFont typeface="Wingdings" panose="05000000000000000000" pitchFamily="2" charset="2"/>
              <a:buChar char="§"/>
            </a:pPr>
            <a:r>
              <a:rPr lang="en-US" dirty="0"/>
              <a:t>Do not switch </a:t>
            </a:r>
          </a:p>
          <a:p>
            <a:pPr marL="285750" lvl="0" indent="-285750" algn="l">
              <a:buFont typeface="Wingdings" panose="05000000000000000000" pitchFamily="2" charset="2"/>
              <a:buChar char="§"/>
            </a:pPr>
            <a:r>
              <a:rPr lang="en-US" dirty="0"/>
              <a:t>Switch as a task, but ensure task does not rely on previously created data objects (new file best) 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72BD1AE-7290-BA6E-18FB-8181C0D13E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585936"/>
            <a:ext cx="1993392" cy="795528"/>
          </a:xfrm>
        </p:spPr>
        <p:txBody>
          <a:bodyPr/>
          <a:lstStyle/>
          <a:p>
            <a:pPr marL="285750" lvl="0" indent="-285750" algn="l">
              <a:buFont typeface="Wingdings" panose="05000000000000000000" pitchFamily="2" charset="2"/>
              <a:buChar char="§"/>
            </a:pPr>
            <a:r>
              <a:rPr lang="en-US" dirty="0"/>
              <a:t>Crucial especially for online introductory courses </a:t>
            </a:r>
          </a:p>
          <a:p>
            <a:pPr marL="285750" lvl="0" indent="-285750" algn="l">
              <a:buFont typeface="Wingdings" panose="05000000000000000000" pitchFamily="2" charset="2"/>
              <a:buChar char="§"/>
            </a:pPr>
            <a:r>
              <a:rPr lang="en-US" dirty="0"/>
              <a:t>Tutors play a key role in students’ engaging  </a:t>
            </a:r>
          </a:p>
          <a:p>
            <a:pPr marL="285750" lvl="0" indent="-285750" algn="l">
              <a:buFont typeface="Wingdings" panose="05000000000000000000" pitchFamily="2" charset="2"/>
              <a:buChar char="§"/>
            </a:pPr>
            <a:r>
              <a:rPr lang="en-US" dirty="0"/>
              <a:t>Number of pairs/breakout rooms based on tutors</a:t>
            </a:r>
          </a:p>
        </p:txBody>
      </p:sp>
      <p:sp>
        <p:nvSpPr>
          <p:cNvPr id="139" name="Rectangle 138" descr="Timeline marker">
            <a:extLst>
              <a:ext uri="{FF2B5EF4-FFF2-40B4-BE49-F238E27FC236}">
                <a16:creationId xmlns:a16="http://schemas.microsoft.com/office/drawing/2014/main" id="{632DC974-3AFC-3B05-984D-8920F2613BAB}"/>
              </a:ext>
            </a:extLst>
          </p:cNvPr>
          <p:cNvSpPr/>
          <p:nvPr/>
        </p:nvSpPr>
        <p:spPr>
          <a:xfrm rot="16200000">
            <a:off x="1669440" y="38970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DFAF6"/>
              </a:solidFill>
              <a:effectLst/>
              <a:uLnTx/>
              <a:uFillTx/>
              <a:latin typeface="Sabon Next LT"/>
              <a:ea typeface="+mn-ea"/>
              <a:cs typeface="+mn-cs"/>
            </a:endParaRPr>
          </a:p>
        </p:txBody>
      </p:sp>
      <p:sp>
        <p:nvSpPr>
          <p:cNvPr id="141" name="Rectangle 140" descr="Timeline marker">
            <a:extLst>
              <a:ext uri="{FF2B5EF4-FFF2-40B4-BE49-F238E27FC236}">
                <a16:creationId xmlns:a16="http://schemas.microsoft.com/office/drawing/2014/main" id="{F2040969-B583-70C1-87C1-D19C7BB276E9}"/>
              </a:ext>
            </a:extLst>
          </p:cNvPr>
          <p:cNvSpPr/>
          <p:nvPr/>
        </p:nvSpPr>
        <p:spPr>
          <a:xfrm rot="16200000">
            <a:off x="3881150" y="38970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DFAF6"/>
              </a:solidFill>
              <a:effectLst/>
              <a:uLnTx/>
              <a:uFillTx/>
              <a:latin typeface="Sabon Next LT"/>
              <a:ea typeface="+mn-ea"/>
              <a:cs typeface="+mn-cs"/>
            </a:endParaRPr>
          </a:p>
        </p:txBody>
      </p:sp>
      <p:sp>
        <p:nvSpPr>
          <p:cNvPr id="143" name="Rectangle 142" descr="Timeline marker">
            <a:extLst>
              <a:ext uri="{FF2B5EF4-FFF2-40B4-BE49-F238E27FC236}">
                <a16:creationId xmlns:a16="http://schemas.microsoft.com/office/drawing/2014/main" id="{916357F2-DD2F-AE73-F0FE-19F36A996C0A}"/>
              </a:ext>
            </a:extLst>
          </p:cNvPr>
          <p:cNvSpPr/>
          <p:nvPr/>
        </p:nvSpPr>
        <p:spPr>
          <a:xfrm rot="16200000">
            <a:off x="6045016" y="3897039"/>
            <a:ext cx="81643" cy="2612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DFAF6"/>
              </a:solidFill>
              <a:effectLst/>
              <a:uLnTx/>
              <a:uFillTx/>
              <a:latin typeface="Sabon Next LT"/>
              <a:ea typeface="+mn-ea"/>
              <a:cs typeface="+mn-cs"/>
            </a:endParaRPr>
          </a:p>
        </p:txBody>
      </p:sp>
      <p:sp>
        <p:nvSpPr>
          <p:cNvPr id="145" name="Rectangle 144" descr="Timeline marker">
            <a:extLst>
              <a:ext uri="{FF2B5EF4-FFF2-40B4-BE49-F238E27FC236}">
                <a16:creationId xmlns:a16="http://schemas.microsoft.com/office/drawing/2014/main" id="{061F8191-7958-A3B6-D754-56FAB2742504}"/>
              </a:ext>
            </a:extLst>
          </p:cNvPr>
          <p:cNvSpPr/>
          <p:nvPr/>
        </p:nvSpPr>
        <p:spPr>
          <a:xfrm rot="16200000">
            <a:off x="8264631" y="3897039"/>
            <a:ext cx="81643" cy="26125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DFAF6"/>
              </a:solidFill>
              <a:effectLst/>
              <a:uLnTx/>
              <a:uFillTx/>
              <a:latin typeface="Sabon Next LT"/>
              <a:ea typeface="+mn-ea"/>
              <a:cs typeface="+mn-cs"/>
            </a:endParaRPr>
          </a:p>
        </p:txBody>
      </p:sp>
      <p:sp>
        <p:nvSpPr>
          <p:cNvPr id="147" name="Rectangle 146" descr="Timeline marker">
            <a:extLst>
              <a:ext uri="{FF2B5EF4-FFF2-40B4-BE49-F238E27FC236}">
                <a16:creationId xmlns:a16="http://schemas.microsoft.com/office/drawing/2014/main" id="{FA6C0651-6CD9-1742-F030-13CC2F6DAC2F}"/>
              </a:ext>
            </a:extLst>
          </p:cNvPr>
          <p:cNvSpPr/>
          <p:nvPr/>
        </p:nvSpPr>
        <p:spPr>
          <a:xfrm rot="16200000">
            <a:off x="10475505" y="3897039"/>
            <a:ext cx="81643" cy="26125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DFAF6"/>
              </a:solidFill>
              <a:effectLst/>
              <a:uLnTx/>
              <a:uFillTx/>
              <a:latin typeface="Sabon Next LT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166F96-7824-4E5E-971D-A3CACA6FAE0F}"/>
              </a:ext>
            </a:extLst>
          </p:cNvPr>
          <p:cNvSpPr/>
          <p:nvPr/>
        </p:nvSpPr>
        <p:spPr>
          <a:xfrm>
            <a:off x="418842" y="2794652"/>
            <a:ext cx="2432482" cy="38094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A885EC-2BF6-4BC4-BD06-E323585254EB}"/>
              </a:ext>
            </a:extLst>
          </p:cNvPr>
          <p:cNvSpPr/>
          <p:nvPr/>
        </p:nvSpPr>
        <p:spPr>
          <a:xfrm>
            <a:off x="2667471" y="2821749"/>
            <a:ext cx="2432482" cy="3934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DF249E-FD6A-4813-98A3-E77C33B3DBB3}"/>
              </a:ext>
            </a:extLst>
          </p:cNvPr>
          <p:cNvSpPr/>
          <p:nvPr/>
        </p:nvSpPr>
        <p:spPr>
          <a:xfrm>
            <a:off x="4868017" y="2788178"/>
            <a:ext cx="2432482" cy="38094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15A752-6788-4B41-BD75-E932F215E7AE}"/>
              </a:ext>
            </a:extLst>
          </p:cNvPr>
          <p:cNvSpPr/>
          <p:nvPr/>
        </p:nvSpPr>
        <p:spPr>
          <a:xfrm>
            <a:off x="7089211" y="2855325"/>
            <a:ext cx="2432482" cy="38094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3EF33A7-D3F8-4B88-80D7-DFCE95C528F9}"/>
              </a:ext>
            </a:extLst>
          </p:cNvPr>
          <p:cNvSpPr/>
          <p:nvPr/>
        </p:nvSpPr>
        <p:spPr>
          <a:xfrm>
            <a:off x="9317192" y="2788177"/>
            <a:ext cx="2432482" cy="3934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27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Reflections</a:t>
            </a:r>
          </a:p>
        </p:txBody>
      </p:sp>
      <p:sp>
        <p:nvSpPr>
          <p:cNvPr id="175" name="Slide Number Placeholder 174">
            <a:extLst>
              <a:ext uri="{FF2B5EF4-FFF2-40B4-BE49-F238E27FC236}">
                <a16:creationId xmlns:a16="http://schemas.microsoft.com/office/drawing/2014/main" id="{1DECFA06-D307-B47D-DA95-31161374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42027341-30B3-44DB-373E-60B96EBF2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857720"/>
            <a:ext cx="1993392" cy="557784"/>
          </a:xfrm>
        </p:spPr>
        <p:txBody>
          <a:bodyPr/>
          <a:lstStyle/>
          <a:p>
            <a:pPr lvl="0"/>
            <a:r>
              <a:rPr lang="en-US" dirty="0"/>
              <a:t>Communication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49B99446-8DB8-EAE8-ADEB-8E02F160B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1" y="2857720"/>
            <a:ext cx="1993392" cy="557784"/>
          </a:xfrm>
        </p:spPr>
        <p:txBody>
          <a:bodyPr/>
          <a:lstStyle/>
          <a:p>
            <a:pPr lvl="0"/>
            <a:r>
              <a:rPr lang="en-US" dirty="0"/>
              <a:t>Writing tasks	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4F1381C5-2C37-6542-2CC4-2EBF6B0C41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857720"/>
            <a:ext cx="1993392" cy="557784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pPr lvl="0"/>
            <a:r>
              <a:rPr lang="en-US" dirty="0"/>
              <a:t>Group Size</a:t>
            </a: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9348E88D-CFB1-4BF1-41EC-723BBD602A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857720"/>
            <a:ext cx="1993392" cy="557784"/>
          </a:xfrm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pPr lvl="0"/>
            <a:r>
              <a:rPr lang="en-US" dirty="0"/>
              <a:t>Switching roles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E1B218F5-E615-C534-C7FC-E5578159653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857720"/>
            <a:ext cx="1993392" cy="557784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pPr lvl="0"/>
            <a:r>
              <a:rPr lang="en-US" dirty="0"/>
              <a:t>Tutor support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3BF8E55-B2B9-104D-F277-089025347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585936"/>
            <a:ext cx="1993392" cy="795528"/>
          </a:xfrm>
        </p:spPr>
        <p:txBody>
          <a:bodyPr/>
          <a:lstStyle/>
          <a:p>
            <a:pPr marL="285750" lvl="0" indent="-285750" algn="l">
              <a:buFont typeface="Wingdings" panose="05000000000000000000" pitchFamily="2" charset="2"/>
              <a:buChar char="§"/>
            </a:pPr>
            <a:r>
              <a:rPr lang="en-US" dirty="0"/>
              <a:t>Weekly announcement with necessary content for tutorials </a:t>
            </a:r>
          </a:p>
          <a:p>
            <a:pPr marL="285750" lvl="0" indent="-285750" algn="l">
              <a:buFont typeface="Wingdings" panose="05000000000000000000" pitchFamily="2" charset="2"/>
              <a:buChar char="§"/>
            </a:pPr>
            <a:r>
              <a:rPr lang="en-US" dirty="0"/>
              <a:t>Release materials just ahead of tutorial, not before 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CE9DA14-62AB-A857-6387-1F5D330B3F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585936"/>
            <a:ext cx="1993392" cy="795528"/>
          </a:xfrm>
        </p:spPr>
        <p:txBody>
          <a:bodyPr/>
          <a:lstStyle/>
          <a:p>
            <a:pPr marL="285750" lvl="0" indent="-285750" algn="l">
              <a:buFont typeface="Wingdings" panose="05000000000000000000" pitchFamily="2" charset="2"/>
              <a:buChar char="§"/>
            </a:pPr>
            <a:r>
              <a:rPr lang="en-US" dirty="0"/>
              <a:t>Break down into subtasks </a:t>
            </a:r>
          </a:p>
          <a:p>
            <a:pPr marL="285750" lvl="0" indent="-285750" algn="l">
              <a:buFont typeface="Wingdings" panose="05000000000000000000" pitchFamily="2" charset="2"/>
              <a:buChar char="§"/>
            </a:pPr>
            <a:r>
              <a:rPr lang="en-US" dirty="0"/>
              <a:t>Reinforce good coding practice </a:t>
            </a:r>
          </a:p>
          <a:p>
            <a:pPr marL="285750" lvl="0" indent="-285750" algn="l">
              <a:buFont typeface="Wingdings" panose="05000000000000000000" pitchFamily="2" charset="2"/>
              <a:buChar char="§"/>
            </a:pPr>
            <a:r>
              <a:rPr lang="en-US" dirty="0"/>
              <a:t>Use hints to prevent quitting </a:t>
            </a:r>
          </a:p>
          <a:p>
            <a:pPr marL="285750" lvl="0" indent="-285750" algn="l">
              <a:buFont typeface="Wingdings" panose="05000000000000000000" pitchFamily="2" charset="2"/>
              <a:buChar char="§"/>
            </a:pPr>
            <a:r>
              <a:rPr lang="en-US" dirty="0"/>
              <a:t>Open-ended questions later on </a:t>
            </a:r>
          </a:p>
          <a:p>
            <a:pPr marL="285750" lvl="0" indent="-285750" algn="l">
              <a:buFont typeface="Wingdings" panose="05000000000000000000" pitchFamily="2" charset="2"/>
              <a:buChar char="§"/>
            </a:pPr>
            <a:r>
              <a:rPr lang="en-US" dirty="0"/>
              <a:t>Share code as a task </a:t>
            </a:r>
          </a:p>
          <a:p>
            <a:pPr lvl="0" algn="l"/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10CB940-D45B-59F1-06E5-9CC94100EF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585936"/>
            <a:ext cx="1993392" cy="795528"/>
          </a:xfrm>
        </p:spPr>
        <p:txBody>
          <a:bodyPr/>
          <a:lstStyle/>
          <a:p>
            <a:pPr marL="285750" lvl="0" indent="-285750" algn="l">
              <a:buFont typeface="Wingdings" panose="05000000000000000000" pitchFamily="2" charset="2"/>
              <a:buChar char="§"/>
            </a:pPr>
            <a:r>
              <a:rPr lang="en-US" dirty="0"/>
              <a:t>2 very effective in person </a:t>
            </a:r>
          </a:p>
          <a:p>
            <a:pPr marL="285750" lvl="0" indent="-285750" algn="l">
              <a:buFont typeface="Wingdings" panose="05000000000000000000" pitchFamily="2" charset="2"/>
              <a:buChar char="§"/>
            </a:pPr>
            <a:r>
              <a:rPr lang="en-US" dirty="0"/>
              <a:t>Online with part-time student across the world, 3 is better (1 driver, 2+ navigators) 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0DA38E3-68A2-4FF9-022B-BA0DF832B1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585936"/>
            <a:ext cx="1993392" cy="795528"/>
          </a:xfrm>
        </p:spPr>
        <p:txBody>
          <a:bodyPr/>
          <a:lstStyle/>
          <a:p>
            <a:pPr marL="285750" lvl="0" indent="-285750" algn="l">
              <a:buFont typeface="Wingdings" panose="05000000000000000000" pitchFamily="2" charset="2"/>
              <a:buChar char="§"/>
            </a:pPr>
            <a:r>
              <a:rPr lang="en-US" dirty="0"/>
              <a:t>Difficult online when students are working locally </a:t>
            </a:r>
          </a:p>
          <a:p>
            <a:pPr marL="285750" lvl="0" indent="-285750" algn="l">
              <a:buFont typeface="Wingdings" panose="05000000000000000000" pitchFamily="2" charset="2"/>
              <a:buChar char="§"/>
            </a:pPr>
            <a:r>
              <a:rPr lang="en-US" dirty="0"/>
              <a:t>Do not switch </a:t>
            </a:r>
          </a:p>
          <a:p>
            <a:pPr marL="285750" lvl="0" indent="-285750" algn="l">
              <a:buFont typeface="Wingdings" panose="05000000000000000000" pitchFamily="2" charset="2"/>
              <a:buChar char="§"/>
            </a:pPr>
            <a:r>
              <a:rPr lang="en-US" dirty="0"/>
              <a:t>Switch as a task, but ensure task does not rely on previously created data objects (new file best) 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72BD1AE-7290-BA6E-18FB-8181C0D13E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585936"/>
            <a:ext cx="1993392" cy="795528"/>
          </a:xfrm>
        </p:spPr>
        <p:txBody>
          <a:bodyPr/>
          <a:lstStyle/>
          <a:p>
            <a:pPr marL="285750" lvl="0" indent="-285750" algn="l">
              <a:buFont typeface="Wingdings" panose="05000000000000000000" pitchFamily="2" charset="2"/>
              <a:buChar char="§"/>
            </a:pPr>
            <a:r>
              <a:rPr lang="en-US" dirty="0"/>
              <a:t>Crucial especially for online introductory courses </a:t>
            </a:r>
          </a:p>
          <a:p>
            <a:pPr marL="285750" lvl="0" indent="-285750" algn="l">
              <a:buFont typeface="Wingdings" panose="05000000000000000000" pitchFamily="2" charset="2"/>
              <a:buChar char="§"/>
            </a:pPr>
            <a:r>
              <a:rPr lang="en-US" dirty="0"/>
              <a:t>Tutors play a key role in students’ engaging  </a:t>
            </a:r>
          </a:p>
          <a:p>
            <a:pPr marL="285750" lvl="0" indent="-285750" algn="l">
              <a:buFont typeface="Wingdings" panose="05000000000000000000" pitchFamily="2" charset="2"/>
              <a:buChar char="§"/>
            </a:pPr>
            <a:r>
              <a:rPr lang="en-US" dirty="0"/>
              <a:t>Number of pairs/breakout rooms based on tutors</a:t>
            </a:r>
          </a:p>
        </p:txBody>
      </p:sp>
      <p:sp>
        <p:nvSpPr>
          <p:cNvPr id="139" name="Rectangle 138" descr="Timeline marker">
            <a:extLst>
              <a:ext uri="{FF2B5EF4-FFF2-40B4-BE49-F238E27FC236}">
                <a16:creationId xmlns:a16="http://schemas.microsoft.com/office/drawing/2014/main" id="{632DC974-3AFC-3B05-984D-8920F2613BAB}"/>
              </a:ext>
            </a:extLst>
          </p:cNvPr>
          <p:cNvSpPr/>
          <p:nvPr/>
        </p:nvSpPr>
        <p:spPr>
          <a:xfrm rot="16200000">
            <a:off x="1669440" y="38970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DFAF6"/>
              </a:solidFill>
              <a:effectLst/>
              <a:uLnTx/>
              <a:uFillTx/>
              <a:latin typeface="Sabon Next LT"/>
              <a:ea typeface="+mn-ea"/>
              <a:cs typeface="+mn-cs"/>
            </a:endParaRPr>
          </a:p>
        </p:txBody>
      </p:sp>
      <p:sp>
        <p:nvSpPr>
          <p:cNvPr id="141" name="Rectangle 140" descr="Timeline marker">
            <a:extLst>
              <a:ext uri="{FF2B5EF4-FFF2-40B4-BE49-F238E27FC236}">
                <a16:creationId xmlns:a16="http://schemas.microsoft.com/office/drawing/2014/main" id="{F2040969-B583-70C1-87C1-D19C7BB276E9}"/>
              </a:ext>
            </a:extLst>
          </p:cNvPr>
          <p:cNvSpPr/>
          <p:nvPr/>
        </p:nvSpPr>
        <p:spPr>
          <a:xfrm rot="16200000">
            <a:off x="3881150" y="38970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DFAF6"/>
              </a:solidFill>
              <a:effectLst/>
              <a:uLnTx/>
              <a:uFillTx/>
              <a:latin typeface="Sabon Next LT"/>
              <a:ea typeface="+mn-ea"/>
              <a:cs typeface="+mn-cs"/>
            </a:endParaRPr>
          </a:p>
        </p:txBody>
      </p:sp>
      <p:sp>
        <p:nvSpPr>
          <p:cNvPr id="143" name="Rectangle 142" descr="Timeline marker">
            <a:extLst>
              <a:ext uri="{FF2B5EF4-FFF2-40B4-BE49-F238E27FC236}">
                <a16:creationId xmlns:a16="http://schemas.microsoft.com/office/drawing/2014/main" id="{916357F2-DD2F-AE73-F0FE-19F36A996C0A}"/>
              </a:ext>
            </a:extLst>
          </p:cNvPr>
          <p:cNvSpPr/>
          <p:nvPr/>
        </p:nvSpPr>
        <p:spPr>
          <a:xfrm rot="16200000">
            <a:off x="6045016" y="3897039"/>
            <a:ext cx="81643" cy="2612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DFAF6"/>
              </a:solidFill>
              <a:effectLst/>
              <a:uLnTx/>
              <a:uFillTx/>
              <a:latin typeface="Sabon Next LT"/>
              <a:ea typeface="+mn-ea"/>
              <a:cs typeface="+mn-cs"/>
            </a:endParaRPr>
          </a:p>
        </p:txBody>
      </p:sp>
      <p:sp>
        <p:nvSpPr>
          <p:cNvPr id="145" name="Rectangle 144" descr="Timeline marker">
            <a:extLst>
              <a:ext uri="{FF2B5EF4-FFF2-40B4-BE49-F238E27FC236}">
                <a16:creationId xmlns:a16="http://schemas.microsoft.com/office/drawing/2014/main" id="{061F8191-7958-A3B6-D754-56FAB2742504}"/>
              </a:ext>
            </a:extLst>
          </p:cNvPr>
          <p:cNvSpPr/>
          <p:nvPr/>
        </p:nvSpPr>
        <p:spPr>
          <a:xfrm rot="16200000">
            <a:off x="8264631" y="3897039"/>
            <a:ext cx="81643" cy="26125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DFAF6"/>
              </a:solidFill>
              <a:effectLst/>
              <a:uLnTx/>
              <a:uFillTx/>
              <a:latin typeface="Sabon Next LT"/>
              <a:ea typeface="+mn-ea"/>
              <a:cs typeface="+mn-cs"/>
            </a:endParaRPr>
          </a:p>
        </p:txBody>
      </p:sp>
      <p:sp>
        <p:nvSpPr>
          <p:cNvPr id="147" name="Rectangle 146" descr="Timeline marker">
            <a:extLst>
              <a:ext uri="{FF2B5EF4-FFF2-40B4-BE49-F238E27FC236}">
                <a16:creationId xmlns:a16="http://schemas.microsoft.com/office/drawing/2014/main" id="{FA6C0651-6CD9-1742-F030-13CC2F6DAC2F}"/>
              </a:ext>
            </a:extLst>
          </p:cNvPr>
          <p:cNvSpPr/>
          <p:nvPr/>
        </p:nvSpPr>
        <p:spPr>
          <a:xfrm rot="16200000">
            <a:off x="10475505" y="3897039"/>
            <a:ext cx="81643" cy="26125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DFAF6"/>
              </a:solidFill>
              <a:effectLst/>
              <a:uLnTx/>
              <a:uFillTx/>
              <a:latin typeface="Sabon Next 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5854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5335" y="2846832"/>
            <a:ext cx="5855589" cy="2176272"/>
          </a:xfrm>
        </p:spPr>
        <p:txBody>
          <a:bodyPr/>
          <a:lstStyle/>
          <a:p>
            <a:r>
              <a:rPr lang="en-US" dirty="0"/>
              <a:t>Dr Brittany Blankinship</a:t>
            </a:r>
          </a:p>
          <a:p>
            <a:r>
              <a:rPr lang="en-US" dirty="0"/>
              <a:t>Lecturer in Data Science, The University of Edinburgh </a:t>
            </a:r>
          </a:p>
          <a:p>
            <a:r>
              <a:rPr lang="en-US" dirty="0">
                <a:hlinkClick r:id="rId2"/>
              </a:rPr>
              <a:t>b.blankinship@ed.ac.uk</a:t>
            </a:r>
            <a:endParaRPr lang="en-US" dirty="0"/>
          </a:p>
          <a:p>
            <a:r>
              <a:rPr lang="en-US" dirty="0">
                <a:hlinkClick r:id="rId3"/>
              </a:rPr>
              <a:t>pairprogramming.ed.ac.uk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" id="{8E8E6382-84E0-47AA-A2A2-8ED603AAB26E}" vid="{692203AD-8BB8-47BB-AF1A-2D7F125D9E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8FC98CF-E78A-425D-90FD-55D1C468A3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9060146-7700-4F6C-986B-89E3839BD4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35FEF8-1733-4347-95CE-3BB62B2B8DD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</TotalTime>
  <Words>325</Words>
  <Application>Microsoft Office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Sabon Next LT</vt:lpstr>
      <vt:lpstr>Wingdings</vt:lpstr>
      <vt:lpstr>Office Theme</vt:lpstr>
      <vt:lpstr>Pair programming With online distance learners: Lessons from teaching R and Python  </vt:lpstr>
      <vt:lpstr>The context</vt:lpstr>
      <vt:lpstr>What worked</vt:lpstr>
      <vt:lpstr>Reflections</vt:lpstr>
      <vt:lpstr>Reflections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Pair programming in online PG courses for medics</dc:title>
  <dc:subject/>
  <dc:creator>Brittany Blankinship</dc:creator>
  <cp:lastModifiedBy>Brittany Blankinship</cp:lastModifiedBy>
  <cp:revision>5</cp:revision>
  <dcterms:created xsi:type="dcterms:W3CDTF">2023-11-27T10:54:04Z</dcterms:created>
  <dcterms:modified xsi:type="dcterms:W3CDTF">2024-01-10T18:45:08Z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