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940d50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940d50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40d504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40d504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40d504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40d504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40d504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40d504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40d504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40d504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40d5043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40d5043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Galaga 2: The </a:t>
            </a:r>
            <a:r>
              <a:rPr lang="en"/>
              <a:t>Retenticalling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9: Colton Watson, Christian Giauque, Nathan Hummel, Benjamin Leaptrot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14788" y="63"/>
            <a:ext cx="2314500" cy="197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Galaga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include the ability to move forward and backward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use a PS2 Keyboard or the Mobile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 communicates </a:t>
            </a:r>
            <a:r>
              <a:rPr lang="en"/>
              <a:t>via</a:t>
            </a:r>
            <a:r>
              <a:rPr lang="en"/>
              <a:t> </a:t>
            </a:r>
            <a:r>
              <a:rPr lang="en"/>
              <a:t>Bluetooth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Keyboard directly connected to the FPGA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to 2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 presented through Bluetooth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25" y="2300500"/>
            <a:ext cx="4037100" cy="226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Communication (Mobile App Controller)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Shift Register in the FPGA To Store Received Input from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will be similar to an NES-Controller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button is pressed, App will send data to Bluetooth-Module of Arduino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6960" l="3973" r="6332" t="7209"/>
          <a:stretch/>
        </p:blipFill>
        <p:spPr>
          <a:xfrm>
            <a:off x="2715312" y="2700175"/>
            <a:ext cx="3713400" cy="186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Communication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Shift Register in the FPGA to Store Input From Keyboard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400" y="2481175"/>
            <a:ext cx="5521200" cy="208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Communication(Speakers)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Same Arduino and BlueTooth Module used for Mobile App to send sound data to speaker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850" y="1936525"/>
            <a:ext cx="1848300" cy="1848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Display Data from FPGA via VGA Cable to Connected 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26" y="2137399"/>
            <a:ext cx="2803925" cy="2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76" y="2137399"/>
            <a:ext cx="2803925" cy="2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will be a block diagram of the whole ciabatta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