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1" d="100"/>
          <a:sy n="91" d="100"/>
        </p:scale>
        <p:origin x="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5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0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8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5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14BB-6331-4C1E-93B0-4280A40381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CCB2-DFF4-4D06-8F1F-4A1B9D166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602E7-96B3-CCCD-1520-D4F43C7B1824}"/>
              </a:ext>
            </a:extLst>
          </p:cNvPr>
          <p:cNvSpPr txBox="1"/>
          <p:nvPr/>
        </p:nvSpPr>
        <p:spPr>
          <a:xfrm>
            <a:off x="0" y="90092"/>
            <a:ext cx="21383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Qubit Dynamics: Introducing to Future Computing Technology</a:t>
            </a:r>
            <a:endParaRPr lang="zh-CN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4BC-5809-C21F-9776-D79F12624716}"/>
              </a:ext>
            </a:extLst>
          </p:cNvPr>
          <p:cNvSpPr txBox="1"/>
          <p:nvPr/>
        </p:nvSpPr>
        <p:spPr>
          <a:xfrm>
            <a:off x="16259175" y="2285022"/>
            <a:ext cx="4595393" cy="68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Latest News:</a:t>
            </a:r>
          </a:p>
          <a:p>
            <a:r>
              <a:rPr lang="en-GB" sz="1281" dirty="0"/>
              <a:t>(This part should contain some encouraging developments in the recent world.)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0D4DE-7003-046B-08AC-0E2177FFCE52}"/>
              </a:ext>
            </a:extLst>
          </p:cNvPr>
          <p:cNvSpPr txBox="1"/>
          <p:nvPr/>
        </p:nvSpPr>
        <p:spPr>
          <a:xfrm>
            <a:off x="11361161" y="2285022"/>
            <a:ext cx="4814468" cy="107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Connection with other projects</a:t>
            </a:r>
          </a:p>
          <a:p>
            <a:r>
              <a:rPr lang="en-GB" sz="1281" dirty="0"/>
              <a:t>(This part should state the related part of technologies )</a:t>
            </a:r>
          </a:p>
          <a:p>
            <a:endParaRPr lang="en-GB" sz="1281" dirty="0"/>
          </a:p>
          <a:p>
            <a:r>
              <a:rPr lang="en-GB" sz="1281" dirty="0"/>
              <a:t>Error corrections</a:t>
            </a:r>
          </a:p>
          <a:p>
            <a:r>
              <a:rPr lang="en-GB" sz="1281" dirty="0"/>
              <a:t>Superconductivity with quantum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D2370-9D25-8000-7330-79F67C65A3F7}"/>
              </a:ext>
            </a:extLst>
          </p:cNvPr>
          <p:cNvSpPr txBox="1"/>
          <p:nvPr/>
        </p:nvSpPr>
        <p:spPr>
          <a:xfrm>
            <a:off x="529057" y="1243897"/>
            <a:ext cx="20330693" cy="68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Introduction</a:t>
            </a:r>
            <a:r>
              <a:rPr lang="en-US" altLang="zh-CN" sz="1281" dirty="0"/>
              <a:t>(This part should give a brief explain about what is quantum computing and what is the qubit)</a:t>
            </a:r>
          </a:p>
          <a:p>
            <a:r>
              <a:rPr lang="en-US" sz="1281" dirty="0"/>
              <a:t>In quantum computing and information, a qubit is a key building block that represents a two-level quantum system. The property that it can state in a superposition of state 0 and state 1 provide an outstanding ability in storing data in limited space. The Rabi frequency, Ω_R, is the defining characteristic that measures the speed at which qubit states transition due to the influence of external fields.</a:t>
            </a:r>
            <a:endParaRPr lang="en-GB" sz="128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22725-CD7E-0E87-951E-1E3454956BA8}"/>
              </a:ext>
            </a:extLst>
          </p:cNvPr>
          <p:cNvSpPr txBox="1"/>
          <p:nvPr/>
        </p:nvSpPr>
        <p:spPr>
          <a:xfrm>
            <a:off x="5343525" y="10167081"/>
            <a:ext cx="5698114" cy="289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Picture of realisation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180A2-B80E-174D-9C4D-A80F3E793F76}"/>
              </a:ext>
            </a:extLst>
          </p:cNvPr>
          <p:cNvSpPr txBox="1"/>
          <p:nvPr/>
        </p:nvSpPr>
        <p:spPr>
          <a:xfrm>
            <a:off x="529057" y="2270680"/>
            <a:ext cx="4814468" cy="486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Key functions and programs</a:t>
            </a:r>
          </a:p>
          <a:p>
            <a:endParaRPr lang="en-GB" sz="128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43B3B-3B9A-93E9-7130-9BBE3129C29A}"/>
              </a:ext>
            </a:extLst>
          </p:cNvPr>
          <p:cNvSpPr txBox="1"/>
          <p:nvPr/>
        </p:nvSpPr>
        <p:spPr>
          <a:xfrm>
            <a:off x="16259175" y="14026531"/>
            <a:ext cx="1803474" cy="289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81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0DBD5-EA4C-1390-3316-8C9E412F0F20}"/>
              </a:ext>
            </a:extLst>
          </p:cNvPr>
          <p:cNvSpPr txBox="1"/>
          <p:nvPr/>
        </p:nvSpPr>
        <p:spPr>
          <a:xfrm>
            <a:off x="5543550" y="2270680"/>
            <a:ext cx="560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Related coding and programs</a:t>
            </a: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76289C75-AB3C-B92F-74E9-D98E9BA6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67" y="106401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Zhejun</dc:creator>
  <cp:lastModifiedBy>Li Zhejun</cp:lastModifiedBy>
  <cp:revision>2</cp:revision>
  <dcterms:created xsi:type="dcterms:W3CDTF">2023-11-01T00:56:43Z</dcterms:created>
  <dcterms:modified xsi:type="dcterms:W3CDTF">2023-11-02T00:49:21Z</dcterms:modified>
</cp:coreProperties>
</file>