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504E-4C09-A7AB-129A-28717E155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A214C-C844-969B-B7D8-91BC4C46D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D17E6-3554-C1D7-2AF6-E4C50940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06F-CA5B-4275-8D9D-115268F72DAD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80EDD-D946-7526-9D08-13EBE260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04B4A-3210-3C77-B8C2-96B662AE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E730-FCDE-4FC5-8965-FAE272ADD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14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9EDB-CD44-28E8-8CFA-15F09BF2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83BBF-24FB-B161-4233-504339B8A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55489-72F8-70ED-866F-3B5923972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06F-CA5B-4275-8D9D-115268F72DAD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2DA2D-EA45-D630-ABAF-443CEA13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5D4DA-E131-33B8-9C74-72E61F4B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E730-FCDE-4FC5-8965-FAE272ADD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12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6FE328-C1C5-E3AF-46EA-7C3F84E63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1BDB6-E8D5-8423-2C97-3F1DFAF0C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07DC9-70FC-75FF-1240-E4E5F9EF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06F-CA5B-4275-8D9D-115268F72DAD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6878E-F772-5D36-C668-B37EA22A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E0E9-E5DA-3BE5-2A2C-697AC54F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E730-FCDE-4FC5-8965-FAE272ADD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48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34F6-C0E2-8501-D7AD-D17C15FB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0B245-BE2F-292C-DB1E-DDA57D9E4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98D7F-568E-0725-B2D4-4CC95679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06F-CA5B-4275-8D9D-115268F72DAD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148DC-2466-6CCD-0C33-8579AAEE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4129F-415F-5361-40AA-2D506E9B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E730-FCDE-4FC5-8965-FAE272ADD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3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A2B7-74B1-208A-D4AE-309DC4F8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FC9CB-7D57-7AB8-7BB4-5C076066D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9275E-F059-538B-0059-77DE219B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06F-CA5B-4275-8D9D-115268F72DAD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3F372-F8ED-D265-A1E6-AD098CED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2DF2-759A-9624-DFD4-7F970E89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E730-FCDE-4FC5-8965-FAE272ADD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7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FF26-6578-937F-03F3-5417338F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D83E-D935-A03F-BB4C-C13423E4B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982AB-2DF3-13A7-E563-201D0EF37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BED8F-F27C-3657-42CA-888657F3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06F-CA5B-4275-8D9D-115268F72DAD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0B7FE-6168-FA87-2678-F4FAA6C9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1900F-04CF-703A-4582-A8697FEC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E730-FCDE-4FC5-8965-FAE272ADD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32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799F-EDAF-BAC9-A2F4-0F66BC26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8AC6-751E-3D0C-B6B7-0D0CBE7EC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592E4-6F18-8D91-FBFB-12C15DF4E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6558F-AFA1-22E2-2AD0-EF05BE9E6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173A8-B91C-2F96-39C3-6DACD319E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E9C42-DC96-12FB-336A-B71069AB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06F-CA5B-4275-8D9D-115268F72DAD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FCE17-F125-E498-641F-38EA0FBC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8367D1-AC94-88C9-BE47-0FE7F6FE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E730-FCDE-4FC5-8965-FAE272ADD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61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A5E8-C0AD-506E-7583-C576A759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CF1AA-CA5D-498D-6DAE-BD39F94B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06F-CA5B-4275-8D9D-115268F72DAD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427F5-7A89-0A00-EB44-6097E1AE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2020A-75A8-49AC-F698-78B6882C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E730-FCDE-4FC5-8965-FAE272ADD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21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B7463-1E40-BA7B-FB65-4A979CBA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06F-CA5B-4275-8D9D-115268F72DAD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9805D-7240-56E2-3C04-038968DD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C6C90-8FED-7071-77B2-60896823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E730-FCDE-4FC5-8965-FAE272ADD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23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D81A-8B78-259C-F4E5-7C2E0030E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A5A94-2964-DD32-8EC3-5359EB989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0731A-7F2A-348A-5A11-1F75DC763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29106-D3A5-306C-8E29-6A197097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06F-CA5B-4275-8D9D-115268F72DAD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64453-8EF5-39B9-0C68-CC7221EA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D56F-C2BF-BF0D-1AEF-686A9234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E730-FCDE-4FC5-8965-FAE272ADD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73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8647-D50B-D607-1477-D089923C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4FBA2-DBA0-3419-655E-E8A663A02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F5971-66AA-DBC9-CF81-B1ACF629B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A85CA-42AA-A60F-5312-7FF40F5C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106F-CA5B-4275-8D9D-115268F72DAD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EE332-3600-AFC0-88D4-E73A248F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5DD10-F453-7F68-627A-A751584A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E730-FCDE-4FC5-8965-FAE272ADD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0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446D0-37E8-4E21-963A-097BCA4C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A7E13-13BC-B4AA-6C3B-B7108EA20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8D0D0-E309-5874-9A7B-2E23322A2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5106F-CA5B-4275-8D9D-115268F72DAD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C37E9-E36B-C73B-11FF-B2892D3DF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75442-46A6-D9AF-E318-AC5238FBA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8E730-FCDE-4FC5-8965-FAE272ADD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66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312E-A2F7-F57E-8A10-166449028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Effects of the Parameters in Monte Carlo Approach to its Reliability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4147F-6A1B-B071-9B51-EC361207D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Zhejun Li</a:t>
            </a:r>
          </a:p>
          <a:p>
            <a:r>
              <a:rPr lang="en-US" altLang="zh-CN" dirty="0"/>
              <a:t>Zhejun.li@durham.ac.uk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47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D81F-20A9-FC24-B13C-7122A4C7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9606-BEBE-B947-83CD-0A516889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Theory bases</a:t>
            </a:r>
          </a:p>
          <a:p>
            <a:r>
              <a:rPr lang="en-US" altLang="zh-CN" dirty="0"/>
              <a:t>2. Procedure of Monte Carlo Approach</a:t>
            </a:r>
          </a:p>
          <a:p>
            <a:r>
              <a:rPr lang="en-US" altLang="zh-CN" dirty="0"/>
              <a:t>3. Parameters that matters</a:t>
            </a:r>
          </a:p>
          <a:p>
            <a:r>
              <a:rPr lang="en-US" altLang="zh-CN" dirty="0"/>
              <a:t>4. Analysis criterion</a:t>
            </a:r>
          </a:p>
          <a:p>
            <a:r>
              <a:rPr lang="en-US" altLang="zh-CN" dirty="0"/>
              <a:t>5. Results and analysis</a:t>
            </a:r>
          </a:p>
          <a:p>
            <a:r>
              <a:rPr lang="en-US" altLang="zh-CN" dirty="0"/>
              <a:t>6. Further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24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DA66-1A03-7E8E-0E33-E28F3B2F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Theory bases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2B687F-26AA-8573-CC91-BDFB0DA7C3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6363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Qubit described by a wave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Schrödinger equation: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d>
                        <m:dPr>
                          <m:begChr m:val="|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None/>
                </a:pPr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CN" dirty="0"/>
                  <a:t>the detuning of the laser and qubit resonant frequency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Rabi frequency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the decay rate</a:t>
                </a:r>
              </a:p>
              <a:p>
                <a:pPr marL="0" indent="0" algn="ctr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2B687F-26AA-8573-CC91-BDFB0DA7C3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63639"/>
              </a:xfrm>
              <a:blipFill>
                <a:blip r:embed="rId2"/>
                <a:stretch>
                  <a:fillRect l="-1043" t="-8184" b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38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BE57-9E14-C610-0D65-0446B72E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Procedure of Monte Carlo Approach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F13983-4541-DC4F-347E-F4CE26D69A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For a known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 be determined by: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eff</m:t>
                            </m:r>
                          </m:sub>
                        </m:sSub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|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 normed-squared result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is compared with a randomly-generated value to decide whether a jump occurs. If the jump occurs, a jump operator was acted on the wavefunction.</a:t>
                </a:r>
              </a:p>
              <a:p>
                <a:r>
                  <a:rPr lang="en-US" altLang="zh-CN" dirty="0"/>
                  <a:t>The result is renormalized for convergency. </a:t>
                </a:r>
              </a:p>
              <a:p>
                <a:r>
                  <a:rPr lang="en-US" altLang="zh-CN" dirty="0"/>
                  <a:t>Repeat this process for several steps with small time intervals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and the result is compared with the analytical solution(using Optical Bloch Equations)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F13983-4541-DC4F-347E-F4CE26D69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15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CED7-FFB1-5D69-F01E-4178F74A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Parameters that matters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A743D-C2AA-1C0F-49A4-84243E85C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Detuning</a:t>
            </a:r>
          </a:p>
          <a:p>
            <a:r>
              <a:rPr lang="en-US" altLang="zh-CN" dirty="0"/>
              <a:t>Rabi frequency</a:t>
            </a:r>
          </a:p>
          <a:p>
            <a:r>
              <a:rPr lang="en-US" altLang="zh-CN" dirty="0"/>
              <a:t>Number of iterations</a:t>
            </a:r>
          </a:p>
          <a:p>
            <a:r>
              <a:rPr lang="en-US" altLang="zh-CN" dirty="0"/>
              <a:t>Time steps</a:t>
            </a:r>
          </a:p>
          <a:p>
            <a:r>
              <a:rPr lang="en-US" altLang="zh-CN" dirty="0"/>
              <a:t>Number of particles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9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A6CE-E3E0-482F-FA34-C313A0FB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Analysis criterion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B248B-5473-612A-70B1-59AB42C88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40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A98F-4114-5232-58AD-B9D84017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Results and analysis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51068-1507-2DA9-9FD2-8DBD9C628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77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F6AF-1DB2-445C-3404-3CC81CDF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Further analysis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9DF90-331F-4B6B-70FB-B5BF4D951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51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5274-19E8-5015-A857-129121CE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Reference: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94F23-160C-A3E6-E233-CE98098E3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2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221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Theme</vt:lpstr>
      <vt:lpstr>Effects of the Parameters in Monte Carlo Approach to its Reliability</vt:lpstr>
      <vt:lpstr>Outline</vt:lpstr>
      <vt:lpstr>1. Theory bases</vt:lpstr>
      <vt:lpstr>2. Procedure of Monte Carlo Approach</vt:lpstr>
      <vt:lpstr>3. Parameters that matters</vt:lpstr>
      <vt:lpstr>4. Analysis criterion </vt:lpstr>
      <vt:lpstr>5. Results and analysis </vt:lpstr>
      <vt:lpstr>6. Further analysis</vt:lpstr>
      <vt:lpstr>Reference: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the Parameters in Monte Carlo Approach to its Reliability</dc:title>
  <dc:creator>Li Zhejun</dc:creator>
  <cp:lastModifiedBy>Li Zhejun</cp:lastModifiedBy>
  <cp:revision>5</cp:revision>
  <dcterms:created xsi:type="dcterms:W3CDTF">2024-02-05T15:10:31Z</dcterms:created>
  <dcterms:modified xsi:type="dcterms:W3CDTF">2024-02-06T19:13:28Z</dcterms:modified>
</cp:coreProperties>
</file>