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7C4C-7BCB-4601-AC78-1736DB0AD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Publishing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8DF03-0C9A-4099-8B59-75102C7D4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Publish Wizard</a:t>
            </a:r>
          </a:p>
        </p:txBody>
      </p:sp>
    </p:spTree>
    <p:extLst>
      <p:ext uri="{BB962C8B-B14F-4D97-AF65-F5344CB8AC3E}">
        <p14:creationId xmlns:p14="http://schemas.microsoft.com/office/powerpoint/2010/main" val="392520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7221-9E87-41A7-876D-73CD7EE9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VS Release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3BA23-5CA6-4F5A-BF0C-FE4FA79A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build does not run efficiently</a:t>
            </a:r>
          </a:p>
          <a:p>
            <a:r>
              <a:rPr lang="en-US" dirty="0"/>
              <a:t>Debug build is usually selected only when you are deploying to a test environment</a:t>
            </a:r>
          </a:p>
          <a:p>
            <a:r>
              <a:rPr lang="en-US" dirty="0"/>
              <a:t>Debug build contains additional files that are used for debugging only</a:t>
            </a:r>
          </a:p>
          <a:p>
            <a:r>
              <a:rPr lang="en-US" dirty="0"/>
              <a:t>Release build is optimized for more efficient run speed </a:t>
            </a:r>
          </a:p>
          <a:p>
            <a:r>
              <a:rPr lang="en-US" dirty="0"/>
              <a:t>Release build is also compiled with a focus on file size</a:t>
            </a:r>
          </a:p>
        </p:txBody>
      </p:sp>
    </p:spTree>
    <p:extLst>
      <p:ext uri="{BB962C8B-B14F-4D97-AF65-F5344CB8AC3E}">
        <p14:creationId xmlns:p14="http://schemas.microsoft.com/office/powerpoint/2010/main" val="418505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0392-AFA6-4EE0-8CA5-AEE0EA5A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3208-6E83-46A7-A4A7-E3CA45B2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publish wizard walks the developer through publishing an application.</a:t>
            </a:r>
          </a:p>
          <a:p>
            <a:r>
              <a:rPr lang="en-US" dirty="0"/>
              <a:t>This presentation will focus on publishing a Web App using the One-Click publishing feature</a:t>
            </a:r>
          </a:p>
        </p:txBody>
      </p:sp>
    </p:spTree>
    <p:extLst>
      <p:ext uri="{BB962C8B-B14F-4D97-AF65-F5344CB8AC3E}">
        <p14:creationId xmlns:p14="http://schemas.microsoft.com/office/powerpoint/2010/main" val="20160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E92D-091D-409E-A7C1-43CC71E9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you deploy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7DBC-F06E-4CB1-B0D3-F774991F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Hosting Provider</a:t>
            </a:r>
          </a:p>
          <a:p>
            <a:r>
              <a:rPr lang="en-US" dirty="0"/>
              <a:t>File folder on your network</a:t>
            </a:r>
          </a:p>
          <a:p>
            <a:r>
              <a:rPr lang="en-US" dirty="0"/>
              <a:t>IIS on your development computer as a testing environment</a:t>
            </a:r>
          </a:p>
          <a:p>
            <a:r>
              <a:rPr lang="en-US" dirty="0"/>
              <a:t>Server on your company’s 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28001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D7A6-99DB-4708-89A3-51336EE4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the Publish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A72D-2909-4F6C-9417-3E74E1B3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450613"/>
          </a:xfrm>
        </p:spPr>
        <p:txBody>
          <a:bodyPr/>
          <a:lstStyle/>
          <a:p>
            <a:r>
              <a:rPr lang="en-US" dirty="0"/>
              <a:t>Click on the Build menu and select the Publish option</a:t>
            </a:r>
          </a:p>
          <a:p>
            <a:r>
              <a:rPr lang="en-US" dirty="0"/>
              <a:t>Right click on the Project in the Solution Explorer and select the Publish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D705-1506-4B89-B2CF-F4C60545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D3EE-AC4B-4D19-BE0F-603EDBCB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server you are deploying to</a:t>
            </a:r>
          </a:p>
          <a:p>
            <a:r>
              <a:rPr lang="en-US" dirty="0"/>
              <a:t>Specifies the credentials needed to log on to the server</a:t>
            </a:r>
          </a:p>
          <a:p>
            <a:r>
              <a:rPr lang="en-US" dirty="0"/>
              <a:t>Specifies the databases to deploy</a:t>
            </a:r>
          </a:p>
        </p:txBody>
      </p:sp>
    </p:spTree>
    <p:extLst>
      <p:ext uri="{BB962C8B-B14F-4D97-AF65-F5344CB8AC3E}">
        <p14:creationId xmlns:p14="http://schemas.microsoft.com/office/powerpoint/2010/main" val="105221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3D2E-3EF3-48C1-869B-E94F8C28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Publishing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0CCB-DC6B-49F9-B98E-3785CB4F9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1. Open the Publish Wizard and select the Profile tab</a:t>
            </a:r>
          </a:p>
          <a:p>
            <a:pPr marL="0" indent="0">
              <a:buNone/>
            </a:pPr>
            <a:r>
              <a:rPr lang="en-US" dirty="0"/>
              <a:t>Step 2. Click the Import button to import from 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publishsettings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Publish setting from Windows Azure</a:t>
            </a:r>
          </a:p>
          <a:p>
            <a:pPr marL="0" indent="0">
              <a:buNone/>
            </a:pPr>
            <a:r>
              <a:rPr lang="en-US" dirty="0"/>
              <a:t>If you do not have any publishing setting files, create a new profile by clicking new and giving it a name.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2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279A-84BF-4B2D-8BFF-EFB29D40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4329-49C5-4052-8C95-02913FA5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value from the Publish method list. In this case we would select Web Deploy</a:t>
            </a:r>
          </a:p>
          <a:p>
            <a:r>
              <a:rPr lang="en-US" dirty="0"/>
              <a:t>Enter the URL that Web Deploy can use to publish the application.</a:t>
            </a:r>
          </a:p>
          <a:p>
            <a:r>
              <a:rPr lang="en-US" dirty="0"/>
              <a:t>Enter the website for the application in the Site/Application box</a:t>
            </a:r>
          </a:p>
          <a:p>
            <a:r>
              <a:rPr lang="en-US" dirty="0"/>
              <a:t>Enter the Username and Password for the destination web server</a:t>
            </a:r>
          </a:p>
          <a:p>
            <a:r>
              <a:rPr lang="en-US" dirty="0"/>
              <a:t>The destination </a:t>
            </a:r>
            <a:r>
              <a:rPr lang="en-US" dirty="0" err="1"/>
              <a:t>Url</a:t>
            </a:r>
            <a:r>
              <a:rPr lang="en-US" dirty="0"/>
              <a:t> automatically opens the web browser to the location entered after successfully deploying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626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F3EE-45B8-4573-A6AF-66B9B9FC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241B-4D89-4488-ADD3-C00F6F17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either Release from the Configuration Menu</a:t>
            </a:r>
          </a:p>
          <a:p>
            <a:r>
              <a:rPr lang="en-US" dirty="0"/>
              <a:t>Select any file publishing options that you desire</a:t>
            </a:r>
          </a:p>
          <a:p>
            <a:r>
              <a:rPr lang="en-US" dirty="0"/>
              <a:t>Configure the databases by providing the required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98957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D3EE-E571-4D9C-96AD-B994E8E3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4111-910E-4252-A427-470CCDEE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 settings have been configured, click the publish button to complete the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08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347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Visual Studio Publishing</vt:lpstr>
      <vt:lpstr>Publish Wizard</vt:lpstr>
      <vt:lpstr>Where can you deploy to?</vt:lpstr>
      <vt:lpstr>How to Start the Publish Wizard</vt:lpstr>
      <vt:lpstr>Publish Profiles</vt:lpstr>
      <vt:lpstr>How to Create a Publishing Profile</vt:lpstr>
      <vt:lpstr>Connection Configuration</vt:lpstr>
      <vt:lpstr>Configuring the Settings</vt:lpstr>
      <vt:lpstr>Publish the Project</vt:lpstr>
      <vt:lpstr>Debug VS Release 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Publishing</dc:title>
  <dc:creator>Harris Jr., David M.</dc:creator>
  <cp:lastModifiedBy>Harris Jr., David M.</cp:lastModifiedBy>
  <cp:revision>4</cp:revision>
  <dcterms:created xsi:type="dcterms:W3CDTF">2017-07-17T12:42:48Z</dcterms:created>
  <dcterms:modified xsi:type="dcterms:W3CDTF">2017-07-17T13:13:51Z</dcterms:modified>
</cp:coreProperties>
</file>