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81E6-1D11-4442-8C6C-9A4DAA8C6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60889-25D7-49AF-8795-25254694B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A955C-14CB-43D6-ABBA-3000485F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11BFC-5B07-45EA-B2E5-CEBD28EE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49F0-64C7-4864-9593-3C495F6B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968F-04B8-40CF-BFE0-743451A0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F47B-9B2F-4053-AA20-DC38229D6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0D22-0E05-4EDE-87FC-B0A52502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32D0-F580-4A4A-9570-99E431F2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80BD9-21CB-487A-8369-E72C582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6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D434D-07E8-430E-AB80-7E36EEC01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62784-2DD3-4CCD-A204-740DA9582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AADB-76B0-4CB3-A858-AB6001FE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FFE5-08B4-44AC-A20F-59191F8E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5378-D862-49BD-A851-023466EC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7B3-AB80-4BB8-B3F2-7DC6DEDD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0DEE-CB29-4730-94E9-A4355EFBB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2C8D-A3BE-466C-8652-559D549B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A1E4-9394-48B5-B212-86638B0F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D43F1-49EB-4E77-9EED-318AC4F9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68A-5569-40FC-9486-E3253C37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CA146-7D9E-4D82-8E98-3D841BAC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EE72-FBBD-4321-9D75-F237708F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646F4-124B-46A6-93C9-B8A6C006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56AF-C1AD-4749-824D-136F65F4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859B-D924-4BE7-9E76-65527A39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69B7-B3B1-4616-83CB-9EC116944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5369B-C1E0-4527-A4F5-E5BB41CE3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073FB-6A77-493C-9629-9302A38C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ED1B5-7641-47C5-85E5-4B75278A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4D0E9-941C-4982-A6F9-F8AFB063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298E-3C50-46C2-A715-90578E26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AF172-96E7-49B9-B713-5B1399A2B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15ED-B9AE-42C0-8B0F-CD5DC241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540A3-202A-42DD-9FFC-48598BE85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F1C84-5940-478C-8EA0-30254F876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EE61-84F4-44CC-9E2B-71CB4901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CA349-6E43-4F9B-8115-773DDC4B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4231A-4D5F-4938-835A-022A7759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8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71-6F78-4349-9924-752BE74A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61057-3EEA-482D-938C-C5937303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387E0-F470-4864-B3B7-7E5549C7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1E2E1-82AF-43C2-8938-A2D5F25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D1749-D309-436D-B03C-5BCFBFBB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4D5D4-C713-4E04-B550-50D94D87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F124-F1EA-4EAC-82FA-590EBC90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6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61FE-B33B-4545-9EC6-C97AD6A5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80AC1-F07F-490D-A89C-4C2F2B2B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C566B-A55F-4FA2-86E2-83170F227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4A279-57A2-4C1D-9BBD-4179EC809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E67DE-BE90-4785-8002-907AC0EA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A29C1-1B8B-49EC-82F8-629101E0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0319-44FA-40F4-BD67-374B240E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9C5DE-0293-49C9-9CBB-A0E0AA4F5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DC269-02A8-4DE8-923F-63FE2C27B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5B3E1-ED61-4F1B-A245-2180A782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6938-A0BB-46A4-9B61-536CEAC2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956B-1771-41E9-B8BE-F72894B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6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A3F6F-6090-456F-B23F-34466E29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7ABDA-04AF-4A0B-A32F-942915AC7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2648-E809-481E-A6F1-B84A214B2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47FF-9A74-4823-9002-14F3D2B81DF1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0FAB9-9AF0-49B8-A669-AE4B3680A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9986-0EED-49A6-ABAD-28E3812A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475F1-A964-47B0-8C35-170A4899C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2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6791-1836-47FE-8ACC-4CE15F225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9E4E6-9F6F-41DA-8B31-B7BF489B8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DA releases final graphic cigarette box label warnings - mlive.com">
            <a:extLst>
              <a:ext uri="{FF2B5EF4-FFF2-40B4-BE49-F238E27FC236}">
                <a16:creationId xmlns:a16="http://schemas.microsoft.com/office/drawing/2014/main" id="{080BDEEB-FA6D-4962-9155-62A5E618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17" y="-1440611"/>
            <a:ext cx="5077316" cy="84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ugary Drink Consumption Plunges in Chile After New Food Law - The New York  Times">
            <a:extLst>
              <a:ext uri="{FF2B5EF4-FFF2-40B4-BE49-F238E27FC236}">
                <a16:creationId xmlns:a16="http://schemas.microsoft.com/office/drawing/2014/main" id="{E8F603E3-1318-43CC-81BE-6BFB759E7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17" y="16887"/>
            <a:ext cx="5376293" cy="30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ow to Understand and Use the Nutrition Facts Label | FDA">
            <a:extLst>
              <a:ext uri="{FF2B5EF4-FFF2-40B4-BE49-F238E27FC236}">
                <a16:creationId xmlns:a16="http://schemas.microsoft.com/office/drawing/2014/main" id="{0C772CAC-9DB3-4043-8A96-51092194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26" y="3230833"/>
            <a:ext cx="1813584" cy="362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uel Economy Label Comparison | Fuel Economy | US EPA">
            <a:extLst>
              <a:ext uri="{FF2B5EF4-FFF2-40B4-BE49-F238E27FC236}">
                <a16:creationId xmlns:a16="http://schemas.microsoft.com/office/drawing/2014/main" id="{63C91434-33F5-450C-BF47-777697E5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94" y="3429000"/>
            <a:ext cx="5098306" cy="33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6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Allcott</dc:creator>
  <cp:lastModifiedBy>Hunt Allcott</cp:lastModifiedBy>
  <cp:revision>1</cp:revision>
  <dcterms:created xsi:type="dcterms:W3CDTF">2020-11-12T22:27:34Z</dcterms:created>
  <dcterms:modified xsi:type="dcterms:W3CDTF">2020-11-12T22:33:08Z</dcterms:modified>
</cp:coreProperties>
</file>