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58" r:id="rId2"/>
    <p:sldId id="342" r:id="rId3"/>
  </p:sldIdLst>
  <p:sldSz cx="9144000" cy="41148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duced form section" id="{EDF74C56-2975-45D4-ADC1-30B44CC8FEBA}">
          <p14:sldIdLst>
            <p14:sldId id="358"/>
          </p14:sldIdLst>
        </p14:section>
        <p14:section name="Policy evaluation" id="{EDF055A5-556A-46C8-97EE-6DA789F704FE}">
          <p14:sldIdLst>
            <p14:sldId id="3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nt" initials="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94"/>
  </p:normalViewPr>
  <p:slideViewPr>
    <p:cSldViewPr>
      <p:cViewPr>
        <p:scale>
          <a:sx n="75" d="100"/>
          <a:sy n="75" d="100"/>
        </p:scale>
        <p:origin x="27" y="303"/>
      </p:cViewPr>
      <p:guideLst>
        <p:guide orient="horz" pos="129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E9861-8C11-4AE1-A91D-03868B824E27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81000" y="685800"/>
            <a:ext cx="7620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EFDFD-DF4F-49FD-80A4-2CEA53D17D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09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81000" y="685800"/>
            <a:ext cx="762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36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81000" y="685800"/>
            <a:ext cx="7620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7EFDFD-DF4F-49FD-80A4-2CEA53D17D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50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78256"/>
            <a:ext cx="7772400" cy="8820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31720"/>
            <a:ext cx="6400800" cy="10515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3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4787"/>
            <a:ext cx="2057400" cy="35109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4787"/>
            <a:ext cx="6019800" cy="35109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94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99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644141"/>
            <a:ext cx="7772400" cy="81724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744031"/>
            <a:ext cx="7772400" cy="900113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51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60124"/>
            <a:ext cx="4038600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60124"/>
            <a:ext cx="4038600" cy="271557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89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921068"/>
            <a:ext cx="4040188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1304925"/>
            <a:ext cx="4040188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921068"/>
            <a:ext cx="4041775" cy="38385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304925"/>
            <a:ext cx="4041775" cy="237077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8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3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9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163830"/>
            <a:ext cx="3008313" cy="6972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163834"/>
            <a:ext cx="5111750" cy="351186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861064"/>
            <a:ext cx="3008313" cy="28146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4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2880363"/>
            <a:ext cx="5486400" cy="34004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367665"/>
            <a:ext cx="5486400" cy="24688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220405"/>
            <a:ext cx="5486400" cy="4829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90E20-BCE4-48FF-B5AF-DBD32B103D3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83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64783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0124"/>
            <a:ext cx="8229600" cy="27155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3813815"/>
            <a:ext cx="2133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90E20-BCE4-48FF-B5AF-DBD32B103D3F}" type="datetimeFigureOut">
              <a:rPr lang="en-US" smtClean="0"/>
              <a:t>1/9/2021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3813815"/>
            <a:ext cx="2895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3813815"/>
            <a:ext cx="2133600" cy="2190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2944F-E9FE-49CE-8EE3-39495DF642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5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2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80.png"/><Relationship Id="rId5" Type="http://schemas.openxmlformats.org/officeDocument/2006/relationships/image" Target="../media/image30.png"/><Relationship Id="rId15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20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347D7-CC8A-4C1C-AB8E-81C5EB88B858}"/>
              </a:ext>
            </a:extLst>
          </p:cNvPr>
          <p:cNvCxnSpPr>
            <a:cxnSpLocks/>
          </p:cNvCxnSpPr>
          <p:nvPr/>
        </p:nvCxnSpPr>
        <p:spPr>
          <a:xfrm flipV="1">
            <a:off x="5677499" y="0"/>
            <a:ext cx="0" cy="4114799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3C2F62-AF70-4E1C-BE41-9C98A92E5B7E}"/>
                  </a:ext>
                </a:extLst>
              </p:cNvPr>
              <p:cNvSpPr txBox="1"/>
              <p:nvPr/>
            </p:nvSpPr>
            <p:spPr>
              <a:xfrm>
                <a:off x="3935727" y="3747"/>
                <a:ext cx="827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3C2F62-AF70-4E1C-BE41-9C98A92E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27" y="3747"/>
                <a:ext cx="8273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F7408B-99C5-4A41-B73C-D5881B314FF7}"/>
                  </a:ext>
                </a:extLst>
              </p:cNvPr>
              <p:cNvSpPr txBox="1"/>
              <p:nvPr/>
            </p:nvSpPr>
            <p:spPr>
              <a:xfrm>
                <a:off x="1029299" y="0"/>
                <a:ext cx="827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F7408B-99C5-4A41-B73C-D5881B31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99" y="0"/>
                <a:ext cx="8273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E7A6A2-EC65-4383-BCD6-C6D39834C34C}"/>
              </a:ext>
            </a:extLst>
          </p:cNvPr>
          <p:cNvCxnSpPr>
            <a:cxnSpLocks/>
          </p:cNvCxnSpPr>
          <p:nvPr/>
        </p:nvCxnSpPr>
        <p:spPr>
          <a:xfrm flipV="1">
            <a:off x="3409710" y="819799"/>
            <a:ext cx="2718678" cy="1421394"/>
          </a:xfrm>
          <a:prstGeom prst="straightConnector1">
            <a:avLst/>
          </a:prstGeom>
          <a:ln w="25400">
            <a:headEnd type="oval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330A6-D947-4722-B85D-BC7F892B0915}"/>
                  </a:ext>
                </a:extLst>
              </p:cNvPr>
              <p:cNvSpPr txBox="1"/>
              <p:nvPr/>
            </p:nvSpPr>
            <p:spPr>
              <a:xfrm>
                <a:off x="2864666" y="2290010"/>
                <a:ext cx="472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330A6-D947-4722-B85D-BC7F892B0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66" y="2290010"/>
                <a:ext cx="4723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5BF591-26C1-4DE5-A676-3BFA8D598BF5}"/>
                  </a:ext>
                </a:extLst>
              </p:cNvPr>
              <p:cNvSpPr txBox="1"/>
              <p:nvPr/>
            </p:nvSpPr>
            <p:spPr>
              <a:xfrm>
                <a:off x="3844722" y="2994878"/>
                <a:ext cx="14413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Repay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C5BF591-26C1-4DE5-A676-3BFA8D598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22" y="2994878"/>
                <a:ext cx="1441367" cy="369332"/>
              </a:xfrm>
              <a:prstGeom prst="rect">
                <a:avLst/>
              </a:prstGeom>
              <a:blipFill>
                <a:blip r:embed="rId6"/>
                <a:stretch>
                  <a:fillRect l="-381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15F91B8-A045-4A89-8B61-E4C1DBC83FD5}"/>
                  </a:ext>
                </a:extLst>
              </p:cNvPr>
              <p:cNvSpPr/>
              <p:nvPr/>
            </p:nvSpPr>
            <p:spPr>
              <a:xfrm>
                <a:off x="3563233" y="952900"/>
                <a:ext cx="187335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Pay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reborrow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15F91B8-A045-4A89-8B61-E4C1DBC83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233" y="952900"/>
                <a:ext cx="1873353" cy="369332"/>
              </a:xfrm>
              <a:prstGeom prst="rect">
                <a:avLst/>
              </a:prstGeom>
              <a:blipFill>
                <a:blip r:embed="rId7"/>
                <a:stretch>
                  <a:fillRect l="-293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4E1048-A622-4BFE-A9A4-5D3AEAB7E510}"/>
              </a:ext>
            </a:extLst>
          </p:cNvPr>
          <p:cNvCxnSpPr>
            <a:cxnSpLocks/>
          </p:cNvCxnSpPr>
          <p:nvPr/>
        </p:nvCxnSpPr>
        <p:spPr>
          <a:xfrm flipV="1">
            <a:off x="2928856" y="1"/>
            <a:ext cx="0" cy="4114799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AE4FD1B-8281-4BAF-9EC9-1C962F8FC60C}"/>
                  </a:ext>
                </a:extLst>
              </p:cNvPr>
              <p:cNvSpPr txBox="1"/>
              <p:nvPr/>
            </p:nvSpPr>
            <p:spPr>
              <a:xfrm>
                <a:off x="6693745" y="3747"/>
                <a:ext cx="827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AE4FD1B-8281-4BAF-9EC9-1C962F8FC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45" y="3747"/>
                <a:ext cx="8273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53B956-C353-434A-838A-D8468CF14FB7}"/>
              </a:ext>
            </a:extLst>
          </p:cNvPr>
          <p:cNvCxnSpPr>
            <a:cxnSpLocks/>
          </p:cNvCxnSpPr>
          <p:nvPr/>
        </p:nvCxnSpPr>
        <p:spPr>
          <a:xfrm>
            <a:off x="343500" y="2237740"/>
            <a:ext cx="29970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F8E6C1-31BF-4893-8CF6-BF655BC64A0B}"/>
                  </a:ext>
                </a:extLst>
              </p:cNvPr>
              <p:cNvSpPr txBox="1"/>
              <p:nvPr/>
            </p:nvSpPr>
            <p:spPr>
              <a:xfrm>
                <a:off x="485269" y="1883724"/>
                <a:ext cx="22296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Borrow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, take survey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F8E6C1-31BF-4893-8CF6-BF655BC64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69" y="1883724"/>
                <a:ext cx="2229655" cy="369332"/>
              </a:xfrm>
              <a:prstGeom prst="rect">
                <a:avLst/>
              </a:prstGeom>
              <a:blipFill>
                <a:blip r:embed="rId9"/>
                <a:stretch>
                  <a:fillRect l="-246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F034E-C60F-4456-8D64-8C0AC5E7F785}"/>
                  </a:ext>
                </a:extLst>
              </p:cNvPr>
              <p:cNvSpPr txBox="1"/>
              <p:nvPr/>
            </p:nvSpPr>
            <p:spPr>
              <a:xfrm>
                <a:off x="4414074" y="1548072"/>
                <a:ext cx="122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C6F034E-C60F-4456-8D64-8C0AC5E7F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4074" y="1548072"/>
                <a:ext cx="1222892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CD9F93-011A-4855-AB30-D78A3C7862A7}"/>
              </a:ext>
            </a:extLst>
          </p:cNvPr>
          <p:cNvCxnSpPr>
            <a:cxnSpLocks/>
          </p:cNvCxnSpPr>
          <p:nvPr/>
        </p:nvCxnSpPr>
        <p:spPr>
          <a:xfrm>
            <a:off x="3403759" y="2235344"/>
            <a:ext cx="2715768" cy="14393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065B0B-50DD-4004-B089-22042B264C9E}"/>
                  </a:ext>
                </a:extLst>
              </p:cNvPr>
              <p:cNvSpPr txBox="1"/>
              <p:nvPr/>
            </p:nvSpPr>
            <p:spPr>
              <a:xfrm>
                <a:off x="4271646" y="2503247"/>
                <a:ext cx="16226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5065B0B-50DD-4004-B089-22042B264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646" y="2503247"/>
                <a:ext cx="162267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644FA5-274A-4D4D-8B51-C36BCC0751C9}"/>
                  </a:ext>
                </a:extLst>
              </p:cNvPr>
              <p:cNvSpPr txBox="1"/>
              <p:nvPr/>
            </p:nvSpPr>
            <p:spPr>
              <a:xfrm>
                <a:off x="6168921" y="619960"/>
                <a:ext cx="1222892" cy="375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9644FA5-274A-4D4D-8B51-C36BCC075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921" y="619960"/>
                <a:ext cx="1222892" cy="375039"/>
              </a:xfrm>
              <a:prstGeom prst="rect">
                <a:avLst/>
              </a:prstGeom>
              <a:blipFill>
                <a:blip r:embed="rId12"/>
                <a:stretch>
                  <a:fillRect t="-4918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6090B0-0153-45A9-B669-3DDAA724DFA9}"/>
                  </a:ext>
                </a:extLst>
              </p:cNvPr>
              <p:cNvSpPr txBox="1"/>
              <p:nvPr/>
            </p:nvSpPr>
            <p:spPr>
              <a:xfrm>
                <a:off x="6170921" y="3487156"/>
                <a:ext cx="1222892" cy="375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26090B0-0153-45A9-B669-3DDAA724D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921" y="3487156"/>
                <a:ext cx="1222892" cy="375039"/>
              </a:xfrm>
              <a:prstGeom prst="rect">
                <a:avLst/>
              </a:prstGeom>
              <a:blipFill>
                <a:blip r:embed="rId13"/>
                <a:stretch>
                  <a:fillRect t="-4839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32CE7A8-3982-4DBA-990F-3B5C61375F62}"/>
              </a:ext>
            </a:extLst>
          </p:cNvPr>
          <p:cNvSpPr txBox="1"/>
          <p:nvPr/>
        </p:nvSpPr>
        <p:spPr>
          <a:xfrm>
            <a:off x="8813126" y="596630"/>
            <a:ext cx="4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F7F178-7AE7-46C8-B07D-6BA1B1142217}"/>
              </a:ext>
            </a:extLst>
          </p:cNvPr>
          <p:cNvCxnSpPr>
            <a:cxnSpLocks/>
          </p:cNvCxnSpPr>
          <p:nvPr/>
        </p:nvCxnSpPr>
        <p:spPr>
          <a:xfrm flipV="1">
            <a:off x="8435517" y="1"/>
            <a:ext cx="0" cy="4114799"/>
          </a:xfrm>
          <a:prstGeom prst="straightConnector1">
            <a:avLst/>
          </a:prstGeom>
          <a:ln w="6350">
            <a:solidFill>
              <a:schemeClr val="tx1"/>
            </a:solidFill>
            <a:prstDash val="lgDashDot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535E7F-1F10-4185-A50F-95D8F48A2E2F}"/>
              </a:ext>
            </a:extLst>
          </p:cNvPr>
          <p:cNvCxnSpPr>
            <a:cxnSpLocks/>
          </p:cNvCxnSpPr>
          <p:nvPr/>
        </p:nvCxnSpPr>
        <p:spPr>
          <a:xfrm>
            <a:off x="7599489" y="836975"/>
            <a:ext cx="116568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A9DB388-E136-46E0-929C-C2B76280E639}"/>
              </a:ext>
            </a:extLst>
          </p:cNvPr>
          <p:cNvSpPr txBox="1"/>
          <p:nvPr/>
        </p:nvSpPr>
        <p:spPr>
          <a:xfrm>
            <a:off x="8824017" y="3429000"/>
            <a:ext cx="4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099C471-CCAD-4EF7-B3FE-C1EC73EE1F93}"/>
              </a:ext>
            </a:extLst>
          </p:cNvPr>
          <p:cNvCxnSpPr>
            <a:cxnSpLocks/>
          </p:cNvCxnSpPr>
          <p:nvPr/>
        </p:nvCxnSpPr>
        <p:spPr>
          <a:xfrm>
            <a:off x="7610380" y="3669345"/>
            <a:ext cx="116568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8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34" grpId="0"/>
      <p:bldP spid="76" grpId="0"/>
      <p:bldP spid="27" grpId="0"/>
      <p:bldP spid="15" grpId="0"/>
      <p:bldP spid="22" grpId="0"/>
      <p:bldP spid="24" grpId="0"/>
      <p:bldP spid="25" grpId="0"/>
      <p:bldP spid="19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97089" y="2231915"/>
            <a:ext cx="1030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not borrow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07347D7-CC8A-4C1C-AB8E-81C5EB88B858}"/>
              </a:ext>
            </a:extLst>
          </p:cNvPr>
          <p:cNvCxnSpPr>
            <a:cxnSpLocks/>
          </p:cNvCxnSpPr>
          <p:nvPr/>
        </p:nvCxnSpPr>
        <p:spPr>
          <a:xfrm flipV="1">
            <a:off x="5677499" y="1"/>
            <a:ext cx="0" cy="4114799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3C2F62-AF70-4E1C-BE41-9C98A92E5B7E}"/>
                  </a:ext>
                </a:extLst>
              </p:cNvPr>
              <p:cNvSpPr txBox="1"/>
              <p:nvPr/>
            </p:nvSpPr>
            <p:spPr>
              <a:xfrm>
                <a:off x="3935727" y="3747"/>
                <a:ext cx="827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F3C2F62-AF70-4E1C-BE41-9C98A92E5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27" y="3747"/>
                <a:ext cx="8273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F7408B-99C5-4A41-B73C-D5881B314FF7}"/>
                  </a:ext>
                </a:extLst>
              </p:cNvPr>
              <p:cNvSpPr txBox="1"/>
              <p:nvPr/>
            </p:nvSpPr>
            <p:spPr>
              <a:xfrm>
                <a:off x="1029299" y="0"/>
                <a:ext cx="827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DF7408B-99C5-4A41-B73C-D5881B314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299" y="0"/>
                <a:ext cx="82737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E7A6A2-EC65-4383-BCD6-C6D39834C34C}"/>
              </a:ext>
            </a:extLst>
          </p:cNvPr>
          <p:cNvCxnSpPr>
            <a:cxnSpLocks/>
          </p:cNvCxnSpPr>
          <p:nvPr/>
        </p:nvCxnSpPr>
        <p:spPr>
          <a:xfrm>
            <a:off x="3385188" y="1183481"/>
            <a:ext cx="2743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330A6-D947-4722-B85D-BC7F892B0915}"/>
                  </a:ext>
                </a:extLst>
              </p:cNvPr>
              <p:cNvSpPr txBox="1"/>
              <p:nvPr/>
            </p:nvSpPr>
            <p:spPr>
              <a:xfrm>
                <a:off x="2864666" y="1680147"/>
                <a:ext cx="472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E330A6-D947-4722-B85D-BC7F892B0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666" y="1680147"/>
                <a:ext cx="4723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C0827349-2889-42B3-BBF2-5C19544F504F}"/>
              </a:ext>
            </a:extLst>
          </p:cNvPr>
          <p:cNvSpPr txBox="1"/>
          <p:nvPr/>
        </p:nvSpPr>
        <p:spPr>
          <a:xfrm>
            <a:off x="8850597" y="931384"/>
            <a:ext cx="47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1A6CA31-7EE4-4C07-8C58-AFB9C6270B94}"/>
              </a:ext>
            </a:extLst>
          </p:cNvPr>
          <p:cNvCxnSpPr>
            <a:cxnSpLocks/>
          </p:cNvCxnSpPr>
          <p:nvPr/>
        </p:nvCxnSpPr>
        <p:spPr>
          <a:xfrm>
            <a:off x="3397217" y="1183483"/>
            <a:ext cx="1395618" cy="2401791"/>
          </a:xfrm>
          <a:prstGeom prst="straightConnector1">
            <a:avLst/>
          </a:prstGeom>
          <a:ln w="254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C5BF591-26C1-4DE5-A676-3BFA8D598BF5}"/>
              </a:ext>
            </a:extLst>
          </p:cNvPr>
          <p:cNvSpPr txBox="1"/>
          <p:nvPr/>
        </p:nvSpPr>
        <p:spPr>
          <a:xfrm>
            <a:off x="3364135" y="2406159"/>
            <a:ext cx="94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DBED15-2531-49DC-A4D7-929B4865F7F4}"/>
                  </a:ext>
                </a:extLst>
              </p:cNvPr>
              <p:cNvSpPr txBox="1"/>
              <p:nvPr/>
            </p:nvSpPr>
            <p:spPr>
              <a:xfrm>
                <a:off x="4325775" y="1215241"/>
                <a:ext cx="122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DBED15-2531-49DC-A4D7-929B4865F7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5775" y="1215241"/>
                <a:ext cx="1222892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FA98C4C-839C-4536-B6A4-7B20FC8A9C63}"/>
              </a:ext>
            </a:extLst>
          </p:cNvPr>
          <p:cNvSpPr txBox="1"/>
          <p:nvPr/>
        </p:nvSpPr>
        <p:spPr>
          <a:xfrm>
            <a:off x="4111064" y="2061149"/>
            <a:ext cx="9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A7DC53-F210-45F5-9F8B-1C381A368537}"/>
                  </a:ext>
                </a:extLst>
              </p:cNvPr>
              <p:cNvSpPr txBox="1"/>
              <p:nvPr/>
            </p:nvSpPr>
            <p:spPr>
              <a:xfrm>
                <a:off x="2871748" y="3638421"/>
                <a:ext cx="1517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A7DC53-F210-45F5-9F8B-1C381A36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1748" y="3638421"/>
                <a:ext cx="1517857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C698B5-03BE-4A86-8522-D0E820FAD376}"/>
                  </a:ext>
                </a:extLst>
              </p:cNvPr>
              <p:cNvSpPr txBox="1"/>
              <p:nvPr/>
            </p:nvSpPr>
            <p:spPr>
              <a:xfrm>
                <a:off x="4532472" y="3620457"/>
                <a:ext cx="496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C698B5-03BE-4A86-8522-D0E820FAD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472" y="3620457"/>
                <a:ext cx="496728" cy="369332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E15F91B8-A045-4A89-8B61-E4C1DBC83FD5}"/>
              </a:ext>
            </a:extLst>
          </p:cNvPr>
          <p:cNvSpPr/>
          <p:nvPr/>
        </p:nvSpPr>
        <p:spPr>
          <a:xfrm>
            <a:off x="3657312" y="837173"/>
            <a:ext cx="11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Reborrow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F19040C-53A8-40DA-B66E-1395756D1CC9}"/>
              </a:ext>
            </a:extLst>
          </p:cNvPr>
          <p:cNvCxnSpPr>
            <a:cxnSpLocks/>
          </p:cNvCxnSpPr>
          <p:nvPr/>
        </p:nvCxnSpPr>
        <p:spPr>
          <a:xfrm>
            <a:off x="343500" y="1193513"/>
            <a:ext cx="2997099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E71FF0C-7721-4F86-9026-B6702CD1CAF6}"/>
              </a:ext>
            </a:extLst>
          </p:cNvPr>
          <p:cNvCxnSpPr>
            <a:cxnSpLocks/>
          </p:cNvCxnSpPr>
          <p:nvPr/>
        </p:nvCxnSpPr>
        <p:spPr>
          <a:xfrm>
            <a:off x="110167" y="1190509"/>
            <a:ext cx="0" cy="2429948"/>
          </a:xfrm>
          <a:prstGeom prst="straightConnector1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5DE22C1F-766A-45E5-9D84-C521A9435BEC}"/>
              </a:ext>
            </a:extLst>
          </p:cNvPr>
          <p:cNvSpPr/>
          <p:nvPr/>
        </p:nvSpPr>
        <p:spPr>
          <a:xfrm rot="4051488">
            <a:off x="-449383" y="809398"/>
            <a:ext cx="817700" cy="76222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3F63A7-7B76-4F00-A4CA-8E606CF2B778}"/>
              </a:ext>
            </a:extLst>
          </p:cNvPr>
          <p:cNvCxnSpPr>
            <a:cxnSpLocks/>
          </p:cNvCxnSpPr>
          <p:nvPr/>
        </p:nvCxnSpPr>
        <p:spPr>
          <a:xfrm flipV="1">
            <a:off x="111463" y="918147"/>
            <a:ext cx="382110" cy="272362"/>
          </a:xfrm>
          <a:prstGeom prst="straightConnector1">
            <a:avLst/>
          </a:prstGeom>
          <a:ln w="254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87EB28-6543-4713-A055-C263C0D0E9A6}"/>
                  </a:ext>
                </a:extLst>
              </p:cNvPr>
              <p:cNvSpPr txBox="1"/>
              <p:nvPr/>
            </p:nvSpPr>
            <p:spPr>
              <a:xfrm>
                <a:off x="648300" y="839497"/>
                <a:ext cx="1858537" cy="3757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Borrow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∈(0,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87EB28-6543-4713-A055-C263C0D0E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0" y="839497"/>
                <a:ext cx="1858537" cy="375744"/>
              </a:xfrm>
              <a:prstGeom prst="rect">
                <a:avLst/>
              </a:prstGeom>
              <a:blipFill>
                <a:blip r:embed="rId9"/>
                <a:stretch>
                  <a:fillRect l="-2623" t="-8197" r="-4590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1E99A85-FC4C-41D0-BC4D-FED4DFC087AC}"/>
              </a:ext>
            </a:extLst>
          </p:cNvPr>
          <p:cNvCxnSpPr>
            <a:cxnSpLocks/>
          </p:cNvCxnSpPr>
          <p:nvPr/>
        </p:nvCxnSpPr>
        <p:spPr>
          <a:xfrm>
            <a:off x="3391499" y="1190509"/>
            <a:ext cx="0" cy="2429948"/>
          </a:xfrm>
          <a:prstGeom prst="straightConnector1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54E1048-A622-4BFE-A9A4-5D3AEAB7E510}"/>
              </a:ext>
            </a:extLst>
          </p:cNvPr>
          <p:cNvCxnSpPr>
            <a:cxnSpLocks/>
          </p:cNvCxnSpPr>
          <p:nvPr/>
        </p:nvCxnSpPr>
        <p:spPr>
          <a:xfrm flipV="1">
            <a:off x="2928856" y="1"/>
            <a:ext cx="0" cy="4114799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3967BA3-455B-4487-A57F-BA56BCABD9F7}"/>
              </a:ext>
            </a:extLst>
          </p:cNvPr>
          <p:cNvCxnSpPr>
            <a:cxnSpLocks/>
          </p:cNvCxnSpPr>
          <p:nvPr/>
        </p:nvCxnSpPr>
        <p:spPr>
          <a:xfrm flipV="1">
            <a:off x="8435517" y="1"/>
            <a:ext cx="0" cy="4114799"/>
          </a:xfrm>
          <a:prstGeom prst="straightConnector1">
            <a:avLst/>
          </a:prstGeom>
          <a:ln w="6350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AE4FD1B-8281-4BAF-9EC9-1C962F8FC60C}"/>
                  </a:ext>
                </a:extLst>
              </p:cNvPr>
              <p:cNvSpPr txBox="1"/>
              <p:nvPr/>
            </p:nvSpPr>
            <p:spPr>
              <a:xfrm>
                <a:off x="6693745" y="3747"/>
                <a:ext cx="827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2AE4FD1B-8281-4BAF-9EC9-1C962F8FC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745" y="3747"/>
                <a:ext cx="82737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2B22DF4-17EC-4A5C-AE68-F0551AC95DE6}"/>
              </a:ext>
            </a:extLst>
          </p:cNvPr>
          <p:cNvCxnSpPr>
            <a:cxnSpLocks/>
          </p:cNvCxnSpPr>
          <p:nvPr/>
        </p:nvCxnSpPr>
        <p:spPr>
          <a:xfrm flipV="1">
            <a:off x="6143207" y="1170983"/>
            <a:ext cx="27432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7B3CB91-7ABB-4A4D-BF58-EF508176DFB9}"/>
                  </a:ext>
                </a:extLst>
              </p:cNvPr>
              <p:cNvSpPr txBox="1"/>
              <p:nvPr/>
            </p:nvSpPr>
            <p:spPr>
              <a:xfrm>
                <a:off x="5622684" y="1680147"/>
                <a:ext cx="4723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7B3CB91-7ABB-4A4D-BF58-EF508176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684" y="1680147"/>
                <a:ext cx="47238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510A095-55FE-40A6-BED0-D77258790E8D}"/>
              </a:ext>
            </a:extLst>
          </p:cNvPr>
          <p:cNvCxnSpPr>
            <a:cxnSpLocks/>
          </p:cNvCxnSpPr>
          <p:nvPr/>
        </p:nvCxnSpPr>
        <p:spPr>
          <a:xfrm>
            <a:off x="6155235" y="1183483"/>
            <a:ext cx="1395618" cy="2401791"/>
          </a:xfrm>
          <a:prstGeom prst="straightConnector1">
            <a:avLst/>
          </a:prstGeom>
          <a:ln w="25400">
            <a:solidFill>
              <a:srgbClr val="C00000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21CF30D-AC63-4C17-97AA-4004BB5FEA29}"/>
              </a:ext>
            </a:extLst>
          </p:cNvPr>
          <p:cNvSpPr txBox="1"/>
          <p:nvPr/>
        </p:nvSpPr>
        <p:spPr>
          <a:xfrm>
            <a:off x="6122153" y="2406159"/>
            <a:ext cx="940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CF73858-8B9A-4882-B590-0A2475C6FA63}"/>
                  </a:ext>
                </a:extLst>
              </p:cNvPr>
              <p:cNvSpPr txBox="1"/>
              <p:nvPr/>
            </p:nvSpPr>
            <p:spPr>
              <a:xfrm>
                <a:off x="7083793" y="1215241"/>
                <a:ext cx="12228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BCF73858-8B9A-4882-B590-0A2475C6F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93" y="1215241"/>
                <a:ext cx="1222892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9866CB84-9071-4F1B-8743-25F0D978A1C9}"/>
              </a:ext>
            </a:extLst>
          </p:cNvPr>
          <p:cNvSpPr txBox="1"/>
          <p:nvPr/>
        </p:nvSpPr>
        <p:spPr>
          <a:xfrm>
            <a:off x="6869082" y="2061149"/>
            <a:ext cx="951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Default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927A101-8D00-47E5-86F7-70BD1B54F34B}"/>
                  </a:ext>
                </a:extLst>
              </p:cNvPr>
              <p:cNvSpPr txBox="1"/>
              <p:nvPr/>
            </p:nvSpPr>
            <p:spPr>
              <a:xfrm>
                <a:off x="7258884" y="3620457"/>
                <a:ext cx="4373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𝜒</m:t>
                      </m:r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927A101-8D00-47E5-86F7-70BD1B54F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884" y="3620457"/>
                <a:ext cx="437316" cy="369332"/>
              </a:xfrm>
              <a:prstGeom prst="rect">
                <a:avLst/>
              </a:prstGeom>
              <a:blipFill>
                <a:blip r:embed="rId14"/>
                <a:stretch>
                  <a:fillRect r="-8333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>
            <a:extLst>
              <a:ext uri="{FF2B5EF4-FFF2-40B4-BE49-F238E27FC236}">
                <a16:creationId xmlns:a16="http://schemas.microsoft.com/office/drawing/2014/main" id="{82AEC3EE-17F6-4FD0-9DA7-9F5A8DFB476C}"/>
              </a:ext>
            </a:extLst>
          </p:cNvPr>
          <p:cNvSpPr/>
          <p:nvPr/>
        </p:nvSpPr>
        <p:spPr>
          <a:xfrm>
            <a:off x="6415330" y="837173"/>
            <a:ext cx="11629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Reborrow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68F6A21-B3DB-43A9-B018-ADD1F24CA2DF}"/>
              </a:ext>
            </a:extLst>
          </p:cNvPr>
          <p:cNvCxnSpPr>
            <a:cxnSpLocks/>
          </p:cNvCxnSpPr>
          <p:nvPr/>
        </p:nvCxnSpPr>
        <p:spPr>
          <a:xfrm>
            <a:off x="6149517" y="1190509"/>
            <a:ext cx="0" cy="2429948"/>
          </a:xfrm>
          <a:prstGeom prst="straightConnector1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727998C-E45B-4529-B39F-73ED8DF0423F}"/>
                  </a:ext>
                </a:extLst>
              </p:cNvPr>
              <p:cNvSpPr txBox="1"/>
              <p:nvPr/>
            </p:nvSpPr>
            <p:spPr>
              <a:xfrm>
                <a:off x="5623209" y="3637797"/>
                <a:ext cx="1517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727998C-E45B-4529-B39F-73ED8DF04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3209" y="3637797"/>
                <a:ext cx="1517857" cy="36933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CA467F-8816-41EF-B860-CAE07C26F5D1}"/>
                  </a:ext>
                </a:extLst>
              </p:cNvPr>
              <p:cNvSpPr txBox="1"/>
              <p:nvPr/>
            </p:nvSpPr>
            <p:spPr>
              <a:xfrm>
                <a:off x="1869385" y="1184952"/>
                <a:ext cx="676912" cy="375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DCA467F-8816-41EF-B860-CAE07C26F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385" y="1184952"/>
                <a:ext cx="676912" cy="375039"/>
              </a:xfrm>
              <a:prstGeom prst="rect">
                <a:avLst/>
              </a:prstGeom>
              <a:blipFill>
                <a:blip r:embed="rId16"/>
                <a:stretch>
                  <a:fillRect r="-18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513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1" grpId="0"/>
      <p:bldP spid="23" grpId="0"/>
      <p:bldP spid="34" grpId="0"/>
      <p:bldP spid="35" grpId="0"/>
      <p:bldP spid="36" grpId="0"/>
      <p:bldP spid="37" grpId="0"/>
      <p:bldP spid="38" grpId="0"/>
      <p:bldP spid="48" grpId="0"/>
      <p:bldP spid="76" grpId="0"/>
      <p:bldP spid="78" grpId="0"/>
      <p:bldP spid="80" grpId="0"/>
      <p:bldP spid="81" grpId="0"/>
      <p:bldP spid="82" grpId="0"/>
      <p:bldP spid="83" grpId="0"/>
      <p:bldP spid="87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3161</TotalTime>
  <Words>124</Words>
  <Application>Microsoft Office PowerPoint</Application>
  <PresentationFormat>Custom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Hunt Allcott</dc:creator>
  <cp:lastModifiedBy>Hunt Allcott</cp:lastModifiedBy>
  <cp:revision>131</cp:revision>
  <dcterms:created xsi:type="dcterms:W3CDTF">2017-11-28T12:36:04Z</dcterms:created>
  <dcterms:modified xsi:type="dcterms:W3CDTF">2021-01-09T14:14:35Z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2019-11-18T20:12:10.1554642Z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8c7229c9-4ebd-429c-9d75-ffc9083a4995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</Properties>
</file>