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1" r:id="rId2"/>
    <p:sldId id="293" r:id="rId3"/>
    <p:sldId id="303" r:id="rId4"/>
    <p:sldId id="310" r:id="rId5"/>
    <p:sldId id="304" r:id="rId6"/>
    <p:sldId id="308" r:id="rId7"/>
    <p:sldId id="309" r:id="rId8"/>
    <p:sldId id="306" r:id="rId9"/>
    <p:sldId id="302" r:id="rId10"/>
    <p:sldId id="311" r:id="rId11"/>
    <p:sldId id="31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t" initials="H" lastIdx="0" clrIdx="0">
    <p:extLst>
      <p:ext uri="{19B8F6BF-5375-455C-9EA6-DF929625EA0E}">
        <p15:presenceInfo xmlns:p15="http://schemas.microsoft.com/office/powerpoint/2012/main" userId="Hu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94"/>
  </p:normalViewPr>
  <p:slideViewPr>
    <p:cSldViewPr>
      <p:cViewPr varScale="1">
        <p:scale>
          <a:sx n="59" d="100"/>
          <a:sy n="59" d="100"/>
        </p:scale>
        <p:origin x="69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9861-8C11-4AE1-A91D-03868B824E2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EFDFD-DF4F-49FD-80A4-2CEA53D1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0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3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2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3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4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0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6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25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4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73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1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9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9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8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3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0E20-BCE4-48FF-B5AF-DBD32B103D3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10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cxnSpLocks/>
          </p:cNvCxnSpPr>
          <p:nvPr/>
        </p:nvCxnSpPr>
        <p:spPr>
          <a:xfrm>
            <a:off x="609600" y="2953870"/>
            <a:ext cx="4953000" cy="3352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457200" y="548209"/>
            <a:ext cx="8305803" cy="562399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97616" y="0"/>
            <a:ext cx="4482" cy="65083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97616" y="6508375"/>
            <a:ext cx="8846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251" y="6486428"/>
            <a:ext cx="10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39375" y="5882404"/>
            <a:ext cx="7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Demand in frame 1: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blipFill>
                <a:blip r:embed="rId3"/>
                <a:stretch>
                  <a:fillRect t="-3311" r="-7328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29E1CF-6A82-94F3-FDA6-61CD677DF91C}"/>
                  </a:ext>
                </a:extLst>
              </p:cNvPr>
              <p:cNvSpPr txBox="1"/>
              <p:nvPr/>
            </p:nvSpPr>
            <p:spPr>
              <a:xfrm>
                <a:off x="228600" y="2209800"/>
                <a:ext cx="1418606" cy="965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Demand in frame 2: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29E1CF-6A82-94F3-FDA6-61CD677DF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09800"/>
                <a:ext cx="1418606" cy="965777"/>
              </a:xfrm>
              <a:prstGeom prst="rect">
                <a:avLst/>
              </a:prstGeom>
              <a:blipFill>
                <a:blip r:embed="rId4"/>
                <a:stretch>
                  <a:fillRect t="-3797" r="-7328" b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51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3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9E9B7C1F-7061-6CCE-D9BA-74D564492800}"/>
              </a:ext>
            </a:extLst>
          </p:cNvPr>
          <p:cNvSpPr/>
          <p:nvPr/>
        </p:nvSpPr>
        <p:spPr>
          <a:xfrm>
            <a:off x="4638907" y="3360843"/>
            <a:ext cx="578960" cy="41467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08D69D80-16E3-C6C0-AF81-91AD112E9C4C}"/>
              </a:ext>
            </a:extLst>
          </p:cNvPr>
          <p:cNvSpPr/>
          <p:nvPr/>
        </p:nvSpPr>
        <p:spPr>
          <a:xfrm rot="5400000" flipH="1" flipV="1">
            <a:off x="3595635" y="4426537"/>
            <a:ext cx="2666999" cy="594360"/>
          </a:xfrm>
          <a:prstGeom prst="parallelogram">
            <a:avLst>
              <a:gd name="adj" fmla="val 6699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6906EAC-9C08-028F-A922-878B03BBA5A1}"/>
              </a:ext>
            </a:extLst>
          </p:cNvPr>
          <p:cNvSpPr/>
          <p:nvPr/>
        </p:nvSpPr>
        <p:spPr>
          <a:xfrm>
            <a:off x="9906000" y="5148492"/>
            <a:ext cx="578960" cy="414670"/>
          </a:xfrm>
          <a:prstGeom prst="rtTriangl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609600" y="2953870"/>
            <a:ext cx="4953000" cy="3352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457200" y="548209"/>
            <a:ext cx="8305803" cy="562399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97616" y="0"/>
            <a:ext cx="4482" cy="65083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97616" y="6508375"/>
            <a:ext cx="8846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251" y="6486428"/>
            <a:ext cx="10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39375" y="5882404"/>
            <a:ext cx="7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FF4A71-4278-9241-C919-3ABFBADFC259}"/>
              </a:ext>
            </a:extLst>
          </p:cNvPr>
          <p:cNvCxnSpPr>
            <a:cxnSpLocks/>
          </p:cNvCxnSpPr>
          <p:nvPr/>
        </p:nvCxnSpPr>
        <p:spPr>
          <a:xfrm>
            <a:off x="293500" y="3777734"/>
            <a:ext cx="8384335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6D4D39-ED6C-0853-BD37-C96AA90E21A6}"/>
              </a:ext>
            </a:extLst>
          </p:cNvPr>
          <p:cNvCxnSpPr>
            <a:cxnSpLocks/>
          </p:cNvCxnSpPr>
          <p:nvPr/>
        </p:nvCxnSpPr>
        <p:spPr>
          <a:xfrm>
            <a:off x="304800" y="3365361"/>
            <a:ext cx="8384335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8237E2ED-9626-17C9-E81F-74C5536D667A}"/>
              </a:ext>
            </a:extLst>
          </p:cNvPr>
          <p:cNvSpPr/>
          <p:nvPr/>
        </p:nvSpPr>
        <p:spPr>
          <a:xfrm rot="10800000">
            <a:off x="4356693" y="3372289"/>
            <a:ext cx="228752" cy="229585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34CD42-F913-A725-8279-C182C8D683B6}"/>
                  </a:ext>
                </a:extLst>
              </p:cNvPr>
              <p:cNvSpPr txBox="1"/>
              <p:nvPr/>
            </p:nvSpPr>
            <p:spPr>
              <a:xfrm>
                <a:off x="3824676" y="4229784"/>
                <a:ext cx="623508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0" dirty="0"/>
                  <a:t>Bias: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34CD42-F913-A725-8279-C182C8D68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676" y="4229784"/>
                <a:ext cx="623508" cy="671209"/>
              </a:xfrm>
              <a:prstGeom prst="rect">
                <a:avLst/>
              </a:prstGeom>
              <a:blipFill>
                <a:blip r:embed="rId3"/>
                <a:stretch>
                  <a:fillRect l="-7767" t="-5455" r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A0923842-3B36-993D-8F13-E25956A5FB7C}"/>
              </a:ext>
            </a:extLst>
          </p:cNvPr>
          <p:cNvSpPr/>
          <p:nvPr/>
        </p:nvSpPr>
        <p:spPr>
          <a:xfrm>
            <a:off x="4564729" y="3294530"/>
            <a:ext cx="152400" cy="1430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F7757D-5E0A-7948-6502-6DDBEFB911EA}"/>
              </a:ext>
            </a:extLst>
          </p:cNvPr>
          <p:cNvCxnSpPr>
            <a:cxnSpLocks/>
          </p:cNvCxnSpPr>
          <p:nvPr/>
        </p:nvCxnSpPr>
        <p:spPr>
          <a:xfrm>
            <a:off x="304800" y="4572000"/>
            <a:ext cx="82296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A99D0C-BA4C-3AE0-979A-5E11B074F3A9}"/>
              </a:ext>
            </a:extLst>
          </p:cNvPr>
          <p:cNvSpPr txBox="1"/>
          <p:nvPr/>
        </p:nvSpPr>
        <p:spPr>
          <a:xfrm>
            <a:off x="5248059" y="3050339"/>
            <a:ext cx="14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Fiscal externality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4A0806-2DF9-8F60-8E9A-380B5AF41F1D}"/>
              </a:ext>
            </a:extLst>
          </p:cNvPr>
          <p:cNvCxnSpPr>
            <a:cxnSpLocks/>
          </p:cNvCxnSpPr>
          <p:nvPr/>
        </p:nvCxnSpPr>
        <p:spPr>
          <a:xfrm flipV="1">
            <a:off x="1112560" y="3612414"/>
            <a:ext cx="105823" cy="36969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13601DA0-8978-2B1C-6A98-E6045A3D0FE5}"/>
              </a:ext>
            </a:extLst>
          </p:cNvPr>
          <p:cNvSpPr/>
          <p:nvPr/>
        </p:nvSpPr>
        <p:spPr>
          <a:xfrm>
            <a:off x="7467600" y="3371656"/>
            <a:ext cx="228752" cy="38636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BD9FE-6AB6-E7DD-6B02-C46B4C9E234D}"/>
                  </a:ext>
                </a:extLst>
              </p:cNvPr>
              <p:cNvSpPr txBox="1"/>
              <p:nvPr/>
            </p:nvSpPr>
            <p:spPr>
              <a:xfrm>
                <a:off x="7681381" y="3364468"/>
                <a:ext cx="27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BD9FE-6AB6-E7DD-6B02-C46B4C9E2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381" y="3364468"/>
                <a:ext cx="279542" cy="369332"/>
              </a:xfrm>
              <a:prstGeom prst="rect">
                <a:avLst/>
              </a:prstGeom>
              <a:blipFill>
                <a:blip r:embed="rId8"/>
                <a:stretch>
                  <a:fillRect r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AF5C96D-9414-A184-6A4B-0C09C9CF7A8E}"/>
              </a:ext>
            </a:extLst>
          </p:cNvPr>
          <p:cNvSpPr txBox="1"/>
          <p:nvPr/>
        </p:nvSpPr>
        <p:spPr>
          <a:xfrm>
            <a:off x="8163840" y="3083689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Tax-inclusive price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B61EE05-F2F5-B9C1-053E-64C302C8F06C}"/>
              </a:ext>
            </a:extLst>
          </p:cNvPr>
          <p:cNvCxnSpPr>
            <a:cxnSpLocks/>
          </p:cNvCxnSpPr>
          <p:nvPr/>
        </p:nvCxnSpPr>
        <p:spPr>
          <a:xfrm flipH="1" flipV="1">
            <a:off x="4971234" y="4876115"/>
            <a:ext cx="339445" cy="25730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F7B8550-3047-8AAF-8985-70A57CF846B6}"/>
              </a:ext>
            </a:extLst>
          </p:cNvPr>
          <p:cNvSpPr txBox="1"/>
          <p:nvPr/>
        </p:nvSpPr>
        <p:spPr>
          <a:xfrm>
            <a:off x="5270939" y="4825327"/>
            <a:ext cx="13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 correction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5C10F8-1916-EC7D-8B54-2DB6BD47F3E2}"/>
              </a:ext>
            </a:extLst>
          </p:cNvPr>
          <p:cNvSpPr txBox="1"/>
          <p:nvPr/>
        </p:nvSpPr>
        <p:spPr>
          <a:xfrm>
            <a:off x="304800" y="3895165"/>
            <a:ext cx="18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Mechanical effect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7D1005-1A4C-1E49-9A34-2A552137D456}"/>
              </a:ext>
            </a:extLst>
          </p:cNvPr>
          <p:cNvSpPr txBox="1"/>
          <p:nvPr/>
        </p:nvSpPr>
        <p:spPr>
          <a:xfrm>
            <a:off x="7897517" y="4237861"/>
            <a:ext cx="125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Marginal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BA6D94-07D3-0D98-613E-291B95CDC571}"/>
                  </a:ext>
                </a:extLst>
              </p:cNvPr>
              <p:cNvSpPr txBox="1"/>
              <p:nvPr/>
            </p:nvSpPr>
            <p:spPr>
              <a:xfrm>
                <a:off x="4544109" y="2416860"/>
                <a:ext cx="758099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BA6D94-07D3-0D98-613E-291B95CDC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109" y="2416860"/>
                <a:ext cx="758099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B824381-9234-5D5F-F0C4-522A3CD7447B}"/>
              </a:ext>
            </a:extLst>
          </p:cNvPr>
          <p:cNvSpPr/>
          <p:nvPr/>
        </p:nvSpPr>
        <p:spPr>
          <a:xfrm rot="5400000">
            <a:off x="4536309" y="3882259"/>
            <a:ext cx="794266" cy="585216"/>
          </a:xfrm>
          <a:prstGeom prst="rect">
            <a:avLst/>
          </a:prstGeom>
          <a:solidFill>
            <a:schemeClr val="accent3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755247-571F-2C2C-0B55-3F9144BD68CC}"/>
              </a:ext>
            </a:extLst>
          </p:cNvPr>
          <p:cNvSpPr/>
          <p:nvPr/>
        </p:nvSpPr>
        <p:spPr>
          <a:xfrm>
            <a:off x="9675282" y="3663812"/>
            <a:ext cx="4341252" cy="4095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331E46-1E18-5AA6-7BCF-8F24C5272D32}"/>
              </a:ext>
            </a:extLst>
          </p:cNvPr>
          <p:cNvCxnSpPr>
            <a:cxnSpLocks/>
          </p:cNvCxnSpPr>
          <p:nvPr/>
        </p:nvCxnSpPr>
        <p:spPr>
          <a:xfrm flipH="1">
            <a:off x="4896374" y="3485356"/>
            <a:ext cx="401766" cy="45418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D3694A-B989-27D3-E82C-4146F425DA36}"/>
                  </a:ext>
                </a:extLst>
              </p:cNvPr>
              <p:cNvSpPr txBox="1"/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Market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D3694A-B989-27D3-E82C-4146F425D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blipFill>
                <a:blip r:embed="rId10"/>
                <a:stretch>
                  <a:fillRect t="-3311" r="-6897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3AC1067-7738-CE1A-3C74-6CC51986B021}"/>
                  </a:ext>
                </a:extLst>
              </p:cNvPr>
              <p:cNvSpPr txBox="1"/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Welfare-relevant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3AC1067-7738-CE1A-3C74-6CC51986B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blipFill>
                <a:blip r:embed="rId11"/>
                <a:stretch>
                  <a:fillRect t="-2941" r="-6466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>
            <a:extLst>
              <a:ext uri="{FF2B5EF4-FFF2-40B4-BE49-F238E27FC236}">
                <a16:creationId xmlns:a16="http://schemas.microsoft.com/office/drawing/2014/main" id="{59D58CED-A6ED-F28C-511A-F74AC6AE4462}"/>
              </a:ext>
            </a:extLst>
          </p:cNvPr>
          <p:cNvSpPr/>
          <p:nvPr/>
        </p:nvSpPr>
        <p:spPr>
          <a:xfrm rot="16200000">
            <a:off x="4812616" y="2863936"/>
            <a:ext cx="228752" cy="57212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70BB53-EBD3-2D2A-3BBE-4235260940EE}"/>
              </a:ext>
            </a:extLst>
          </p:cNvPr>
          <p:cNvCxnSpPr>
            <a:cxnSpLocks/>
          </p:cNvCxnSpPr>
          <p:nvPr/>
        </p:nvCxnSpPr>
        <p:spPr>
          <a:xfrm>
            <a:off x="5213055" y="3364468"/>
            <a:ext cx="0" cy="39846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6C0D92B-0811-4333-EBF5-5B27D85DBBE8}"/>
              </a:ext>
            </a:extLst>
          </p:cNvPr>
          <p:cNvSpPr/>
          <p:nvPr/>
        </p:nvSpPr>
        <p:spPr>
          <a:xfrm>
            <a:off x="302464" y="3371656"/>
            <a:ext cx="4341255" cy="409529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62A8B57-F505-7178-F6AB-2AA8CC2820EB}"/>
              </a:ext>
            </a:extLst>
          </p:cNvPr>
          <p:cNvSpPr/>
          <p:nvPr/>
        </p:nvSpPr>
        <p:spPr>
          <a:xfrm>
            <a:off x="5145740" y="370244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2" grpId="0" animBg="1"/>
      <p:bldP spid="33" grpId="0"/>
      <p:bldP spid="28" grpId="0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4" grpId="0"/>
      <p:bldP spid="50" grpId="0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cxnSpLocks/>
          </p:cNvCxnSpPr>
          <p:nvPr/>
        </p:nvCxnSpPr>
        <p:spPr>
          <a:xfrm>
            <a:off x="609600" y="2953870"/>
            <a:ext cx="4953000" cy="3352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457200" y="548209"/>
            <a:ext cx="8305803" cy="562399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97616" y="0"/>
            <a:ext cx="4482" cy="65083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97616" y="6508375"/>
            <a:ext cx="8846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251" y="6486428"/>
            <a:ext cx="10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39375" y="5882404"/>
            <a:ext cx="7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ED77812-FACE-6896-F248-D1EF94054E07}"/>
              </a:ext>
            </a:extLst>
          </p:cNvPr>
          <p:cNvSpPr/>
          <p:nvPr/>
        </p:nvSpPr>
        <p:spPr>
          <a:xfrm rot="10800000">
            <a:off x="4356693" y="3372289"/>
            <a:ext cx="228752" cy="229585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14B75A-9101-F013-5E28-6381FD6F6453}"/>
                  </a:ext>
                </a:extLst>
              </p:cNvPr>
              <p:cNvSpPr txBox="1"/>
              <p:nvPr/>
            </p:nvSpPr>
            <p:spPr>
              <a:xfrm>
                <a:off x="3824676" y="4229784"/>
                <a:ext cx="623508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0" dirty="0"/>
                  <a:t>Bias: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14B75A-9101-F013-5E28-6381FD6F6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676" y="4229784"/>
                <a:ext cx="623508" cy="671209"/>
              </a:xfrm>
              <a:prstGeom prst="rect">
                <a:avLst/>
              </a:prstGeom>
              <a:blipFill>
                <a:blip r:embed="rId5"/>
                <a:stretch>
                  <a:fillRect l="-7767" t="-5455" r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C30DB6-5B68-F013-61D0-89D3CAA7DAD6}"/>
                  </a:ext>
                </a:extLst>
              </p:cNvPr>
              <p:cNvSpPr txBox="1"/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Market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C30DB6-5B68-F013-61D0-89D3CAA7D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blipFill>
                <a:blip r:embed="rId6"/>
                <a:stretch>
                  <a:fillRect t="-3311" r="-6897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E5A277-5513-29C9-72E5-1AF49681029F}"/>
                  </a:ext>
                </a:extLst>
              </p:cNvPr>
              <p:cNvSpPr txBox="1"/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Welfare-relevant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E5A277-5513-29C9-72E5-1AF496810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blipFill>
                <a:blip r:embed="rId7"/>
                <a:stretch>
                  <a:fillRect t="-2941" r="-6466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4CCC931-DB8D-DACC-AA3B-01A142C770BA}"/>
              </a:ext>
            </a:extLst>
          </p:cNvPr>
          <p:cNvSpPr txBox="1"/>
          <p:nvPr/>
        </p:nvSpPr>
        <p:spPr>
          <a:xfrm>
            <a:off x="8163840" y="3083689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Tax-inclusive price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C97BF29-7502-CA75-7B18-76B47CD9C747}"/>
              </a:ext>
            </a:extLst>
          </p:cNvPr>
          <p:cNvCxnSpPr>
            <a:cxnSpLocks/>
          </p:cNvCxnSpPr>
          <p:nvPr/>
        </p:nvCxnSpPr>
        <p:spPr>
          <a:xfrm>
            <a:off x="304800" y="3365361"/>
            <a:ext cx="82296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9885209-EABB-EC99-A68B-9AEA420FBDFB}"/>
              </a:ext>
            </a:extLst>
          </p:cNvPr>
          <p:cNvSpPr/>
          <p:nvPr/>
        </p:nvSpPr>
        <p:spPr>
          <a:xfrm>
            <a:off x="4564729" y="3294530"/>
            <a:ext cx="152400" cy="1430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00EE9D0-7558-A4C6-3132-B0E2D8C06B83}"/>
              </a:ext>
            </a:extLst>
          </p:cNvPr>
          <p:cNvSpPr/>
          <p:nvPr/>
        </p:nvSpPr>
        <p:spPr>
          <a:xfrm rot="16200000">
            <a:off x="2808982" y="1435124"/>
            <a:ext cx="242168" cy="342173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514294-F278-CEF5-BB1E-F9AEDDB36153}"/>
              </a:ext>
            </a:extLst>
          </p:cNvPr>
          <p:cNvSpPr/>
          <p:nvPr/>
        </p:nvSpPr>
        <p:spPr>
          <a:xfrm>
            <a:off x="1146764" y="3296349"/>
            <a:ext cx="152400" cy="1430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09F229-BC60-EFA4-2815-0DC50E4305EC}"/>
              </a:ext>
            </a:extLst>
          </p:cNvPr>
          <p:cNvSpPr txBox="1"/>
          <p:nvPr/>
        </p:nvSpPr>
        <p:spPr>
          <a:xfrm>
            <a:off x="1987666" y="2473824"/>
            <a:ext cx="18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Consumption explained by bias</a:t>
            </a:r>
          </a:p>
        </p:txBody>
      </p:sp>
    </p:spTree>
    <p:extLst>
      <p:ext uri="{BB962C8B-B14F-4D97-AF65-F5344CB8AC3E}">
        <p14:creationId xmlns:p14="http://schemas.microsoft.com/office/powerpoint/2010/main" val="205920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1" grpId="0" animBg="1"/>
      <p:bldP spid="20" grpId="0"/>
      <p:bldP spid="12" grpId="0"/>
      <p:bldP spid="13" grpId="0"/>
      <p:bldP spid="18" grpId="0"/>
      <p:bldP spid="24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cxnSpLocks/>
          </p:cNvCxnSpPr>
          <p:nvPr/>
        </p:nvCxnSpPr>
        <p:spPr>
          <a:xfrm>
            <a:off x="609600" y="2953870"/>
            <a:ext cx="4953000" cy="3352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457200" y="548209"/>
            <a:ext cx="8305803" cy="562399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97616" y="0"/>
            <a:ext cx="4482" cy="65083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97616" y="6508375"/>
            <a:ext cx="8846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251" y="6486428"/>
            <a:ext cx="10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39375" y="5882404"/>
            <a:ext cx="7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Market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blipFill>
                <a:blip r:embed="rId3"/>
                <a:stretch>
                  <a:fillRect t="-3311" r="-6897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29E1CF-6A82-94F3-FDA6-61CD677DF91C}"/>
                  </a:ext>
                </a:extLst>
              </p:cNvPr>
              <p:cNvSpPr txBox="1"/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Welfare-relevant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29E1CF-6A82-94F3-FDA6-61CD677DF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blipFill>
                <a:blip r:embed="rId4"/>
                <a:stretch>
                  <a:fillRect t="-2941" r="-6466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8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cxnSpLocks/>
          </p:cNvCxnSpPr>
          <p:nvPr/>
        </p:nvCxnSpPr>
        <p:spPr>
          <a:xfrm>
            <a:off x="609600" y="2953870"/>
            <a:ext cx="4953000" cy="3352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457200" y="548209"/>
            <a:ext cx="8305803" cy="562399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97616" y="0"/>
            <a:ext cx="4482" cy="65083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97616" y="6508375"/>
            <a:ext cx="8846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251" y="6486428"/>
            <a:ext cx="10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39375" y="5882404"/>
            <a:ext cx="7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ED77812-FACE-6896-F248-D1EF94054E07}"/>
              </a:ext>
            </a:extLst>
          </p:cNvPr>
          <p:cNvSpPr/>
          <p:nvPr/>
        </p:nvSpPr>
        <p:spPr>
          <a:xfrm rot="10800000">
            <a:off x="4356693" y="3372289"/>
            <a:ext cx="228752" cy="229585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14B75A-9101-F013-5E28-6381FD6F6453}"/>
                  </a:ext>
                </a:extLst>
              </p:cNvPr>
              <p:cNvSpPr txBox="1"/>
              <p:nvPr/>
            </p:nvSpPr>
            <p:spPr>
              <a:xfrm>
                <a:off x="3824676" y="4229784"/>
                <a:ext cx="623508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0" dirty="0"/>
                  <a:t>Bias: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14B75A-9101-F013-5E28-6381FD6F6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676" y="4229784"/>
                <a:ext cx="623508" cy="671209"/>
              </a:xfrm>
              <a:prstGeom prst="rect">
                <a:avLst/>
              </a:prstGeom>
              <a:blipFill>
                <a:blip r:embed="rId5"/>
                <a:stretch>
                  <a:fillRect l="-7767" t="-5455" r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C30DB6-5B68-F013-61D0-89D3CAA7DAD6}"/>
                  </a:ext>
                </a:extLst>
              </p:cNvPr>
              <p:cNvSpPr txBox="1"/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Market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C30DB6-5B68-F013-61D0-89D3CAA7D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blipFill>
                <a:blip r:embed="rId6"/>
                <a:stretch>
                  <a:fillRect t="-3311" r="-6897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E5A277-5513-29C9-72E5-1AF49681029F}"/>
                  </a:ext>
                </a:extLst>
              </p:cNvPr>
              <p:cNvSpPr txBox="1"/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Welfare-relevant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E5A277-5513-29C9-72E5-1AF496810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blipFill>
                <a:blip r:embed="rId7"/>
                <a:stretch>
                  <a:fillRect t="-2941" r="-6466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3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1" grpId="0" animBg="1"/>
      <p:bldP spid="2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cxnSpLocks/>
          </p:cNvCxnSpPr>
          <p:nvPr/>
        </p:nvCxnSpPr>
        <p:spPr>
          <a:xfrm>
            <a:off x="609600" y="2953870"/>
            <a:ext cx="4953000" cy="3352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457200" y="548209"/>
            <a:ext cx="8305803" cy="562399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97616" y="0"/>
            <a:ext cx="4482" cy="65083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97616" y="6508375"/>
            <a:ext cx="8846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251" y="6486428"/>
            <a:ext cx="10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39375" y="5882404"/>
            <a:ext cx="7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4877EC-ACA2-E10B-4C45-EE3438A27257}"/>
              </a:ext>
            </a:extLst>
          </p:cNvPr>
          <p:cNvCxnSpPr>
            <a:cxnSpLocks/>
          </p:cNvCxnSpPr>
          <p:nvPr/>
        </p:nvCxnSpPr>
        <p:spPr>
          <a:xfrm>
            <a:off x="304800" y="4572000"/>
            <a:ext cx="82296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9719B4-5774-E5CE-D744-A347135CF1A8}"/>
              </a:ext>
            </a:extLst>
          </p:cNvPr>
          <p:cNvSpPr txBox="1"/>
          <p:nvPr/>
        </p:nvSpPr>
        <p:spPr>
          <a:xfrm>
            <a:off x="7897517" y="4237861"/>
            <a:ext cx="125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Marginal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E324A8-3157-DDF6-4611-0FD0070B5A31}"/>
                  </a:ext>
                </a:extLst>
              </p:cNvPr>
              <p:cNvSpPr txBox="1"/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Market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E324A8-3157-DDF6-4611-0FD0070B5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blipFill>
                <a:blip r:embed="rId3"/>
                <a:stretch>
                  <a:fillRect t="-3311" r="-6897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5A8B36-1509-723C-1CDD-81599C61D7B6}"/>
                  </a:ext>
                </a:extLst>
              </p:cNvPr>
              <p:cNvSpPr txBox="1"/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Welfare-relevant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5A8B36-1509-723C-1CDD-81599C61D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blipFill>
                <a:blip r:embed="rId4"/>
                <a:stretch>
                  <a:fillRect t="-2941" r="-6466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84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2" grpId="0"/>
      <p:bldP spid="13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cxnSpLocks/>
          </p:cNvCxnSpPr>
          <p:nvPr/>
        </p:nvCxnSpPr>
        <p:spPr>
          <a:xfrm>
            <a:off x="609600" y="2953870"/>
            <a:ext cx="4953000" cy="3352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457200" y="548209"/>
            <a:ext cx="8305803" cy="562399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97616" y="0"/>
            <a:ext cx="4482" cy="65083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97616" y="6508375"/>
            <a:ext cx="8846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251" y="6486428"/>
            <a:ext cx="10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39375" y="5882404"/>
            <a:ext cx="7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ED77812-FACE-6896-F248-D1EF94054E07}"/>
              </a:ext>
            </a:extLst>
          </p:cNvPr>
          <p:cNvSpPr/>
          <p:nvPr/>
        </p:nvSpPr>
        <p:spPr>
          <a:xfrm>
            <a:off x="6949950" y="3802075"/>
            <a:ext cx="228752" cy="75895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B4F2B9-D2F6-7FDB-12B9-1445B072F6F8}"/>
                  </a:ext>
                </a:extLst>
              </p:cNvPr>
              <p:cNvSpPr txBox="1"/>
              <p:nvPr/>
            </p:nvSpPr>
            <p:spPr>
              <a:xfrm>
                <a:off x="7105650" y="3979283"/>
                <a:ext cx="3495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B4F2B9-D2F6-7FDB-12B9-1445B072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0" y="3979283"/>
                <a:ext cx="3495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039120A-14DB-5B93-594D-D9A2BB8A8078}"/>
              </a:ext>
            </a:extLst>
          </p:cNvPr>
          <p:cNvSpPr txBox="1"/>
          <p:nvPr/>
        </p:nvSpPr>
        <p:spPr>
          <a:xfrm>
            <a:off x="8163840" y="3083689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Tax-inclusive price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77FA6-5A7F-D3F4-1FB3-9D24714B72AD}"/>
              </a:ext>
            </a:extLst>
          </p:cNvPr>
          <p:cNvCxnSpPr>
            <a:cxnSpLocks/>
          </p:cNvCxnSpPr>
          <p:nvPr/>
        </p:nvCxnSpPr>
        <p:spPr>
          <a:xfrm>
            <a:off x="293500" y="3777734"/>
            <a:ext cx="82296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4877EC-ACA2-E10B-4C45-EE3438A27257}"/>
              </a:ext>
            </a:extLst>
          </p:cNvPr>
          <p:cNvCxnSpPr>
            <a:cxnSpLocks/>
          </p:cNvCxnSpPr>
          <p:nvPr/>
        </p:nvCxnSpPr>
        <p:spPr>
          <a:xfrm>
            <a:off x="304800" y="4572000"/>
            <a:ext cx="82296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AA1025-DAEB-DDC8-7108-1F1DF384EA22}"/>
              </a:ext>
            </a:extLst>
          </p:cNvPr>
          <p:cNvSpPr txBox="1"/>
          <p:nvPr/>
        </p:nvSpPr>
        <p:spPr>
          <a:xfrm>
            <a:off x="7897517" y="4237861"/>
            <a:ext cx="125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Marginal cost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C9E159-E3B6-BA16-92CC-B6AC8D77D3DC}"/>
              </a:ext>
            </a:extLst>
          </p:cNvPr>
          <p:cNvSpPr/>
          <p:nvPr/>
        </p:nvSpPr>
        <p:spPr>
          <a:xfrm>
            <a:off x="5145740" y="370244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7DC28-0192-C8C3-CDC3-4B4F41E1ED04}"/>
                  </a:ext>
                </a:extLst>
              </p:cNvPr>
              <p:cNvSpPr txBox="1"/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Market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7DC28-0192-C8C3-CDC3-4B4F41E1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blipFill>
                <a:blip r:embed="rId6"/>
                <a:stretch>
                  <a:fillRect t="-3311" r="-6897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22EDB7-7F6F-B293-876D-23910789E9CD}"/>
                  </a:ext>
                </a:extLst>
              </p:cNvPr>
              <p:cNvSpPr txBox="1"/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Welfare-relevant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22EDB7-7F6F-B293-876D-23910789E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blipFill>
                <a:blip r:embed="rId7"/>
                <a:stretch>
                  <a:fillRect t="-2941" r="-6466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12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1" grpId="0" animBg="1"/>
      <p:bldP spid="12" grpId="0"/>
      <p:bldP spid="21" grpId="0"/>
      <p:bldP spid="25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cxnSpLocks/>
          </p:cNvCxnSpPr>
          <p:nvPr/>
        </p:nvCxnSpPr>
        <p:spPr>
          <a:xfrm>
            <a:off x="609600" y="2953870"/>
            <a:ext cx="4953000" cy="3352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457200" y="548209"/>
            <a:ext cx="8305803" cy="562399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97616" y="0"/>
            <a:ext cx="4482" cy="65083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97616" y="6508375"/>
            <a:ext cx="8846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251" y="6486428"/>
            <a:ext cx="10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39375" y="5882404"/>
            <a:ext cx="7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77FA6-5A7F-D3F4-1FB3-9D24714B72AD}"/>
              </a:ext>
            </a:extLst>
          </p:cNvPr>
          <p:cNvCxnSpPr>
            <a:cxnSpLocks/>
          </p:cNvCxnSpPr>
          <p:nvPr/>
        </p:nvCxnSpPr>
        <p:spPr>
          <a:xfrm>
            <a:off x="293500" y="3777734"/>
            <a:ext cx="82296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116255-7EEC-AF68-320A-CDB108205A50}"/>
              </a:ext>
            </a:extLst>
          </p:cNvPr>
          <p:cNvCxnSpPr>
            <a:cxnSpLocks/>
          </p:cNvCxnSpPr>
          <p:nvPr/>
        </p:nvCxnSpPr>
        <p:spPr>
          <a:xfrm>
            <a:off x="293500" y="3777734"/>
            <a:ext cx="82296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C1725CC-9794-947B-A38F-199033BE1114}"/>
              </a:ext>
            </a:extLst>
          </p:cNvPr>
          <p:cNvSpPr/>
          <p:nvPr/>
        </p:nvSpPr>
        <p:spPr>
          <a:xfrm>
            <a:off x="7467600" y="3371656"/>
            <a:ext cx="228752" cy="38636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E46D97-4CE8-BF8A-027F-ECC898B5EAC1}"/>
                  </a:ext>
                </a:extLst>
              </p:cNvPr>
              <p:cNvSpPr txBox="1"/>
              <p:nvPr/>
            </p:nvSpPr>
            <p:spPr>
              <a:xfrm>
                <a:off x="7681381" y="3364468"/>
                <a:ext cx="27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E46D97-4CE8-BF8A-027F-ECC898B5E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381" y="3364468"/>
                <a:ext cx="279542" cy="369332"/>
              </a:xfrm>
              <a:prstGeom prst="rect">
                <a:avLst/>
              </a:prstGeom>
              <a:blipFill>
                <a:blip r:embed="rId5"/>
                <a:stretch>
                  <a:fillRect r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8B0AB0-65C2-276C-84F6-98E16ACF4F32}"/>
              </a:ext>
            </a:extLst>
          </p:cNvPr>
          <p:cNvCxnSpPr>
            <a:cxnSpLocks/>
          </p:cNvCxnSpPr>
          <p:nvPr/>
        </p:nvCxnSpPr>
        <p:spPr>
          <a:xfrm>
            <a:off x="304800" y="3365361"/>
            <a:ext cx="82296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1522FE4-8B88-E3AD-DCF5-4CA1E6E04FE1}"/>
              </a:ext>
            </a:extLst>
          </p:cNvPr>
          <p:cNvCxnSpPr>
            <a:cxnSpLocks/>
          </p:cNvCxnSpPr>
          <p:nvPr/>
        </p:nvCxnSpPr>
        <p:spPr>
          <a:xfrm>
            <a:off x="304800" y="4572000"/>
            <a:ext cx="82296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0C9E159-E3B6-BA16-92CC-B6AC8D77D3DC}"/>
              </a:ext>
            </a:extLst>
          </p:cNvPr>
          <p:cNvSpPr/>
          <p:nvPr/>
        </p:nvSpPr>
        <p:spPr>
          <a:xfrm>
            <a:off x="5145740" y="370244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F95977-23BA-19AB-0916-B51F1263EC51}"/>
              </a:ext>
            </a:extLst>
          </p:cNvPr>
          <p:cNvSpPr/>
          <p:nvPr/>
        </p:nvSpPr>
        <p:spPr>
          <a:xfrm>
            <a:off x="4564729" y="3294530"/>
            <a:ext cx="152400" cy="1430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0A23787-9CB7-3774-85C3-3F1F964207DC}"/>
              </a:ext>
            </a:extLst>
          </p:cNvPr>
          <p:cNvSpPr/>
          <p:nvPr/>
        </p:nvSpPr>
        <p:spPr>
          <a:xfrm>
            <a:off x="6949950" y="3802075"/>
            <a:ext cx="228752" cy="75895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6D24BE-44DB-D656-7A22-283E9A1620BF}"/>
                  </a:ext>
                </a:extLst>
              </p:cNvPr>
              <p:cNvSpPr txBox="1"/>
              <p:nvPr/>
            </p:nvSpPr>
            <p:spPr>
              <a:xfrm>
                <a:off x="7105650" y="3979283"/>
                <a:ext cx="3495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6D24BE-44DB-D656-7A22-283E9A162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0" y="3979283"/>
                <a:ext cx="3495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627E7DE-1CD7-111C-98EF-40A3CD6FD947}"/>
              </a:ext>
            </a:extLst>
          </p:cNvPr>
          <p:cNvSpPr txBox="1"/>
          <p:nvPr/>
        </p:nvSpPr>
        <p:spPr>
          <a:xfrm>
            <a:off x="8163840" y="3083689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Tax-inclusive price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4E174-28B5-EEE4-DF9B-1DC855B3373D}"/>
              </a:ext>
            </a:extLst>
          </p:cNvPr>
          <p:cNvSpPr txBox="1"/>
          <p:nvPr/>
        </p:nvSpPr>
        <p:spPr>
          <a:xfrm>
            <a:off x="7897517" y="4237861"/>
            <a:ext cx="125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Marginal cost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A34FA797-8C25-006A-FEB6-83E588987DC1}"/>
              </a:ext>
            </a:extLst>
          </p:cNvPr>
          <p:cNvSpPr/>
          <p:nvPr/>
        </p:nvSpPr>
        <p:spPr>
          <a:xfrm rot="16200000">
            <a:off x="4812616" y="2863936"/>
            <a:ext cx="228752" cy="57212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0B4FCA-CF18-847A-1481-DE7959B6B254}"/>
                  </a:ext>
                </a:extLst>
              </p:cNvPr>
              <p:cNvSpPr txBox="1"/>
              <p:nvPr/>
            </p:nvSpPr>
            <p:spPr>
              <a:xfrm>
                <a:off x="4544109" y="2416860"/>
                <a:ext cx="758099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0B4FCA-CF18-847A-1481-DE7959B6B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109" y="2416860"/>
                <a:ext cx="758099" cy="6347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CB413A-E53D-8E91-11F8-127F9AA1588E}"/>
                  </a:ext>
                </a:extLst>
              </p:cNvPr>
              <p:cNvSpPr txBox="1"/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Market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CB413A-E53D-8E91-11F8-127F9AA15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blipFill>
                <a:blip r:embed="rId11"/>
                <a:stretch>
                  <a:fillRect t="-3311" r="-6897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FCB70B4-1F31-D675-FB38-5E6CFAF24F77}"/>
                  </a:ext>
                </a:extLst>
              </p:cNvPr>
              <p:cNvSpPr txBox="1"/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Welfare-relevant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FCB70B4-1F31-D675-FB38-5E6CFAF24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blipFill>
                <a:blip r:embed="rId12"/>
                <a:stretch>
                  <a:fillRect t="-2941" r="-6466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DDFEBF-FD10-3DA2-359A-444FCB2622A9}"/>
              </a:ext>
            </a:extLst>
          </p:cNvPr>
          <p:cNvCxnSpPr>
            <a:cxnSpLocks/>
          </p:cNvCxnSpPr>
          <p:nvPr/>
        </p:nvCxnSpPr>
        <p:spPr>
          <a:xfrm>
            <a:off x="5213055" y="3364468"/>
            <a:ext cx="0" cy="39846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90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  <p:bldP spid="20" grpId="0"/>
      <p:bldP spid="28" grpId="0" animBg="1"/>
      <p:bldP spid="29" grpId="0"/>
      <p:bldP spid="24" grpId="0"/>
      <p:bldP spid="25" grpId="0"/>
      <p:bldP spid="26" grpId="0" animBg="1"/>
      <p:bldP spid="27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84F5A877-7340-BE9F-BE38-32B9DCEF3F96}"/>
              </a:ext>
            </a:extLst>
          </p:cNvPr>
          <p:cNvSpPr/>
          <p:nvPr/>
        </p:nvSpPr>
        <p:spPr>
          <a:xfrm>
            <a:off x="10035537" y="3081363"/>
            <a:ext cx="578960" cy="414670"/>
          </a:xfrm>
          <a:prstGeom prst="rtTriangl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FA4644-549B-5797-6760-712C744DC495}"/>
              </a:ext>
            </a:extLst>
          </p:cNvPr>
          <p:cNvSpPr/>
          <p:nvPr/>
        </p:nvSpPr>
        <p:spPr>
          <a:xfrm rot="5400000">
            <a:off x="4536309" y="3882259"/>
            <a:ext cx="794266" cy="585216"/>
          </a:xfrm>
          <a:prstGeom prst="rect">
            <a:avLst/>
          </a:prstGeom>
          <a:solidFill>
            <a:schemeClr val="accent3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609600" y="2953870"/>
            <a:ext cx="4953000" cy="3352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457200" y="548209"/>
            <a:ext cx="8305803" cy="562399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97616" y="0"/>
            <a:ext cx="4482" cy="65083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97616" y="6508375"/>
            <a:ext cx="8846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251" y="6486428"/>
            <a:ext cx="10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39375" y="5882404"/>
            <a:ext cx="7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77FA6-5A7F-D3F4-1FB3-9D24714B72AD}"/>
              </a:ext>
            </a:extLst>
          </p:cNvPr>
          <p:cNvCxnSpPr>
            <a:cxnSpLocks/>
          </p:cNvCxnSpPr>
          <p:nvPr/>
        </p:nvCxnSpPr>
        <p:spPr>
          <a:xfrm>
            <a:off x="293500" y="3777734"/>
            <a:ext cx="82296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116255-7EEC-AF68-320A-CDB108205A50}"/>
              </a:ext>
            </a:extLst>
          </p:cNvPr>
          <p:cNvCxnSpPr>
            <a:cxnSpLocks/>
          </p:cNvCxnSpPr>
          <p:nvPr/>
        </p:nvCxnSpPr>
        <p:spPr>
          <a:xfrm>
            <a:off x="293500" y="3777734"/>
            <a:ext cx="82296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8B0AB0-65C2-276C-84F6-98E16ACF4F32}"/>
              </a:ext>
            </a:extLst>
          </p:cNvPr>
          <p:cNvCxnSpPr>
            <a:cxnSpLocks/>
          </p:cNvCxnSpPr>
          <p:nvPr/>
        </p:nvCxnSpPr>
        <p:spPr>
          <a:xfrm>
            <a:off x="304800" y="3365361"/>
            <a:ext cx="82296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1522FE4-8B88-E3AD-DCF5-4CA1E6E04FE1}"/>
              </a:ext>
            </a:extLst>
          </p:cNvPr>
          <p:cNvCxnSpPr>
            <a:cxnSpLocks/>
          </p:cNvCxnSpPr>
          <p:nvPr/>
        </p:nvCxnSpPr>
        <p:spPr>
          <a:xfrm>
            <a:off x="304800" y="4572000"/>
            <a:ext cx="82296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0C9E159-E3B6-BA16-92CC-B6AC8D77D3DC}"/>
              </a:ext>
            </a:extLst>
          </p:cNvPr>
          <p:cNvSpPr/>
          <p:nvPr/>
        </p:nvSpPr>
        <p:spPr>
          <a:xfrm>
            <a:off x="5145740" y="370244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987389-4A6B-F5D1-16D0-72304B470A75}"/>
              </a:ext>
            </a:extLst>
          </p:cNvPr>
          <p:cNvCxnSpPr>
            <a:cxnSpLocks/>
          </p:cNvCxnSpPr>
          <p:nvPr/>
        </p:nvCxnSpPr>
        <p:spPr>
          <a:xfrm flipH="1">
            <a:off x="4896374" y="3485356"/>
            <a:ext cx="401766" cy="45418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BEA8A9-91EE-17AB-C137-E0946FADDE50}"/>
              </a:ext>
            </a:extLst>
          </p:cNvPr>
          <p:cNvSpPr txBox="1"/>
          <p:nvPr/>
        </p:nvSpPr>
        <p:spPr>
          <a:xfrm>
            <a:off x="5248059" y="3050339"/>
            <a:ext cx="14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Fiscal externality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2FA123B2-B9E0-D041-D41D-989FC148CB8A}"/>
              </a:ext>
            </a:extLst>
          </p:cNvPr>
          <p:cNvSpPr/>
          <p:nvPr/>
        </p:nvSpPr>
        <p:spPr>
          <a:xfrm>
            <a:off x="6949950" y="3802075"/>
            <a:ext cx="228752" cy="75895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BFF0C6-2DA4-E388-B156-50CBBC9E009C}"/>
                  </a:ext>
                </a:extLst>
              </p:cNvPr>
              <p:cNvSpPr txBox="1"/>
              <p:nvPr/>
            </p:nvSpPr>
            <p:spPr>
              <a:xfrm>
                <a:off x="7105650" y="3979283"/>
                <a:ext cx="3495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BFF0C6-2DA4-E388-B156-50CBBC9E0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0" y="3979283"/>
                <a:ext cx="3495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E9E727-6039-FF59-093D-D03381B61A2C}"/>
                  </a:ext>
                </a:extLst>
              </p:cNvPr>
              <p:cNvSpPr txBox="1"/>
              <p:nvPr/>
            </p:nvSpPr>
            <p:spPr>
              <a:xfrm>
                <a:off x="4544109" y="2416860"/>
                <a:ext cx="758099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E9E727-6039-FF59-093D-D03381B6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109" y="2416860"/>
                <a:ext cx="758099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D527889F-2E3F-FA18-B8E0-CD803A8FA58B}"/>
              </a:ext>
            </a:extLst>
          </p:cNvPr>
          <p:cNvSpPr/>
          <p:nvPr/>
        </p:nvSpPr>
        <p:spPr>
          <a:xfrm>
            <a:off x="7467600" y="3371656"/>
            <a:ext cx="228752" cy="38636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17DA44-46D2-973A-9C91-ED7A6D0D84D9}"/>
                  </a:ext>
                </a:extLst>
              </p:cNvPr>
              <p:cNvSpPr txBox="1"/>
              <p:nvPr/>
            </p:nvSpPr>
            <p:spPr>
              <a:xfrm>
                <a:off x="7681381" y="3364468"/>
                <a:ext cx="27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17DA44-46D2-973A-9C91-ED7A6D0D8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381" y="3364468"/>
                <a:ext cx="279542" cy="369332"/>
              </a:xfrm>
              <a:prstGeom prst="rect">
                <a:avLst/>
              </a:prstGeom>
              <a:blipFill>
                <a:blip r:embed="rId10"/>
                <a:stretch>
                  <a:fillRect r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405588E6-2E21-9905-2F59-2B7D00F200D2}"/>
              </a:ext>
            </a:extLst>
          </p:cNvPr>
          <p:cNvSpPr txBox="1"/>
          <p:nvPr/>
        </p:nvSpPr>
        <p:spPr>
          <a:xfrm>
            <a:off x="8163840" y="3083689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Tax-inclusive price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21E626-9629-FBBF-1DD0-00AC8A35C4DC}"/>
              </a:ext>
            </a:extLst>
          </p:cNvPr>
          <p:cNvSpPr txBox="1"/>
          <p:nvPr/>
        </p:nvSpPr>
        <p:spPr>
          <a:xfrm>
            <a:off x="7897517" y="4237861"/>
            <a:ext cx="125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Marginal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3B353F7-1158-DE30-AE2F-6ED47D315074}"/>
                  </a:ext>
                </a:extLst>
              </p:cNvPr>
              <p:cNvSpPr txBox="1"/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Market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3B353F7-1158-DE30-AE2F-6ED47D315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blipFill>
                <a:blip r:embed="rId11"/>
                <a:stretch>
                  <a:fillRect t="-3311" r="-6897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253D87-83D8-7A85-C74C-415AE41A0165}"/>
                  </a:ext>
                </a:extLst>
              </p:cNvPr>
              <p:cNvSpPr txBox="1"/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Welfare-relevant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253D87-83D8-7A85-C74C-415AE41A0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blipFill>
                <a:blip r:embed="rId12"/>
                <a:stretch>
                  <a:fillRect t="-2941" r="-6466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>
            <a:extLst>
              <a:ext uri="{FF2B5EF4-FFF2-40B4-BE49-F238E27FC236}">
                <a16:creationId xmlns:a16="http://schemas.microsoft.com/office/drawing/2014/main" id="{0BF642BD-568A-D082-901A-1159535AF1CD}"/>
              </a:ext>
            </a:extLst>
          </p:cNvPr>
          <p:cNvSpPr/>
          <p:nvPr/>
        </p:nvSpPr>
        <p:spPr>
          <a:xfrm rot="16200000">
            <a:off x="4812616" y="2863936"/>
            <a:ext cx="228752" cy="57212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789C2B-700D-C4DE-6DD6-8495DE2A6FD5}"/>
              </a:ext>
            </a:extLst>
          </p:cNvPr>
          <p:cNvCxnSpPr>
            <a:cxnSpLocks/>
          </p:cNvCxnSpPr>
          <p:nvPr/>
        </p:nvCxnSpPr>
        <p:spPr>
          <a:xfrm>
            <a:off x="5213055" y="3364468"/>
            <a:ext cx="0" cy="39846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02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2" grpId="0"/>
      <p:bldP spid="37" grpId="0" animBg="1"/>
      <p:bldP spid="38" grpId="0"/>
      <p:bldP spid="27" grpId="0"/>
      <p:bldP spid="33" grpId="0" animBg="1"/>
      <p:bldP spid="34" grpId="0"/>
      <p:bldP spid="39" grpId="0"/>
      <p:bldP spid="28" grpId="0"/>
      <p:bldP spid="40" grpId="0"/>
      <p:bldP spid="41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C02B28DF-FB44-4A53-894F-2E524F9965B4}"/>
              </a:ext>
            </a:extLst>
          </p:cNvPr>
          <p:cNvSpPr/>
          <p:nvPr/>
        </p:nvSpPr>
        <p:spPr>
          <a:xfrm>
            <a:off x="9426023" y="3614296"/>
            <a:ext cx="578960" cy="41467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609600" y="2953870"/>
            <a:ext cx="4953000" cy="3352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457200" y="548209"/>
            <a:ext cx="8305803" cy="562399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97616" y="0"/>
            <a:ext cx="4482" cy="65083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97616" y="6508375"/>
            <a:ext cx="8846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251" y="6486428"/>
            <a:ext cx="10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39375" y="5882404"/>
            <a:ext cx="7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C4A525-37B9-D922-B8EA-35495D4C1A4D}"/>
              </a:ext>
            </a:extLst>
          </p:cNvPr>
          <p:cNvCxnSpPr>
            <a:cxnSpLocks/>
          </p:cNvCxnSpPr>
          <p:nvPr/>
        </p:nvCxnSpPr>
        <p:spPr>
          <a:xfrm flipV="1">
            <a:off x="1112560" y="3612414"/>
            <a:ext cx="105823" cy="36969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D9ED92-DF37-E365-755A-C833121BFD44}"/>
              </a:ext>
            </a:extLst>
          </p:cNvPr>
          <p:cNvSpPr txBox="1"/>
          <p:nvPr/>
        </p:nvSpPr>
        <p:spPr>
          <a:xfrm>
            <a:off x="304800" y="3895165"/>
            <a:ext cx="18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Mechanical effect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24AD06-0C65-DDDF-7B17-A804D84D8DE4}"/>
              </a:ext>
            </a:extLst>
          </p:cNvPr>
          <p:cNvCxnSpPr>
            <a:cxnSpLocks/>
          </p:cNvCxnSpPr>
          <p:nvPr/>
        </p:nvCxnSpPr>
        <p:spPr>
          <a:xfrm>
            <a:off x="293500" y="3777734"/>
            <a:ext cx="82296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30F376-A207-69A1-1F84-53296C4CFAC8}"/>
              </a:ext>
            </a:extLst>
          </p:cNvPr>
          <p:cNvCxnSpPr>
            <a:cxnSpLocks/>
          </p:cNvCxnSpPr>
          <p:nvPr/>
        </p:nvCxnSpPr>
        <p:spPr>
          <a:xfrm>
            <a:off x="304800" y="3365361"/>
            <a:ext cx="82296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AC6646A-77D4-F315-EC05-2FD2DDED3886}"/>
              </a:ext>
            </a:extLst>
          </p:cNvPr>
          <p:cNvSpPr/>
          <p:nvPr/>
        </p:nvSpPr>
        <p:spPr>
          <a:xfrm>
            <a:off x="5145740" y="370244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C862DF1-EFD7-E3C1-801B-EAA5699E4ED7}"/>
              </a:ext>
            </a:extLst>
          </p:cNvPr>
          <p:cNvSpPr/>
          <p:nvPr/>
        </p:nvSpPr>
        <p:spPr>
          <a:xfrm>
            <a:off x="7467600" y="3371656"/>
            <a:ext cx="228752" cy="38636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1F80DD-00A8-B4D4-8209-2AB670F386BF}"/>
                  </a:ext>
                </a:extLst>
              </p:cNvPr>
              <p:cNvSpPr txBox="1"/>
              <p:nvPr/>
            </p:nvSpPr>
            <p:spPr>
              <a:xfrm>
                <a:off x="7681381" y="3364468"/>
                <a:ext cx="27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1F80DD-00A8-B4D4-8209-2AB670F38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381" y="3364468"/>
                <a:ext cx="279542" cy="369332"/>
              </a:xfrm>
              <a:prstGeom prst="rect">
                <a:avLst/>
              </a:prstGeom>
              <a:blipFill>
                <a:blip r:embed="rId8"/>
                <a:stretch>
                  <a:fillRect r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E4A9275-A82F-C4FA-1114-7FDF818F38F3}"/>
              </a:ext>
            </a:extLst>
          </p:cNvPr>
          <p:cNvSpPr txBox="1"/>
          <p:nvPr/>
        </p:nvSpPr>
        <p:spPr>
          <a:xfrm>
            <a:off x="8163840" y="3083689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Tax-inclusive price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C64CEB-8BFF-3F08-092D-D202A6923B23}"/>
                  </a:ext>
                </a:extLst>
              </p:cNvPr>
              <p:cNvSpPr txBox="1"/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Market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C64CEB-8BFF-3F08-092D-D202A6923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blipFill>
                <a:blip r:embed="rId9"/>
                <a:stretch>
                  <a:fillRect t="-3311" r="-6897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8C5610-D108-77CB-1EC8-355D24828213}"/>
                  </a:ext>
                </a:extLst>
              </p:cNvPr>
              <p:cNvSpPr txBox="1"/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Welfare-relevant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8C5610-D108-77CB-1EC8-355D24828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blipFill>
                <a:blip r:embed="rId10"/>
                <a:stretch>
                  <a:fillRect t="-2941" r="-6466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8443155-EF6A-A84F-9BEA-9E4A33F20ACA}"/>
              </a:ext>
            </a:extLst>
          </p:cNvPr>
          <p:cNvSpPr/>
          <p:nvPr/>
        </p:nvSpPr>
        <p:spPr>
          <a:xfrm>
            <a:off x="302464" y="3371656"/>
            <a:ext cx="4341255" cy="409529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/>
      <p:bldP spid="24" grpId="0" animBg="1"/>
      <p:bldP spid="25" grpId="0"/>
      <p:bldP spid="26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003AB9D7-1929-F459-ED67-A1851C99BDB5}"/>
              </a:ext>
            </a:extLst>
          </p:cNvPr>
          <p:cNvSpPr/>
          <p:nvPr/>
        </p:nvSpPr>
        <p:spPr>
          <a:xfrm rot="5400000" flipH="1" flipV="1">
            <a:off x="3595635" y="4426537"/>
            <a:ext cx="2666999" cy="594360"/>
          </a:xfrm>
          <a:prstGeom prst="parallelogram">
            <a:avLst>
              <a:gd name="adj" fmla="val 6699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609600" y="2953870"/>
            <a:ext cx="4953000" cy="3352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457200" y="548209"/>
            <a:ext cx="8305803" cy="562399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97616" y="0"/>
            <a:ext cx="4482" cy="65083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97616" y="6508375"/>
            <a:ext cx="8846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251" y="6486428"/>
            <a:ext cx="10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39375" y="5882404"/>
            <a:ext cx="7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FF4A71-4278-9241-C919-3ABFBADFC259}"/>
              </a:ext>
            </a:extLst>
          </p:cNvPr>
          <p:cNvCxnSpPr>
            <a:cxnSpLocks/>
          </p:cNvCxnSpPr>
          <p:nvPr/>
        </p:nvCxnSpPr>
        <p:spPr>
          <a:xfrm>
            <a:off x="293500" y="3777734"/>
            <a:ext cx="8384335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6D4D39-ED6C-0853-BD37-C96AA90E21A6}"/>
              </a:ext>
            </a:extLst>
          </p:cNvPr>
          <p:cNvCxnSpPr>
            <a:cxnSpLocks/>
          </p:cNvCxnSpPr>
          <p:nvPr/>
        </p:nvCxnSpPr>
        <p:spPr>
          <a:xfrm>
            <a:off x="304800" y="3365361"/>
            <a:ext cx="8384335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8237E2ED-9626-17C9-E81F-74C5536D667A}"/>
              </a:ext>
            </a:extLst>
          </p:cNvPr>
          <p:cNvSpPr/>
          <p:nvPr/>
        </p:nvSpPr>
        <p:spPr>
          <a:xfrm rot="10800000">
            <a:off x="4356693" y="3372289"/>
            <a:ext cx="228752" cy="229585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F1C07D-30BC-4D29-0A39-F57B422EF866}"/>
              </a:ext>
            </a:extLst>
          </p:cNvPr>
          <p:cNvCxnSpPr>
            <a:cxnSpLocks/>
          </p:cNvCxnSpPr>
          <p:nvPr/>
        </p:nvCxnSpPr>
        <p:spPr>
          <a:xfrm flipH="1" flipV="1">
            <a:off x="4971234" y="4876115"/>
            <a:ext cx="339445" cy="25730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A3FC2E-5358-0799-E3D5-489F7F54D953}"/>
              </a:ext>
            </a:extLst>
          </p:cNvPr>
          <p:cNvSpPr txBox="1"/>
          <p:nvPr/>
        </p:nvSpPr>
        <p:spPr>
          <a:xfrm>
            <a:off x="5270939" y="4825327"/>
            <a:ext cx="13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 correction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62A8B57-F505-7178-F6AB-2AA8CC2820EB}"/>
              </a:ext>
            </a:extLst>
          </p:cNvPr>
          <p:cNvSpPr/>
          <p:nvPr/>
        </p:nvSpPr>
        <p:spPr>
          <a:xfrm>
            <a:off x="5145740" y="370244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923842-3B36-993D-8F13-E25956A5FB7C}"/>
              </a:ext>
            </a:extLst>
          </p:cNvPr>
          <p:cNvSpPr/>
          <p:nvPr/>
        </p:nvSpPr>
        <p:spPr>
          <a:xfrm>
            <a:off x="4564729" y="3294530"/>
            <a:ext cx="152400" cy="1430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45FAC30-AF19-E449-D487-A29443A1C93E}"/>
              </a:ext>
            </a:extLst>
          </p:cNvPr>
          <p:cNvSpPr/>
          <p:nvPr/>
        </p:nvSpPr>
        <p:spPr>
          <a:xfrm>
            <a:off x="7467600" y="3371656"/>
            <a:ext cx="228752" cy="38636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188CF1-E7C7-C536-A4C0-7B184E129A11}"/>
                  </a:ext>
                </a:extLst>
              </p:cNvPr>
              <p:cNvSpPr txBox="1"/>
              <p:nvPr/>
            </p:nvSpPr>
            <p:spPr>
              <a:xfrm>
                <a:off x="7681381" y="3364468"/>
                <a:ext cx="27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188CF1-E7C7-C536-A4C0-7B184E12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381" y="3364468"/>
                <a:ext cx="279542" cy="369332"/>
              </a:xfrm>
              <a:prstGeom prst="rect">
                <a:avLst/>
              </a:prstGeom>
              <a:blipFill>
                <a:blip r:embed="rId6"/>
                <a:stretch>
                  <a:fillRect r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4A9BCA1-7559-3695-FCAF-357B4E0273E7}"/>
              </a:ext>
            </a:extLst>
          </p:cNvPr>
          <p:cNvSpPr txBox="1"/>
          <p:nvPr/>
        </p:nvSpPr>
        <p:spPr>
          <a:xfrm>
            <a:off x="8163840" y="3083689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Tax-inclusive price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AC9BDA-8FD2-A3BF-0580-6833591D721C}"/>
                  </a:ext>
                </a:extLst>
              </p:cNvPr>
              <p:cNvSpPr txBox="1"/>
              <p:nvPr/>
            </p:nvSpPr>
            <p:spPr>
              <a:xfrm>
                <a:off x="3824676" y="4229784"/>
                <a:ext cx="623508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0" dirty="0"/>
                  <a:t>Bias: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AC9BDA-8FD2-A3BF-0580-6833591D7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676" y="4229784"/>
                <a:ext cx="623508" cy="671209"/>
              </a:xfrm>
              <a:prstGeom prst="rect">
                <a:avLst/>
              </a:prstGeom>
              <a:blipFill>
                <a:blip r:embed="rId9"/>
                <a:stretch>
                  <a:fillRect l="-7767" t="-5455" r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D7D7AD-6C13-7D81-DF23-A98E5945670F}"/>
                  </a:ext>
                </a:extLst>
              </p:cNvPr>
              <p:cNvSpPr txBox="1"/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Market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D7D7AD-6C13-7D81-DF23-A98E5945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0"/>
                <a:ext cx="1418606" cy="923330"/>
              </a:xfrm>
              <a:prstGeom prst="rect">
                <a:avLst/>
              </a:prstGeom>
              <a:blipFill>
                <a:blip r:embed="rId10"/>
                <a:stretch>
                  <a:fillRect t="-3311" r="-6897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C5FAF6-B980-94EE-76F0-E947BCF61BAE}"/>
                  </a:ext>
                </a:extLst>
              </p:cNvPr>
              <p:cNvSpPr txBox="1"/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Welfare-relevant demand: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C5FAF6-B980-94EE-76F0-E947BCF61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31895"/>
                <a:ext cx="1418606" cy="1242776"/>
              </a:xfrm>
              <a:prstGeom prst="rect">
                <a:avLst/>
              </a:prstGeom>
              <a:blipFill>
                <a:blip r:embed="rId11"/>
                <a:stretch>
                  <a:fillRect t="-2941" r="-6466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5C334-E903-0F18-6156-EE0C9C7E4437}"/>
                  </a:ext>
                </a:extLst>
              </p:cNvPr>
              <p:cNvSpPr txBox="1"/>
              <p:nvPr/>
            </p:nvSpPr>
            <p:spPr>
              <a:xfrm>
                <a:off x="4544109" y="2416860"/>
                <a:ext cx="758099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5C334-E903-0F18-6156-EE0C9C7E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109" y="2416860"/>
                <a:ext cx="758099" cy="6347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>
            <a:extLst>
              <a:ext uri="{FF2B5EF4-FFF2-40B4-BE49-F238E27FC236}">
                <a16:creationId xmlns:a16="http://schemas.microsoft.com/office/drawing/2014/main" id="{4AB81F31-C8DB-1CF5-202C-C11F6C9FE2F7}"/>
              </a:ext>
            </a:extLst>
          </p:cNvPr>
          <p:cNvSpPr/>
          <p:nvPr/>
        </p:nvSpPr>
        <p:spPr>
          <a:xfrm rot="16200000">
            <a:off x="4812616" y="2863936"/>
            <a:ext cx="228752" cy="57212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2" grpId="0" animBg="1"/>
      <p:bldP spid="37" grpId="0"/>
      <p:bldP spid="26" grpId="0" animBg="1"/>
      <p:bldP spid="27" grpId="0"/>
      <p:bldP spid="28" grpId="0"/>
      <p:bldP spid="24" grpId="0"/>
      <p:bldP spid="25" grpId="0"/>
      <p:bldP spid="29" grpId="0"/>
      <p:bldP spid="22" grpId="0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259</Words>
  <Application>Microsoft Office PowerPoint</Application>
  <PresentationFormat>On-screen Show (4:3)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 Allcott</dc:creator>
  <cp:lastModifiedBy>Hunt Allcott</cp:lastModifiedBy>
  <cp:revision>98</cp:revision>
  <dcterms:created xsi:type="dcterms:W3CDTF">2017-11-28T12:36:04Z</dcterms:created>
  <dcterms:modified xsi:type="dcterms:W3CDTF">2022-05-04T18:04:08Z</dcterms:modified>
</cp:coreProperties>
</file>