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6858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227" d="100"/>
          <a:sy n="227" d="100"/>
        </p:scale>
        <p:origin x="54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598593"/>
            <a:ext cx="51435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921087"/>
            <a:ext cx="51435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D5E0-D7D5-654C-9969-C7F3B68AA27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603-B777-044D-8952-8EA06B283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5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D5E0-D7D5-654C-9969-C7F3B68AA27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603-B777-044D-8952-8EA06B283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4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194733"/>
            <a:ext cx="1478756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194733"/>
            <a:ext cx="4350544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D5E0-D7D5-654C-9969-C7F3B68AA27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603-B777-044D-8952-8EA06B283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3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D5E0-D7D5-654C-9969-C7F3B68AA27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603-B777-044D-8952-8EA06B283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7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911860"/>
            <a:ext cx="5915025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2447714"/>
            <a:ext cx="5915025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D5E0-D7D5-654C-9969-C7F3B68AA27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603-B777-044D-8952-8EA06B283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6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973666"/>
            <a:ext cx="291465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973666"/>
            <a:ext cx="291465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D5E0-D7D5-654C-9969-C7F3B68AA27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603-B777-044D-8952-8EA06B283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2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94734"/>
            <a:ext cx="5915025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896620"/>
            <a:ext cx="290125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336040"/>
            <a:ext cx="2901255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896620"/>
            <a:ext cx="2915543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336040"/>
            <a:ext cx="2915543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D5E0-D7D5-654C-9969-C7F3B68AA27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603-B777-044D-8952-8EA06B283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2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D5E0-D7D5-654C-9969-C7F3B68AA27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603-B777-044D-8952-8EA06B283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8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D5E0-D7D5-654C-9969-C7F3B68AA27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603-B777-044D-8952-8EA06B283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5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840"/>
            <a:ext cx="221188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526627"/>
            <a:ext cx="3471863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097280"/>
            <a:ext cx="221188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D5E0-D7D5-654C-9969-C7F3B68AA27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603-B777-044D-8952-8EA06B283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5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840"/>
            <a:ext cx="221188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526627"/>
            <a:ext cx="3471863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097280"/>
            <a:ext cx="221188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D5E0-D7D5-654C-9969-C7F3B68AA27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603-B777-044D-8952-8EA06B283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3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94734"/>
            <a:ext cx="5915025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973666"/>
            <a:ext cx="5915025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3390054"/>
            <a:ext cx="15430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D5E0-D7D5-654C-9969-C7F3B68AA27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3390054"/>
            <a:ext cx="2314575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3390054"/>
            <a:ext cx="15430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56603-B777-044D-8952-8EA06B283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5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2A81F9C-7633-5B98-3F09-0D7036363D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30" t="2773" r="7160" b="2498"/>
          <a:stretch/>
        </p:blipFill>
        <p:spPr>
          <a:xfrm>
            <a:off x="4193800" y="144089"/>
            <a:ext cx="2290442" cy="348180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3E49901-779D-F267-B638-7C7E7DBFE114}"/>
              </a:ext>
            </a:extLst>
          </p:cNvPr>
          <p:cNvSpPr txBox="1"/>
          <p:nvPr/>
        </p:nvSpPr>
        <p:spPr>
          <a:xfrm>
            <a:off x="108857" y="0"/>
            <a:ext cx="77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(a)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D7C1A5-FF71-CBA6-54A2-60751B4163F1}"/>
              </a:ext>
            </a:extLst>
          </p:cNvPr>
          <p:cNvSpPr txBox="1"/>
          <p:nvPr/>
        </p:nvSpPr>
        <p:spPr>
          <a:xfrm>
            <a:off x="3624342" y="0"/>
            <a:ext cx="77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(b)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BA0E71-C12C-2028-1FA2-E7B255B37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58104" y="-852094"/>
            <a:ext cx="5631254" cy="563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35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6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Blonder</dc:creator>
  <cp:lastModifiedBy>Benjamin Blonder</cp:lastModifiedBy>
  <cp:revision>5</cp:revision>
  <dcterms:created xsi:type="dcterms:W3CDTF">2022-11-23T04:13:59Z</dcterms:created>
  <dcterms:modified xsi:type="dcterms:W3CDTF">2022-11-30T20:37:57Z</dcterms:modified>
</cp:coreProperties>
</file>