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27" d="100"/>
          <a:sy n="227" d="100"/>
        </p:scale>
        <p:origin x="14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D5E0-D7D5-654C-9969-C7F3B68AA27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6603-B777-044D-8952-8EA06B283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2A81F9C-7633-5B98-3F09-0D703636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0" t="2773" r="7160" b="2498"/>
          <a:stretch/>
        </p:blipFill>
        <p:spPr>
          <a:xfrm>
            <a:off x="4193800" y="144089"/>
            <a:ext cx="2290442" cy="34818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E49901-779D-F267-B638-7C7E7DBFE114}"/>
              </a:ext>
            </a:extLst>
          </p:cNvPr>
          <p:cNvSpPr txBox="1"/>
          <p:nvPr/>
        </p:nvSpPr>
        <p:spPr>
          <a:xfrm>
            <a:off x="108857" y="0"/>
            <a:ext cx="77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7C1A5-FF71-CBA6-54A2-60751B4163F1}"/>
              </a:ext>
            </a:extLst>
          </p:cNvPr>
          <p:cNvSpPr txBox="1"/>
          <p:nvPr/>
        </p:nvSpPr>
        <p:spPr>
          <a:xfrm>
            <a:off x="3624342" y="0"/>
            <a:ext cx="77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(b)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EF6F6-27BE-0CA2-83EA-79E05F733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8333" y="-880739"/>
            <a:ext cx="5743198" cy="5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3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Blonder</dc:creator>
  <cp:lastModifiedBy>Benjamin Blonder</cp:lastModifiedBy>
  <cp:revision>6</cp:revision>
  <dcterms:created xsi:type="dcterms:W3CDTF">2022-11-23T04:13:59Z</dcterms:created>
  <dcterms:modified xsi:type="dcterms:W3CDTF">2022-12-01T17:43:24Z</dcterms:modified>
</cp:coreProperties>
</file>